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1" r:id="rId1"/>
  </p:sldMasterIdLst>
  <p:notesMasterIdLst>
    <p:notesMasterId r:id="rId9"/>
  </p:notesMasterIdLst>
  <p:handoutMasterIdLst>
    <p:handoutMasterId r:id="rId10"/>
  </p:handoutMasterIdLst>
  <p:sldIdLst>
    <p:sldId id="285" r:id="rId2"/>
    <p:sldId id="286" r:id="rId3"/>
    <p:sldId id="287" r:id="rId4"/>
    <p:sldId id="288" r:id="rId5"/>
    <p:sldId id="289" r:id="rId6"/>
    <p:sldId id="290" r:id="rId7"/>
    <p:sldId id="291" r:id="rId8"/>
  </p:sldIdLst>
  <p:sldSz cx="9144000" cy="6858000" type="screen4x3"/>
  <p:notesSz cx="9144000" cy="6858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0217" autoAdjust="0"/>
    <p:restoredTop sz="86447" autoAdjust="0"/>
  </p:normalViewPr>
  <p:slideViewPr>
    <p:cSldViewPr snapToGrid="0" snapToObjects="1">
      <p:cViewPr varScale="1">
        <p:scale>
          <a:sx n="132" d="100"/>
          <a:sy n="132" d="100"/>
        </p:scale>
        <p:origin x="750" y="13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handoutMaster" Target="handoutMasters/handoutMaster1.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sz="quarter" idx="1"/>
          </p:nvPr>
        </p:nvSpPr>
        <p:spPr>
          <a:xfrm>
            <a:off x="5179484" y="0"/>
            <a:ext cx="3962400" cy="342900"/>
          </a:xfrm>
          <a:prstGeom prst="rect">
            <a:avLst/>
          </a:prstGeom>
        </p:spPr>
        <p:txBody>
          <a:bodyPr vert="horz" lIns="91440" tIns="45720" rIns="91440" bIns="45720" rtlCol="0"/>
          <a:lstStyle>
            <a:lvl1pPr algn="r">
              <a:defRPr sz="1200"/>
            </a:lvl1pPr>
          </a:lstStyle>
          <a:p>
            <a:fld id="{EE84387F-E010-4F9B-AEA1-DCCE2C26E715}" type="datetimeFigureOut">
              <a:rPr lang="en-GB" smtClean="0"/>
              <a:pPr/>
              <a:t>22/09/2014</a:t>
            </a:fld>
            <a:endParaRPr lang="en-GB"/>
          </a:p>
        </p:txBody>
      </p:sp>
      <p:sp>
        <p:nvSpPr>
          <p:cNvPr id="4" name="Footer Placeholder 3"/>
          <p:cNvSpPr>
            <a:spLocks noGrp="1"/>
          </p:cNvSpPr>
          <p:nvPr>
            <p:ph type="ftr" sz="quarter" idx="2"/>
          </p:nvPr>
        </p:nvSpPr>
        <p:spPr>
          <a:xfrm>
            <a:off x="0" y="6513910"/>
            <a:ext cx="3962400" cy="342900"/>
          </a:xfrm>
          <a:prstGeom prst="rect">
            <a:avLst/>
          </a:prstGeom>
        </p:spPr>
        <p:txBody>
          <a:bodyPr vert="horz" lIns="91440" tIns="45720" rIns="91440" bIns="45720" rtlCol="0" anchor="b"/>
          <a:lstStyle>
            <a:lvl1pPr algn="l">
              <a:defRPr sz="1200"/>
            </a:lvl1pPr>
          </a:lstStyle>
          <a:p>
            <a:endParaRPr lang="en-GB"/>
          </a:p>
        </p:txBody>
      </p:sp>
      <p:sp>
        <p:nvSpPr>
          <p:cNvPr id="5" name="Slide Number Placeholder 4"/>
          <p:cNvSpPr>
            <a:spLocks noGrp="1"/>
          </p:cNvSpPr>
          <p:nvPr>
            <p:ph type="sldNum" sz="quarter" idx="3"/>
          </p:nvPr>
        </p:nvSpPr>
        <p:spPr>
          <a:xfrm>
            <a:off x="5179484" y="6513910"/>
            <a:ext cx="3962400" cy="342900"/>
          </a:xfrm>
          <a:prstGeom prst="rect">
            <a:avLst/>
          </a:prstGeom>
        </p:spPr>
        <p:txBody>
          <a:bodyPr vert="horz" lIns="91440" tIns="45720" rIns="91440" bIns="45720" rtlCol="0" anchor="b"/>
          <a:lstStyle>
            <a:lvl1pPr algn="r">
              <a:defRPr sz="1200"/>
            </a:lvl1pPr>
          </a:lstStyle>
          <a:p>
            <a:fld id="{C14B8F18-F341-48B6-A3E5-487CF75F80AD}" type="slidenum">
              <a:rPr lang="en-GB" smtClean="0"/>
              <a:pPr/>
              <a:t>‹#›</a:t>
            </a:fld>
            <a:endParaRPr lang="en-GB"/>
          </a:p>
        </p:txBody>
      </p:sp>
    </p:spTree>
    <p:extLst>
      <p:ext uri="{BB962C8B-B14F-4D97-AF65-F5344CB8AC3E}">
        <p14:creationId xmlns:p14="http://schemas.microsoft.com/office/powerpoint/2010/main" val="317853885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962400" cy="3429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5179484" y="0"/>
            <a:ext cx="3962400" cy="342900"/>
          </a:xfrm>
          <a:prstGeom prst="rect">
            <a:avLst/>
          </a:prstGeom>
        </p:spPr>
        <p:txBody>
          <a:bodyPr vert="horz" lIns="91440" tIns="45720" rIns="91440" bIns="45720" rtlCol="0"/>
          <a:lstStyle>
            <a:lvl1pPr algn="r">
              <a:defRPr sz="1200"/>
            </a:lvl1pPr>
          </a:lstStyle>
          <a:p>
            <a:fld id="{E74DB1BF-FE3E-4329-BE63-D2A8502369CB}" type="datetimeFigureOut">
              <a:rPr lang="en-US" smtClean="0"/>
              <a:pPr/>
              <a:t>9/22/2014</a:t>
            </a:fld>
            <a:endParaRPr lang="en-US"/>
          </a:p>
        </p:txBody>
      </p:sp>
      <p:sp>
        <p:nvSpPr>
          <p:cNvPr id="4" name="Slide Image Placeholder 3"/>
          <p:cNvSpPr>
            <a:spLocks noGrp="1" noRot="1" noChangeAspect="1"/>
          </p:cNvSpPr>
          <p:nvPr>
            <p:ph type="sldImg" idx="2"/>
          </p:nvPr>
        </p:nvSpPr>
        <p:spPr>
          <a:xfrm>
            <a:off x="2857500" y="514350"/>
            <a:ext cx="3429000" cy="25717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914400" y="3257550"/>
            <a:ext cx="7315200" cy="30861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6513910"/>
            <a:ext cx="3962400" cy="3429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5179484" y="6513910"/>
            <a:ext cx="3962400" cy="342900"/>
          </a:xfrm>
          <a:prstGeom prst="rect">
            <a:avLst/>
          </a:prstGeom>
        </p:spPr>
        <p:txBody>
          <a:bodyPr vert="horz" lIns="91440" tIns="45720" rIns="91440" bIns="45720" rtlCol="0" anchor="b"/>
          <a:lstStyle>
            <a:lvl1pPr algn="r">
              <a:defRPr sz="1200"/>
            </a:lvl1pPr>
          </a:lstStyle>
          <a:p>
            <a:fld id="{0820B162-B110-41DD-96C2-67D84E7CC3E1}" type="slidenum">
              <a:rPr lang="en-US" smtClean="0"/>
              <a:pPr/>
              <a:t>‹#›</a:t>
            </a:fld>
            <a:endParaRPr lang="en-US"/>
          </a:p>
        </p:txBody>
      </p:sp>
    </p:spTree>
    <p:extLst>
      <p:ext uri="{BB962C8B-B14F-4D97-AF65-F5344CB8AC3E}">
        <p14:creationId xmlns:p14="http://schemas.microsoft.com/office/powerpoint/2010/main" val="176858455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338"/>
        <p:cNvGrpSpPr/>
        <p:nvPr/>
      </p:nvGrpSpPr>
      <p:grpSpPr>
        <a:xfrm>
          <a:off x="0" y="0"/>
          <a:ext cx="0" cy="0"/>
          <a:chOff x="0" y="0"/>
          <a:chExt cx="0" cy="0"/>
        </a:xfrm>
      </p:grpSpPr>
      <p:sp>
        <p:nvSpPr>
          <p:cNvPr id="339" name="Shape 339"/>
          <p:cNvSpPr txBox="1">
            <a:spLocks noGrp="1"/>
          </p:cNvSpPr>
          <p:nvPr>
            <p:ph type="body" idx="1"/>
          </p:nvPr>
        </p:nvSpPr>
        <p:spPr>
          <a:xfrm>
            <a:off x="731837" y="4560887"/>
            <a:ext cx="5851525" cy="4319587"/>
          </a:xfrm>
          <a:prstGeom prst="rect">
            <a:avLst/>
          </a:prstGeom>
        </p:spPr>
        <p:txBody>
          <a:bodyPr lIns="91425" tIns="91425" rIns="91425" bIns="91425" anchor="ctr" anchorCtr="0">
            <a:noAutofit/>
          </a:bodyPr>
          <a:lstStyle/>
          <a:p>
            <a:pPr>
              <a:spcBef>
                <a:spcPts val="0"/>
              </a:spcBef>
              <a:buNone/>
            </a:pPr>
            <a:endParaRPr/>
          </a:p>
        </p:txBody>
      </p:sp>
      <p:sp>
        <p:nvSpPr>
          <p:cNvPr id="340" name="Shape 340"/>
          <p:cNvSpPr>
            <a:spLocks noGrp="1" noRot="1" noChangeAspect="1"/>
          </p:cNvSpPr>
          <p:nvPr>
            <p:ph type="sldImg" idx="2"/>
          </p:nvPr>
        </p:nvSpPr>
        <p:spPr>
          <a:xfrm>
            <a:off x="1257300" y="720725"/>
            <a:ext cx="4800600" cy="3600450"/>
          </a:xfrm>
          <a:custGeom>
            <a:avLst/>
            <a:gdLst/>
            <a:ahLst/>
            <a:cxnLst/>
            <a:rect l="0" t="0" r="0" b="0"/>
            <a:pathLst>
              <a:path w="120000" h="120000" extrusionOk="0">
                <a:moveTo>
                  <a:pt x="0" y="0"/>
                </a:moveTo>
                <a:lnTo>
                  <a:pt x="120000" y="0"/>
                </a:lnTo>
                <a:lnTo>
                  <a:pt x="120000" y="120000"/>
                </a:lnTo>
                <a:lnTo>
                  <a:pt x="0" y="120000"/>
                </a:lnTo>
                <a:close/>
              </a:path>
            </a:pathLst>
          </a:custGeom>
          <a:noFill/>
          <a:ln w="9525" cap="flat">
            <a:solidFill>
              <a:srgbClr val="000000"/>
            </a:solidFill>
            <a:prstDash val="solid"/>
            <a:round/>
            <a:headEnd type="none" w="med" len="med"/>
            <a:tailEnd type="none" w="med" len="med"/>
          </a:ln>
        </p:spPr>
      </p:sp>
    </p:spTree>
    <p:extLst>
      <p:ext uri="{BB962C8B-B14F-4D97-AF65-F5344CB8AC3E}">
        <p14:creationId xmlns:p14="http://schemas.microsoft.com/office/powerpoint/2010/main" val="228854880"/>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s">
    <p:spTree>
      <p:nvGrpSpPr>
        <p:cNvPr id="1" name=""/>
        <p:cNvGrpSpPr/>
        <p:nvPr/>
      </p:nvGrpSpPr>
      <p:grpSpPr>
        <a:xfrm>
          <a:off x="0" y="0"/>
          <a:ext cx="0" cy="0"/>
          <a:chOff x="0" y="0"/>
          <a:chExt cx="0" cy="0"/>
        </a:xfrm>
      </p:grpSpPr>
      <p:sp>
        <p:nvSpPr>
          <p:cNvPr id="6" name="Line 188"/>
          <p:cNvSpPr>
            <a:spLocks noChangeShapeType="1"/>
          </p:cNvSpPr>
          <p:nvPr/>
        </p:nvSpPr>
        <p:spPr bwMode="auto">
          <a:xfrm>
            <a:off x="0" y="1714488"/>
            <a:ext cx="9144000" cy="0"/>
          </a:xfrm>
          <a:prstGeom prst="line">
            <a:avLst/>
          </a:prstGeom>
          <a:noFill/>
          <a:ln w="9525">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3309" name="Rectangle 237"/>
          <p:cNvSpPr>
            <a:spLocks noGrp="1" noChangeArrowheads="1"/>
          </p:cNvSpPr>
          <p:nvPr>
            <p:ph type="ctrTitle" sz="quarter"/>
          </p:nvPr>
        </p:nvSpPr>
        <p:spPr>
          <a:xfrm>
            <a:off x="685800" y="2143116"/>
            <a:ext cx="7772400" cy="1470025"/>
          </a:xfrm>
        </p:spPr>
        <p:txBody>
          <a:bodyPr/>
          <a:lstStyle>
            <a:lvl1pPr algn="ctr">
              <a:defRPr sz="3600">
                <a:solidFill>
                  <a:schemeClr val="accent6">
                    <a:lumMod val="75000"/>
                  </a:schemeClr>
                </a:solidFill>
              </a:defRPr>
            </a:lvl1pPr>
          </a:lstStyle>
          <a:p>
            <a:r>
              <a:rPr lang="en-US" smtClean="0"/>
              <a:t>Click to edit Master title style</a:t>
            </a:r>
            <a:endParaRPr lang="da-DK"/>
          </a:p>
        </p:txBody>
      </p:sp>
      <p:sp>
        <p:nvSpPr>
          <p:cNvPr id="3312" name="Rectangle 240"/>
          <p:cNvSpPr>
            <a:spLocks noGrp="1" noChangeArrowheads="1"/>
          </p:cNvSpPr>
          <p:nvPr>
            <p:ph type="subTitle" sz="quarter" idx="1"/>
          </p:nvPr>
        </p:nvSpPr>
        <p:spPr>
          <a:xfrm>
            <a:off x="1371600" y="3886200"/>
            <a:ext cx="6400800" cy="1752600"/>
          </a:xfrm>
        </p:spPr>
        <p:txBody>
          <a:bodyPr/>
          <a:lstStyle>
            <a:lvl1pPr marL="0" indent="0" algn="ctr">
              <a:buFont typeface="Wingdings" pitchFamily="2" charset="2"/>
              <a:buNone/>
              <a:defRPr>
                <a:solidFill>
                  <a:srgbClr val="0070C0"/>
                </a:solidFill>
              </a:defRPr>
            </a:lvl1pPr>
          </a:lstStyle>
          <a:p>
            <a:r>
              <a:rPr lang="en-US" smtClean="0"/>
              <a:t>Click to edit Master subtitle style</a:t>
            </a:r>
            <a:endParaRPr lang="da-DK" dirty="0"/>
          </a:p>
        </p:txBody>
      </p:sp>
      <p:sp>
        <p:nvSpPr>
          <p:cNvPr id="7" name="Rectangle 185"/>
          <p:cNvSpPr>
            <a:spLocks noGrp="1" noChangeArrowheads="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8" name="Rectangle 186"/>
          <p:cNvSpPr>
            <a:spLocks noGrp="1" noChangeArrowheads="1"/>
          </p:cNvSpPr>
          <p:nvPr>
            <p:ph type="sldNum" sz="quarter" idx="11"/>
          </p:nvPr>
        </p:nvSpPr>
        <p:spPr/>
        <p:txBody>
          <a:bodyPr/>
          <a:lstStyle>
            <a:lvl1pPr>
              <a:defRPr/>
            </a:lvl1pPr>
          </a:lstStyle>
          <a:p>
            <a:fld id="{84D2A77D-0D9C-B746-8A15-23AF0E1FBA90}" type="slidenum">
              <a:rPr lang="en-US" smtClean="0"/>
              <a:pPr/>
              <a:t>‹#›</a:t>
            </a:fld>
            <a:endParaRPr lang="en-US" dirty="0"/>
          </a:p>
        </p:txBody>
      </p:sp>
      <p:sp>
        <p:nvSpPr>
          <p:cNvPr id="9" name="Rectangle 238"/>
          <p:cNvSpPr>
            <a:spLocks noGrp="1" noChangeArrowheads="1"/>
          </p:cNvSpPr>
          <p:nvPr>
            <p:ph type="ftr" sz="quarter" idx="12"/>
          </p:nvPr>
        </p:nvSpPr>
        <p:spPr/>
        <p:txBody>
          <a:bodyPr/>
          <a:lstStyle>
            <a:lvl1pPr>
              <a:defRPr/>
            </a:lvl1pPr>
          </a:lstStyle>
          <a:p>
            <a:endParaRPr lang="en-US" dirty="0"/>
          </a:p>
        </p:txBody>
      </p:sp>
      <p:pic>
        <p:nvPicPr>
          <p:cNvPr id="10" name="Picture 9"/>
          <p:cNvPicPr/>
          <p:nvPr userDrawn="1"/>
        </p:nvPicPr>
        <p:blipFill>
          <a:blip r:embed="rId2">
            <a:clrChange>
              <a:clrFrom>
                <a:srgbClr val="FFFFFF"/>
              </a:clrFrom>
              <a:clrTo>
                <a:srgbClr val="FFFFFF">
                  <a:alpha val="0"/>
                </a:srgbClr>
              </a:clrTo>
            </a:clrChange>
          </a:blip>
          <a:stretch>
            <a:fillRect/>
          </a:stretch>
        </p:blipFill>
        <p:spPr>
          <a:xfrm>
            <a:off x="3623310" y="17254"/>
            <a:ext cx="5520690" cy="1663065"/>
          </a:xfrm>
          <a:prstGeom prst="rect">
            <a:avLst/>
          </a:prstGeom>
          <a:solidFill>
            <a:schemeClr val="bg1"/>
          </a:solidFill>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1341438"/>
            <a:ext cx="2057400" cy="4784725"/>
          </a:xfrm>
        </p:spPr>
        <p:txBody>
          <a:bodyPr vert="eaVert"/>
          <a:lstStyle/>
          <a:p>
            <a:r>
              <a:rPr lang="en-US" smtClean="0"/>
              <a:t>Click to edit Master title style</a:t>
            </a:r>
            <a:endParaRPr lang="da-DK"/>
          </a:p>
        </p:txBody>
      </p:sp>
      <p:sp>
        <p:nvSpPr>
          <p:cNvPr id="3" name="Vertical Text Placeholder 2"/>
          <p:cNvSpPr>
            <a:spLocks noGrp="1"/>
          </p:cNvSpPr>
          <p:nvPr>
            <p:ph type="body" orient="vert" idx="1"/>
          </p:nvPr>
        </p:nvSpPr>
        <p:spPr>
          <a:xfrm>
            <a:off x="457200" y="1341438"/>
            <a:ext cx="6019800" cy="47847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el og indholdsobjekt">
    <p:spTree>
      <p:nvGrpSpPr>
        <p:cNvPr id="1" name="Shape 25"/>
        <p:cNvGrpSpPr/>
        <p:nvPr/>
      </p:nvGrpSpPr>
      <p:grpSpPr>
        <a:xfrm>
          <a:off x="0" y="0"/>
          <a:ext cx="0" cy="0"/>
          <a:chOff x="0" y="0"/>
          <a:chExt cx="0" cy="0"/>
        </a:xfrm>
      </p:grpSpPr>
      <p:cxnSp>
        <p:nvCxnSpPr>
          <p:cNvPr id="26" name="Shape 26"/>
          <p:cNvCxnSpPr/>
          <p:nvPr/>
        </p:nvCxnSpPr>
        <p:spPr>
          <a:xfrm>
            <a:off x="468312" y="1285875"/>
            <a:ext cx="8207375" cy="0"/>
          </a:xfrm>
          <a:prstGeom prst="straightConnector1">
            <a:avLst/>
          </a:prstGeom>
          <a:noFill/>
          <a:ln w="38100" cap="flat">
            <a:solidFill>
              <a:srgbClr val="229BB8"/>
            </a:solidFill>
            <a:prstDash val="solid"/>
            <a:round/>
            <a:headEnd type="none" w="med" len="med"/>
            <a:tailEnd type="none" w="med" len="med"/>
          </a:ln>
        </p:spPr>
      </p:cxnSp>
      <p:cxnSp>
        <p:nvCxnSpPr>
          <p:cNvPr id="27" name="Shape 27"/>
          <p:cNvCxnSpPr/>
          <p:nvPr/>
        </p:nvCxnSpPr>
        <p:spPr>
          <a:xfrm>
            <a:off x="468312" y="1285875"/>
            <a:ext cx="8207375" cy="0"/>
          </a:xfrm>
          <a:prstGeom prst="straightConnector1">
            <a:avLst/>
          </a:prstGeom>
          <a:noFill/>
          <a:ln w="38100" cap="flat">
            <a:solidFill>
              <a:srgbClr val="229BB8"/>
            </a:solidFill>
            <a:prstDash val="solid"/>
            <a:round/>
            <a:headEnd type="none" w="med" len="med"/>
            <a:tailEnd type="none" w="med" len="med"/>
          </a:ln>
        </p:spPr>
      </p:cxnSp>
      <p:sp>
        <p:nvSpPr>
          <p:cNvPr id="28" name="Shape 28"/>
          <p:cNvSpPr txBox="1">
            <a:spLocks noGrp="1"/>
          </p:cNvSpPr>
          <p:nvPr>
            <p:ph type="title"/>
          </p:nvPr>
        </p:nvSpPr>
        <p:spPr>
          <a:xfrm>
            <a:off x="457200" y="642937"/>
            <a:ext cx="8229600" cy="579436"/>
          </a:xfrm>
          <a:prstGeom prst="rect">
            <a:avLst/>
          </a:prstGeom>
          <a:noFill/>
          <a:ln>
            <a:noFill/>
          </a:ln>
        </p:spPr>
        <p:txBody>
          <a:bodyPr lIns="91425" tIns="91425" rIns="91425" bIns="91425" anchor="ctr" anchorCtr="0"/>
          <a:lstStyle>
            <a:lvl1pPr algn="l" rtl="0">
              <a:spcBef>
                <a:spcPts val="0"/>
              </a:spcBef>
              <a:spcAft>
                <a:spcPts val="0"/>
              </a:spcAft>
              <a:defRPr/>
            </a:lvl1pPr>
            <a:lvl2pPr algn="l" rtl="0">
              <a:spcBef>
                <a:spcPts val="0"/>
              </a:spcBef>
              <a:spcAft>
                <a:spcPts val="0"/>
              </a:spcAft>
              <a:defRPr/>
            </a:lvl2pPr>
            <a:lvl3pPr algn="l" rtl="0">
              <a:spcBef>
                <a:spcPts val="0"/>
              </a:spcBef>
              <a:spcAft>
                <a:spcPts val="0"/>
              </a:spcAft>
              <a:defRPr/>
            </a:lvl3pPr>
            <a:lvl4pPr algn="l" rtl="0">
              <a:spcBef>
                <a:spcPts val="0"/>
              </a:spcBef>
              <a:spcAft>
                <a:spcPts val="0"/>
              </a:spcAft>
              <a:defRPr/>
            </a:lvl4pPr>
            <a:lvl5pPr algn="l" rtl="0">
              <a:spcBef>
                <a:spcPts val="0"/>
              </a:spcBef>
              <a:spcAft>
                <a:spcPts val="0"/>
              </a:spcAft>
              <a:defRPr/>
            </a:lvl5pPr>
            <a:lvl6pPr marL="457200" algn="l" rtl="0">
              <a:spcBef>
                <a:spcPts val="0"/>
              </a:spcBef>
              <a:spcAft>
                <a:spcPts val="0"/>
              </a:spcAft>
              <a:defRPr/>
            </a:lvl6pPr>
            <a:lvl7pPr marL="914400" algn="l" rtl="0">
              <a:spcBef>
                <a:spcPts val="0"/>
              </a:spcBef>
              <a:spcAft>
                <a:spcPts val="0"/>
              </a:spcAft>
              <a:defRPr/>
            </a:lvl7pPr>
            <a:lvl8pPr marL="1371600" algn="l" rtl="0">
              <a:spcBef>
                <a:spcPts val="0"/>
              </a:spcBef>
              <a:spcAft>
                <a:spcPts val="0"/>
              </a:spcAft>
              <a:defRPr/>
            </a:lvl8pPr>
            <a:lvl9pPr marL="1828800" algn="l" rtl="0">
              <a:spcBef>
                <a:spcPts val="0"/>
              </a:spcBef>
              <a:spcAft>
                <a:spcPts val="0"/>
              </a:spcAft>
              <a:defRPr/>
            </a:lvl9pPr>
          </a:lstStyle>
          <a:p>
            <a:endParaRPr/>
          </a:p>
        </p:txBody>
      </p:sp>
      <p:sp>
        <p:nvSpPr>
          <p:cNvPr id="29" name="Shape 29"/>
          <p:cNvSpPr txBox="1">
            <a:spLocks noGrp="1"/>
          </p:cNvSpPr>
          <p:nvPr>
            <p:ph type="body" idx="1"/>
          </p:nvPr>
        </p:nvSpPr>
        <p:spPr>
          <a:xfrm>
            <a:off x="457200" y="1428750"/>
            <a:ext cx="8229600" cy="5000625"/>
          </a:xfrm>
          <a:prstGeom prst="rect">
            <a:avLst/>
          </a:prstGeom>
          <a:noFill/>
          <a:ln>
            <a:noFill/>
          </a:ln>
        </p:spPr>
        <p:txBody>
          <a:bodyPr lIns="91425" tIns="91425" rIns="91425" bIns="91425" anchor="t" anchorCtr="0"/>
          <a:lstStyle>
            <a:lvl1pPr rtl="0">
              <a:spcBef>
                <a:spcPts val="0"/>
              </a:spcBef>
              <a:defRPr/>
            </a:lvl1pPr>
            <a:lvl2pPr rtl="0">
              <a:spcBef>
                <a:spcPts val="0"/>
              </a:spcBef>
              <a:defRPr/>
            </a:lvl2pPr>
            <a:lvl3pPr rtl="0">
              <a:spcBef>
                <a:spcPts val="0"/>
              </a:spcBef>
              <a:defRPr/>
            </a:lvl3pPr>
            <a:lvl4pPr rtl="0">
              <a:spcBef>
                <a:spcPts val="0"/>
              </a:spcBef>
              <a:defRPr/>
            </a:lvl4pPr>
            <a:lvl5pPr rtl="0">
              <a:spcBef>
                <a:spcPts val="0"/>
              </a:spcBef>
              <a:defRPr/>
            </a:lvl5pPr>
            <a:lvl6pPr rtl="0">
              <a:spcBef>
                <a:spcPts val="0"/>
              </a:spcBef>
              <a:defRPr/>
            </a:lvl6pPr>
            <a:lvl7pPr rtl="0">
              <a:spcBef>
                <a:spcPts val="0"/>
              </a:spcBef>
              <a:defRPr/>
            </a:lvl7pPr>
            <a:lvl8pPr rtl="0">
              <a:spcBef>
                <a:spcPts val="0"/>
              </a:spcBef>
              <a:defRPr/>
            </a:lvl8pPr>
            <a:lvl9pPr rtl="0">
              <a:spcBef>
                <a:spcPts val="0"/>
              </a:spcBef>
              <a:defRPr/>
            </a:lvl9pPr>
          </a:lstStyle>
          <a:p>
            <a:endParaRPr/>
          </a:p>
        </p:txBody>
      </p:sp>
      <p:sp>
        <p:nvSpPr>
          <p:cNvPr id="30" name="Shape 30"/>
          <p:cNvSpPr txBox="1">
            <a:spLocks noGrp="1"/>
          </p:cNvSpPr>
          <p:nvPr>
            <p:ph type="dt" idx="10"/>
          </p:nvPr>
        </p:nvSpPr>
        <p:spPr>
          <a:xfrm>
            <a:off x="7548563" y="6572250"/>
            <a:ext cx="1524000" cy="2286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1" name="Shape 31"/>
          <p:cNvSpPr txBox="1">
            <a:spLocks noGrp="1"/>
          </p:cNvSpPr>
          <p:nvPr>
            <p:ph type="sldNum" idx="12"/>
          </p:nvPr>
        </p:nvSpPr>
        <p:spPr>
          <a:xfrm>
            <a:off x="7208838" y="6572250"/>
            <a:ext cx="339724" cy="228600"/>
          </a:xfrm>
          <a:prstGeom prst="rect">
            <a:avLst/>
          </a:prstGeom>
          <a:noFill/>
          <a:ln>
            <a:noFill/>
          </a:ln>
        </p:spPr>
        <p:txBody>
          <a:bodyPr lIns="91425" tIns="91425" rIns="91425" bIns="91425" anchor="t" anchorCtr="0"/>
          <a:lstStyle>
            <a:lvl1pPr marL="0" marR="0" indent="0" algn="l"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
        <p:nvSpPr>
          <p:cNvPr id="32" name="Shape 32"/>
          <p:cNvSpPr txBox="1">
            <a:spLocks noGrp="1"/>
          </p:cNvSpPr>
          <p:nvPr>
            <p:ph type="ftr" idx="11"/>
          </p:nvPr>
        </p:nvSpPr>
        <p:spPr>
          <a:xfrm>
            <a:off x="3124200" y="6572250"/>
            <a:ext cx="2895600" cy="285750"/>
          </a:xfrm>
          <a:prstGeom prst="rect">
            <a:avLst/>
          </a:prstGeom>
          <a:noFill/>
          <a:ln>
            <a:noFill/>
          </a:ln>
        </p:spPr>
        <p:txBody>
          <a:bodyPr lIns="91425" tIns="91425" rIns="91425" bIns="91425" anchor="t" anchorCtr="0"/>
          <a:lstStyle>
            <a:lvl1pPr marL="0" marR="0" indent="0" algn="ctr" rtl="0">
              <a:spcBef>
                <a:spcPts val="0"/>
              </a:spcBef>
              <a:defRPr/>
            </a:lvl1pPr>
            <a:lvl2pPr marL="457200" marR="0" indent="0" algn="l" rtl="0">
              <a:spcBef>
                <a:spcPts val="0"/>
              </a:spcBef>
              <a:defRPr/>
            </a:lvl2pPr>
            <a:lvl3pPr marL="914400" marR="0" indent="0" algn="l" rtl="0">
              <a:spcBef>
                <a:spcPts val="0"/>
              </a:spcBef>
              <a:defRPr/>
            </a:lvl3pPr>
            <a:lvl4pPr marL="1371600" marR="0" indent="0" algn="l" rtl="0">
              <a:spcBef>
                <a:spcPts val="0"/>
              </a:spcBef>
              <a:defRPr/>
            </a:lvl4pPr>
            <a:lvl5pPr marL="1828800" marR="0" indent="0" algn="l" rtl="0">
              <a:spcBef>
                <a:spcPts val="0"/>
              </a:spcBef>
              <a:defRPr/>
            </a:lvl5pPr>
            <a:lvl6pPr marL="2286000" marR="0" indent="0" algn="l" rtl="0">
              <a:spcBef>
                <a:spcPts val="0"/>
              </a:spcBef>
              <a:defRPr/>
            </a:lvl6pPr>
            <a:lvl7pPr marL="2743200" marR="0" indent="0" algn="l" rtl="0">
              <a:spcBef>
                <a:spcPts val="0"/>
              </a:spcBef>
              <a:defRPr/>
            </a:lvl7pPr>
            <a:lvl8pPr marL="3200400" marR="0" indent="0" algn="l" rtl="0">
              <a:spcBef>
                <a:spcPts val="0"/>
              </a:spcBef>
              <a:defRPr/>
            </a:lvl8pPr>
            <a:lvl9pPr marL="3657600" marR="0" indent="0" algn="l" rtl="0">
              <a:spcBef>
                <a:spcPts val="0"/>
              </a:spcBef>
              <a:defRPr/>
            </a:lvl9pPr>
          </a:lstStyle>
          <a:p>
            <a:endParaRPr/>
          </a:p>
        </p:txBody>
      </p:sp>
    </p:spTree>
    <p:extLst>
      <p:ext uri="{BB962C8B-B14F-4D97-AF65-F5344CB8AC3E}">
        <p14:creationId xmlns:p14="http://schemas.microsoft.com/office/powerpoint/2010/main" val="354889263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lvl4pPr>
              <a:defRPr lang="en-US" sz="1800" dirty="0" smtClean="0">
                <a:solidFill>
                  <a:srgbClr val="3399FF"/>
                </a:solidFill>
                <a:latin typeface="+mn-lt"/>
              </a:defRPr>
            </a:lvl4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dirty="0"/>
          </a:p>
        </p:txBody>
      </p:sp>
      <p:sp>
        <p:nvSpPr>
          <p:cNvPr id="4" name="Line 222"/>
          <p:cNvSpPr>
            <a:spLocks noChangeShapeType="1"/>
          </p:cNvSpPr>
          <p:nvPr userDrawn="1"/>
        </p:nvSpPr>
        <p:spPr bwMode="auto">
          <a:xfrm>
            <a:off x="468313" y="13493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
        <p:nvSpPr>
          <p:cNvPr id="6" name="Footer Placeholder 5"/>
          <p:cNvSpPr>
            <a:spLocks noGrp="1"/>
          </p:cNvSpPr>
          <p:nvPr>
            <p:ph type="ftr" sz="quarter" idx="12"/>
          </p:nvPr>
        </p:nvSpPr>
        <p:spPr>
          <a:xfrm>
            <a:off x="3124200" y="6572272"/>
            <a:ext cx="2895600" cy="285728"/>
          </a:xfrm>
        </p:spPr>
        <p:txBody>
          <a:bodyPr/>
          <a:lstStyle>
            <a:lvl1pPr>
              <a:defRPr/>
            </a:lvl1pPr>
          </a:lstStyle>
          <a:p>
            <a:endParaRPr lang="en-US"/>
          </a:p>
        </p:txBody>
      </p:sp>
      <p:sp>
        <p:nvSpPr>
          <p:cNvPr id="7" name="Date Placeholder 3"/>
          <p:cNvSpPr>
            <a:spLocks noGrp="1"/>
          </p:cNvSpPr>
          <p:nvPr>
            <p:ph type="dt" sz="half" idx="10"/>
          </p:nvPr>
        </p:nvSpPr>
        <p:spPr>
          <a:xfrm>
            <a:off x="7548594" y="6572272"/>
            <a:ext cx="1524000" cy="228600"/>
          </a:xfrm>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8" name="Slide Number Placeholder 4"/>
          <p:cNvSpPr>
            <a:spLocks noGrp="1"/>
          </p:cNvSpPr>
          <p:nvPr>
            <p:ph type="sldNum" sz="quarter" idx="11"/>
          </p:nvPr>
        </p:nvSpPr>
        <p:spPr>
          <a:xfrm>
            <a:off x="7208869" y="6572272"/>
            <a:ext cx="339725" cy="228600"/>
          </a:xfrm>
        </p:spPr>
        <p:txBody>
          <a:bodyPr/>
          <a:lstStyle>
            <a:lvl1pPr>
              <a:defRPr/>
            </a:lvl1pPr>
          </a:lstStyle>
          <a:p>
            <a:fld id="{84D2A77D-0D9C-B746-8A15-23AF0E1FBA90}" type="slidenum">
              <a:rPr lang="en-US" smtClean="0"/>
              <a:pPr/>
              <a:t>‹#›</a:t>
            </a:fld>
            <a:endParaRPr lang="en-US"/>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Title">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da-DK"/>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5" name="Slide Number Placeholder 4"/>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6" name="Footer Placeholder 5"/>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8229600" cy="507996"/>
          </a:xfrm>
        </p:spPr>
        <p:txBody>
          <a:bodyPr/>
          <a:lstStyle/>
          <a:p>
            <a:r>
              <a:rPr lang="en-US" smtClean="0"/>
              <a:t>Click to edit Master title style</a:t>
            </a:r>
            <a:endParaRPr lang="da-DK" dirty="0"/>
          </a:p>
        </p:txBody>
      </p:sp>
      <p:sp>
        <p:nvSpPr>
          <p:cNvPr id="3" name="Content Placeholder 2"/>
          <p:cNvSpPr>
            <a:spLocks noGrp="1"/>
          </p:cNvSpPr>
          <p:nvPr>
            <p:ph sz="half" idx="1"/>
          </p:nvPr>
        </p:nvSpPr>
        <p:spPr>
          <a:xfrm>
            <a:off x="457200" y="1428736"/>
            <a:ext cx="4038600" cy="5000660"/>
          </a:xfrm>
        </p:spPr>
        <p:txBody>
          <a:bodyPr/>
          <a:lstStyle>
            <a:lvl1pPr>
              <a:defRPr sz="20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Content Placeholder 3"/>
          <p:cNvSpPr>
            <a:spLocks noGrp="1"/>
          </p:cNvSpPr>
          <p:nvPr>
            <p:ph sz="half" idx="2"/>
          </p:nvPr>
        </p:nvSpPr>
        <p:spPr>
          <a:xfrm>
            <a:off x="4648200" y="1428736"/>
            <a:ext cx="4038600" cy="5000660"/>
          </a:xfrm>
        </p:spPr>
        <p:txBody>
          <a:bodyPr/>
          <a:lstStyle>
            <a:lvl1pPr>
              <a:defRPr sz="2400"/>
            </a:lvl1pPr>
            <a:lvl2pPr>
              <a:defRPr sz="2000"/>
            </a:lvl2pPr>
            <a:lvl3pPr>
              <a:defRPr sz="1800"/>
            </a:lvl3pPr>
            <a:lvl4pPr>
              <a:defRPr sz="1600"/>
            </a:lvl4pPr>
            <a:lvl5pPr>
              <a:defRPr sz="16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
        <p:nvSpPr>
          <p:cNvPr id="8"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642918"/>
            <a:ext cx="8229600" cy="642942"/>
          </a:xfrm>
        </p:spPr>
        <p:txBody>
          <a:bodyPr/>
          <a:lstStyle>
            <a:lvl1pPr>
              <a:defRPr/>
            </a:lvl1pPr>
          </a:lstStyle>
          <a:p>
            <a:r>
              <a:rPr lang="en-US" smtClean="0"/>
              <a:t>Click to edit Master title style</a:t>
            </a:r>
            <a:endParaRPr lang="da-DK"/>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a:p>
        </p:txBody>
      </p:sp>
      <p:sp>
        <p:nvSpPr>
          <p:cNvPr id="7" name="Date Placeholder 6"/>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8" name="Slide Number Placeholder 7"/>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9" name="Footer Placeholder 8"/>
          <p:cNvSpPr>
            <a:spLocks noGrp="1"/>
          </p:cNvSpPr>
          <p:nvPr>
            <p:ph type="ftr" sz="quarter" idx="12"/>
          </p:nvPr>
        </p:nvSpPr>
        <p:spPr/>
        <p:txBody>
          <a:bodyPr/>
          <a:lstStyle>
            <a:lvl1pPr>
              <a:defRPr/>
            </a:lvl1pPr>
          </a:lstStyle>
          <a:p>
            <a:endParaRPr lang="en-US"/>
          </a:p>
        </p:txBody>
      </p:sp>
      <p:sp>
        <p:nvSpPr>
          <p:cNvPr id="10"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da-DK"/>
          </a:p>
        </p:txBody>
      </p:sp>
      <p:sp>
        <p:nvSpPr>
          <p:cNvPr id="3" name="Date Placeholder 2"/>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4" name="Slide Number Placeholder 3"/>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5" name="Footer Placeholder 4"/>
          <p:cNvSpPr>
            <a:spLocks noGrp="1"/>
          </p:cNvSpPr>
          <p:nvPr>
            <p:ph type="ftr" sz="quarter" idx="12"/>
          </p:nvPr>
        </p:nvSpPr>
        <p:spPr/>
        <p:txBody>
          <a:bodyPr/>
          <a:lstStyle>
            <a:lvl1pPr>
              <a:defRPr/>
            </a:lvl1pPr>
          </a:lstStyle>
          <a:p>
            <a:endParaRPr lang="en-US"/>
          </a:p>
        </p:txBody>
      </p:sp>
      <p:sp>
        <p:nvSpPr>
          <p:cNvPr id="6" name="Line 222"/>
          <p:cNvSpPr>
            <a:spLocks noChangeShapeType="1"/>
          </p:cNvSpPr>
          <p:nvPr/>
        </p:nvSpPr>
        <p:spPr bwMode="auto">
          <a:xfrm>
            <a:off x="468313" y="1285860"/>
            <a:ext cx="8207375" cy="0"/>
          </a:xfrm>
          <a:prstGeom prst="line">
            <a:avLst/>
          </a:prstGeom>
          <a:noFill/>
          <a:ln w="38100">
            <a:solidFill>
              <a:srgbClr val="229BB8"/>
            </a:solidFill>
            <a:round/>
            <a:headEnd/>
            <a:tailEnd/>
          </a:ln>
          <a:effectLst/>
        </p:spPr>
        <p:txBody>
          <a:bodyPr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3" name="Slide Number Placeholder 2"/>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4" name="Footer Placeholder 3"/>
          <p:cNvSpPr>
            <a:spLocks noGrp="1"/>
          </p:cNvSpPr>
          <p:nvPr>
            <p:ph type="ftr" sz="quarter" idx="12"/>
          </p:nvPr>
        </p:nvSpPr>
        <p:spPr/>
        <p:txBody>
          <a:bodyPr/>
          <a:lstStyle>
            <a:lvl1pPr>
              <a:defRPr/>
            </a:lvl1pPr>
          </a:lstStyle>
          <a:p>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14356"/>
            <a:ext cx="3008313" cy="720744"/>
          </a:xfrm>
        </p:spPr>
        <p:txBody>
          <a:bodyPr anchor="b"/>
          <a:lstStyle>
            <a:lvl1pPr algn="l">
              <a:defRPr sz="2000" b="1"/>
            </a:lvl1pPr>
          </a:lstStyle>
          <a:p>
            <a:r>
              <a:rPr lang="en-US" smtClean="0"/>
              <a:t>Click to edit Master title style</a:t>
            </a:r>
            <a:endParaRPr lang="da-DK" dirty="0"/>
          </a:p>
        </p:txBody>
      </p:sp>
      <p:sp>
        <p:nvSpPr>
          <p:cNvPr id="3" name="Content Placeholder 2"/>
          <p:cNvSpPr>
            <a:spLocks noGrp="1"/>
          </p:cNvSpPr>
          <p:nvPr>
            <p:ph idx="1"/>
          </p:nvPr>
        </p:nvSpPr>
        <p:spPr>
          <a:xfrm>
            <a:off x="3575050" y="785794"/>
            <a:ext cx="5111750" cy="5340369"/>
          </a:xfrm>
        </p:spPr>
        <p:txBody>
          <a:bodyPr/>
          <a:lstStyle>
            <a:lvl1pPr>
              <a:defRPr sz="2400"/>
            </a:lvl1pPr>
            <a:lvl2pPr>
              <a:defRPr sz="24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da-DK" dirty="0"/>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
        <p:nvSpPr>
          <p:cNvPr id="8" name="Line 222"/>
          <p:cNvSpPr>
            <a:spLocks noChangeShapeType="1"/>
          </p:cNvSpPr>
          <p:nvPr/>
        </p:nvSpPr>
        <p:spPr bwMode="auto">
          <a:xfrm>
            <a:off x="428597" y="1428736"/>
            <a:ext cx="3071834" cy="0"/>
          </a:xfrm>
          <a:prstGeom prst="line">
            <a:avLst/>
          </a:prstGeom>
          <a:noFill/>
          <a:ln w="38100">
            <a:solidFill>
              <a:srgbClr val="229BB8"/>
            </a:solidFill>
            <a:round/>
            <a:headEnd/>
            <a:tailEnd/>
          </a:ln>
          <a:effectLst/>
        </p:spPr>
        <p:txBody>
          <a:bodyPr wrap="square" lIns="90000" tIns="46800" rIns="90000" bIns="46800" anchor="ctr">
            <a:spAutoFit/>
          </a:bodyPr>
          <a:lstStyle/>
          <a:p>
            <a:pPr algn="ctr" eaLnBrk="0" hangingPunct="0">
              <a:spcBef>
                <a:spcPct val="50000"/>
              </a:spcBef>
              <a:defRPr/>
            </a:pPr>
            <a:endParaRPr lang="da-DK"/>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914920"/>
            <a:ext cx="5486400" cy="566738"/>
          </a:xfrm>
        </p:spPr>
        <p:txBody>
          <a:bodyPr anchor="b"/>
          <a:lstStyle>
            <a:lvl1pPr algn="l">
              <a:defRPr sz="2000" b="1"/>
            </a:lvl1pPr>
          </a:lstStyle>
          <a:p>
            <a:r>
              <a:rPr lang="en-US" smtClean="0"/>
              <a:t>Click to edit Master title style</a:t>
            </a:r>
            <a:endParaRPr lang="da-DK"/>
          </a:p>
        </p:txBody>
      </p:sp>
      <p:sp>
        <p:nvSpPr>
          <p:cNvPr id="3" name="Picture Placeholder 2"/>
          <p:cNvSpPr>
            <a:spLocks noGrp="1"/>
          </p:cNvSpPr>
          <p:nvPr>
            <p:ph type="pic" idx="1"/>
          </p:nvPr>
        </p:nvSpPr>
        <p:spPr>
          <a:xfrm>
            <a:off x="1792288" y="671522"/>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endParaRPr lang="da-DK" noProof="0" smtClean="0"/>
          </a:p>
        </p:txBody>
      </p:sp>
      <p:sp>
        <p:nvSpPr>
          <p:cNvPr id="4" name="Text Placeholder 3"/>
          <p:cNvSpPr>
            <a:spLocks noGrp="1"/>
          </p:cNvSpPr>
          <p:nvPr>
            <p:ph type="body" sz="half" idx="2"/>
          </p:nvPr>
        </p:nvSpPr>
        <p:spPr>
          <a:xfrm>
            <a:off x="1792288" y="548165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atin typeface="Verdana" pitchFamily="34" charset="0"/>
              </a:defRPr>
            </a:lvl1pPr>
          </a:lstStyle>
          <a:p>
            <a:fld id="{433C56EF-5C50-014F-83FF-A185149DB78E}" type="datetimeFigureOut">
              <a:rPr lang="en-US" smtClean="0"/>
              <a:pPr/>
              <a:t>9/22/2014</a:t>
            </a:fld>
            <a:endParaRPr lang="en-US" dirty="0"/>
          </a:p>
        </p:txBody>
      </p:sp>
      <p:sp>
        <p:nvSpPr>
          <p:cNvPr id="6" name="Slide Number Placeholder 5"/>
          <p:cNvSpPr>
            <a:spLocks noGrp="1"/>
          </p:cNvSpPr>
          <p:nvPr>
            <p:ph type="sldNum" sz="quarter" idx="11"/>
          </p:nvPr>
        </p:nvSpPr>
        <p:spPr/>
        <p:txBody>
          <a:bodyPr/>
          <a:lstStyle>
            <a:lvl1pPr>
              <a:defRPr/>
            </a:lvl1pPr>
          </a:lstStyle>
          <a:p>
            <a:fld id="{84D2A77D-0D9C-B746-8A15-23AF0E1FBA90}" type="slidenum">
              <a:rPr lang="en-US" smtClean="0"/>
              <a:pPr/>
              <a:t>‹#›</a:t>
            </a:fld>
            <a:endParaRPr lang="en-US"/>
          </a:p>
        </p:txBody>
      </p:sp>
      <p:sp>
        <p:nvSpPr>
          <p:cNvPr id="7" name="Footer Placeholder 6"/>
          <p:cNvSpPr>
            <a:spLocks noGrp="1"/>
          </p:cNvSpPr>
          <p:nvPr>
            <p:ph type="ftr" sz="quarter" idx="12"/>
          </p:nvPr>
        </p:nvSpPr>
        <p:spPr/>
        <p:txBody>
          <a:bodyPr/>
          <a:lstStyle>
            <a:lvl1pPr>
              <a:defRPr/>
            </a:lvl1p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2235" name="Rectangle 187"/>
          <p:cNvSpPr>
            <a:spLocks noGrp="1" noChangeArrowheads="1"/>
          </p:cNvSpPr>
          <p:nvPr>
            <p:ph type="dt" sz="half" idx="2"/>
          </p:nvPr>
        </p:nvSpPr>
        <p:spPr bwMode="auto">
          <a:xfrm>
            <a:off x="7548594" y="6572272"/>
            <a:ext cx="1524000"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150E53"/>
                </a:solidFill>
                <a:latin typeface="+mn-lt"/>
              </a:defRPr>
            </a:lvl1pPr>
          </a:lstStyle>
          <a:p>
            <a:fld id="{433C56EF-5C50-014F-83FF-A185149DB78E}" type="datetimeFigureOut">
              <a:rPr lang="en-US" smtClean="0"/>
              <a:pPr/>
              <a:t>9/22/2014</a:t>
            </a:fld>
            <a:endParaRPr lang="en-US" dirty="0"/>
          </a:p>
        </p:txBody>
      </p:sp>
      <p:sp>
        <p:nvSpPr>
          <p:cNvPr id="2236" name="Rectangle 188"/>
          <p:cNvSpPr>
            <a:spLocks noGrp="1" noChangeArrowheads="1"/>
          </p:cNvSpPr>
          <p:nvPr>
            <p:ph type="sldNum" sz="quarter" idx="4"/>
          </p:nvPr>
        </p:nvSpPr>
        <p:spPr bwMode="auto">
          <a:xfrm>
            <a:off x="7208869" y="6572272"/>
            <a:ext cx="339725" cy="2286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l" eaLnBrk="0" hangingPunct="0">
              <a:spcBef>
                <a:spcPct val="0"/>
              </a:spcBef>
              <a:defRPr sz="700">
                <a:solidFill>
                  <a:srgbClr val="666666"/>
                </a:solidFill>
                <a:latin typeface="+mn-lt"/>
              </a:defRPr>
            </a:lvl1pPr>
          </a:lstStyle>
          <a:p>
            <a:fld id="{84D2A77D-0D9C-B746-8A15-23AF0E1FBA90}" type="slidenum">
              <a:rPr lang="en-US" smtClean="0"/>
              <a:pPr/>
              <a:t>‹#›</a:t>
            </a:fld>
            <a:endParaRPr lang="en-US" dirty="0"/>
          </a:p>
        </p:txBody>
      </p:sp>
      <p:sp>
        <p:nvSpPr>
          <p:cNvPr id="1032" name="Rectangle 220"/>
          <p:cNvSpPr>
            <a:spLocks noGrp="1" noChangeArrowheads="1"/>
          </p:cNvSpPr>
          <p:nvPr>
            <p:ph type="body" idx="1"/>
          </p:nvPr>
        </p:nvSpPr>
        <p:spPr bwMode="auto">
          <a:xfrm>
            <a:off x="457200" y="1428736"/>
            <a:ext cx="8229600" cy="500066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da-DK" noProof="0" dirty="0" smtClean="0"/>
              <a:t>Click to edit the text styles in the Master</a:t>
            </a:r>
          </a:p>
          <a:p>
            <a:pPr lvl="1"/>
            <a:r>
              <a:rPr lang="da-DK" noProof="0" dirty="0" smtClean="0"/>
              <a:t>Second Level</a:t>
            </a:r>
          </a:p>
          <a:p>
            <a:pPr lvl="2"/>
            <a:r>
              <a:rPr lang="da-DK" noProof="0" dirty="0" smtClean="0"/>
              <a:t>Third Level</a:t>
            </a:r>
          </a:p>
          <a:p>
            <a:pPr lvl="3"/>
            <a:r>
              <a:rPr lang="da-DK" noProof="0" dirty="0" smtClean="0"/>
              <a:t>Fourth Level</a:t>
            </a:r>
          </a:p>
          <a:p>
            <a:pPr lvl="4"/>
            <a:r>
              <a:rPr lang="da-DK" noProof="0" dirty="0" smtClean="0"/>
              <a:t>Fifth Level</a:t>
            </a:r>
          </a:p>
        </p:txBody>
      </p:sp>
      <p:sp>
        <p:nvSpPr>
          <p:cNvPr id="2269" name="Rectangle 221"/>
          <p:cNvSpPr>
            <a:spLocks noGrp="1" noChangeArrowheads="1"/>
          </p:cNvSpPr>
          <p:nvPr>
            <p:ph type="ftr" sz="quarter" idx="3"/>
          </p:nvPr>
        </p:nvSpPr>
        <p:spPr bwMode="auto">
          <a:xfrm>
            <a:off x="3124200" y="6572272"/>
            <a:ext cx="2895600" cy="28572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spcBef>
                <a:spcPct val="0"/>
              </a:spcBef>
              <a:defRPr sz="1200">
                <a:solidFill>
                  <a:schemeClr val="tx1"/>
                </a:solidFill>
                <a:latin typeface="+mn-lt"/>
              </a:defRPr>
            </a:lvl1pPr>
          </a:lstStyle>
          <a:p>
            <a:endParaRPr lang="en-US"/>
          </a:p>
        </p:txBody>
      </p:sp>
      <p:pic>
        <p:nvPicPr>
          <p:cNvPr id="9" name="Picture 8"/>
          <p:cNvPicPr/>
          <p:nvPr/>
        </p:nvPicPr>
        <p:blipFill rotWithShape="1">
          <a:blip r:embed="rId14">
            <a:clrChange>
              <a:clrFrom>
                <a:srgbClr val="FFFFFF"/>
              </a:clrFrom>
              <a:clrTo>
                <a:srgbClr val="FFFFFF">
                  <a:alpha val="0"/>
                </a:srgbClr>
              </a:clrTo>
            </a:clrChange>
          </a:blip>
          <a:srcRect t="6109" b="11589"/>
          <a:stretch/>
        </p:blipFill>
        <p:spPr>
          <a:xfrm>
            <a:off x="6391698" y="-1"/>
            <a:ext cx="2760345" cy="684363"/>
          </a:xfrm>
          <a:prstGeom prst="rect">
            <a:avLst/>
          </a:prstGeom>
          <a:solidFill>
            <a:schemeClr val="bg1"/>
          </a:solidFill>
        </p:spPr>
      </p:pic>
      <p:sp>
        <p:nvSpPr>
          <p:cNvPr id="1031" name="Rectangle 219"/>
          <p:cNvSpPr>
            <a:spLocks noGrp="1" noChangeArrowheads="1"/>
          </p:cNvSpPr>
          <p:nvPr>
            <p:ph type="title"/>
          </p:nvPr>
        </p:nvSpPr>
        <p:spPr bwMode="auto">
          <a:xfrm>
            <a:off x="457200" y="642918"/>
            <a:ext cx="8229600" cy="579434"/>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da-DK" dirty="0" smtClean="0"/>
          </a:p>
        </p:txBody>
      </p:sp>
    </p:spTree>
  </p:cSld>
  <p:clrMap bg1="lt1" tx1="dk1" bg2="lt2" tx2="dk2" accent1="accent1" accent2="accent2" accent3="accent3" accent4="accent4" accent5="accent5" accent6="accent6" hlink="hlink" folHlink="folHlink"/>
  <p:sldLayoutIdLst>
    <p:sldLayoutId id="2147483662" r:id="rId1"/>
    <p:sldLayoutId id="214748367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4" r:id="rId12"/>
  </p:sldLayoutIdLst>
  <p:timing>
    <p:tnLst>
      <p:par>
        <p:cTn id="1" dur="indefinite" restart="never" nodeType="tmRoot"/>
      </p:par>
    </p:tnLst>
  </p:timing>
  <p:txStyles>
    <p:titleStyle>
      <a:lvl1pPr algn="l" rtl="0" eaLnBrk="1" fontAlgn="base" hangingPunct="1">
        <a:spcBef>
          <a:spcPct val="0"/>
        </a:spcBef>
        <a:spcAft>
          <a:spcPct val="0"/>
        </a:spcAft>
        <a:defRPr sz="2800" baseline="0">
          <a:solidFill>
            <a:schemeClr val="accent6">
              <a:lumMod val="75000"/>
            </a:schemeClr>
          </a:solidFill>
          <a:latin typeface="+mj-lt"/>
          <a:ea typeface="+mj-ea"/>
          <a:cs typeface="+mj-cs"/>
        </a:defRPr>
      </a:lvl1pPr>
      <a:lvl2pPr algn="l" rtl="0" eaLnBrk="1" fontAlgn="base" hangingPunct="1">
        <a:spcBef>
          <a:spcPct val="0"/>
        </a:spcBef>
        <a:spcAft>
          <a:spcPct val="0"/>
        </a:spcAft>
        <a:defRPr sz="3200">
          <a:solidFill>
            <a:srgbClr val="666666"/>
          </a:solidFill>
          <a:latin typeface="Arial" charset="0"/>
        </a:defRPr>
      </a:lvl2pPr>
      <a:lvl3pPr algn="l" rtl="0" eaLnBrk="1" fontAlgn="base" hangingPunct="1">
        <a:spcBef>
          <a:spcPct val="0"/>
        </a:spcBef>
        <a:spcAft>
          <a:spcPct val="0"/>
        </a:spcAft>
        <a:defRPr sz="3200">
          <a:solidFill>
            <a:srgbClr val="666666"/>
          </a:solidFill>
          <a:latin typeface="Arial" charset="0"/>
        </a:defRPr>
      </a:lvl3pPr>
      <a:lvl4pPr algn="l" rtl="0" eaLnBrk="1" fontAlgn="base" hangingPunct="1">
        <a:spcBef>
          <a:spcPct val="0"/>
        </a:spcBef>
        <a:spcAft>
          <a:spcPct val="0"/>
        </a:spcAft>
        <a:defRPr sz="3200">
          <a:solidFill>
            <a:srgbClr val="666666"/>
          </a:solidFill>
          <a:latin typeface="Arial" charset="0"/>
        </a:defRPr>
      </a:lvl4pPr>
      <a:lvl5pPr algn="l" rtl="0" eaLnBrk="1" fontAlgn="base" hangingPunct="1">
        <a:spcBef>
          <a:spcPct val="0"/>
        </a:spcBef>
        <a:spcAft>
          <a:spcPct val="0"/>
        </a:spcAft>
        <a:defRPr sz="3200">
          <a:solidFill>
            <a:srgbClr val="666666"/>
          </a:solidFill>
          <a:latin typeface="Arial" charset="0"/>
        </a:defRPr>
      </a:lvl5pPr>
      <a:lvl6pPr marL="457200" algn="l" rtl="0" eaLnBrk="1" fontAlgn="base" hangingPunct="1">
        <a:spcBef>
          <a:spcPct val="0"/>
        </a:spcBef>
        <a:spcAft>
          <a:spcPct val="0"/>
        </a:spcAft>
        <a:defRPr sz="3200">
          <a:solidFill>
            <a:srgbClr val="666666"/>
          </a:solidFill>
          <a:latin typeface="Arial" charset="0"/>
        </a:defRPr>
      </a:lvl6pPr>
      <a:lvl7pPr marL="914400" algn="l" rtl="0" eaLnBrk="1" fontAlgn="base" hangingPunct="1">
        <a:spcBef>
          <a:spcPct val="0"/>
        </a:spcBef>
        <a:spcAft>
          <a:spcPct val="0"/>
        </a:spcAft>
        <a:defRPr sz="3200">
          <a:solidFill>
            <a:srgbClr val="666666"/>
          </a:solidFill>
          <a:latin typeface="Arial" charset="0"/>
        </a:defRPr>
      </a:lvl7pPr>
      <a:lvl8pPr marL="1371600" algn="l" rtl="0" eaLnBrk="1" fontAlgn="base" hangingPunct="1">
        <a:spcBef>
          <a:spcPct val="0"/>
        </a:spcBef>
        <a:spcAft>
          <a:spcPct val="0"/>
        </a:spcAft>
        <a:defRPr sz="3200">
          <a:solidFill>
            <a:srgbClr val="666666"/>
          </a:solidFill>
          <a:latin typeface="Arial" charset="0"/>
        </a:defRPr>
      </a:lvl8pPr>
      <a:lvl9pPr marL="1828800" algn="l" rtl="0" eaLnBrk="1" fontAlgn="base" hangingPunct="1">
        <a:spcBef>
          <a:spcPct val="0"/>
        </a:spcBef>
        <a:spcAft>
          <a:spcPct val="0"/>
        </a:spcAft>
        <a:defRPr sz="3200">
          <a:solidFill>
            <a:srgbClr val="666666"/>
          </a:solidFill>
          <a:latin typeface="Arial" charset="0"/>
        </a:defRPr>
      </a:lvl9pPr>
    </p:titleStyle>
    <p:bodyStyle>
      <a:lvl1pPr marL="342900" indent="-342900" algn="l" rtl="0" eaLnBrk="1" fontAlgn="base" hangingPunct="1">
        <a:spcBef>
          <a:spcPts val="100"/>
        </a:spcBef>
        <a:spcAft>
          <a:spcPts val="100"/>
        </a:spcAft>
        <a:buClr>
          <a:srgbClr val="0055B0"/>
        </a:buClr>
        <a:buSzPct val="85000"/>
        <a:buFont typeface="Wingdings" pitchFamily="2" charset="2"/>
        <a:buChar char="§"/>
        <a:defRPr sz="2400">
          <a:solidFill>
            <a:srgbClr val="0055B0"/>
          </a:solidFill>
          <a:latin typeface="+mn-lt"/>
          <a:ea typeface="+mn-ea"/>
          <a:cs typeface="+mn-cs"/>
        </a:defRPr>
      </a:lvl1pPr>
      <a:lvl2pPr marL="742950" indent="-285750" algn="l" rtl="0" eaLnBrk="1" fontAlgn="base" hangingPunct="1">
        <a:spcBef>
          <a:spcPts val="100"/>
        </a:spcBef>
        <a:spcAft>
          <a:spcPts val="100"/>
        </a:spcAft>
        <a:buSzPct val="85000"/>
        <a:buFont typeface="Wingdings" pitchFamily="2" charset="2"/>
        <a:buChar char="§"/>
        <a:defRPr sz="2000">
          <a:solidFill>
            <a:srgbClr val="0070C0"/>
          </a:solidFill>
          <a:latin typeface="+mn-lt"/>
        </a:defRPr>
      </a:lvl2pPr>
      <a:lvl3pPr marL="1143000" indent="-228600" algn="l" rtl="0" eaLnBrk="1" fontAlgn="base" hangingPunct="1">
        <a:spcBef>
          <a:spcPts val="100"/>
        </a:spcBef>
        <a:spcAft>
          <a:spcPts val="100"/>
        </a:spcAft>
        <a:buSzPct val="50000"/>
        <a:buFont typeface="Wingdings" pitchFamily="2" charset="2"/>
        <a:buChar char="§"/>
        <a:defRPr sz="2000">
          <a:solidFill>
            <a:srgbClr val="229BB8"/>
          </a:solidFill>
          <a:latin typeface="+mn-lt"/>
        </a:defRPr>
      </a:lvl3pPr>
      <a:lvl4pPr marL="1600200" indent="-228600" algn="l" rtl="0" eaLnBrk="1" fontAlgn="base" hangingPunct="1">
        <a:spcBef>
          <a:spcPts val="100"/>
        </a:spcBef>
        <a:spcAft>
          <a:spcPts val="100"/>
        </a:spcAft>
        <a:buChar char="–"/>
        <a:defRPr sz="1600">
          <a:solidFill>
            <a:schemeClr val="bg2">
              <a:lumMod val="75000"/>
            </a:schemeClr>
          </a:solidFill>
          <a:latin typeface="+mn-lt"/>
        </a:defRPr>
      </a:lvl4pPr>
      <a:lvl5pPr marL="2057400" indent="-228600" algn="l" rtl="0" eaLnBrk="1" fontAlgn="base" hangingPunct="1">
        <a:spcBef>
          <a:spcPts val="100"/>
        </a:spcBef>
        <a:spcAft>
          <a:spcPts val="100"/>
        </a:spcAft>
        <a:buChar char="»"/>
        <a:defRPr sz="1600">
          <a:solidFill>
            <a:schemeClr val="bg2">
              <a:lumMod val="75000"/>
            </a:schemeClr>
          </a:solidFill>
          <a:latin typeface="+mn-lt"/>
        </a:defRPr>
      </a:lvl5pPr>
      <a:lvl6pPr marL="2514600" indent="-228600" algn="l" rtl="0" eaLnBrk="1" fontAlgn="base" hangingPunct="1">
        <a:spcBef>
          <a:spcPct val="20000"/>
        </a:spcBef>
        <a:spcAft>
          <a:spcPct val="0"/>
        </a:spcAft>
        <a:buChar char="»"/>
        <a:defRPr sz="2000">
          <a:solidFill>
            <a:srgbClr val="0055B0"/>
          </a:solidFill>
          <a:latin typeface="+mn-lt"/>
        </a:defRPr>
      </a:lvl6pPr>
      <a:lvl7pPr marL="2971800" indent="-228600" algn="l" rtl="0" eaLnBrk="1" fontAlgn="base" hangingPunct="1">
        <a:spcBef>
          <a:spcPct val="20000"/>
        </a:spcBef>
        <a:spcAft>
          <a:spcPct val="0"/>
        </a:spcAft>
        <a:buChar char="»"/>
        <a:defRPr sz="2000">
          <a:solidFill>
            <a:srgbClr val="0055B0"/>
          </a:solidFill>
          <a:latin typeface="+mn-lt"/>
        </a:defRPr>
      </a:lvl7pPr>
      <a:lvl8pPr marL="3429000" indent="-228600" algn="l" rtl="0" eaLnBrk="1" fontAlgn="base" hangingPunct="1">
        <a:spcBef>
          <a:spcPct val="20000"/>
        </a:spcBef>
        <a:spcAft>
          <a:spcPct val="0"/>
        </a:spcAft>
        <a:buChar char="»"/>
        <a:defRPr sz="2000">
          <a:solidFill>
            <a:srgbClr val="0055B0"/>
          </a:solidFill>
          <a:latin typeface="+mn-lt"/>
        </a:defRPr>
      </a:lvl8pPr>
      <a:lvl9pPr marL="3886200" indent="-228600" algn="l" rtl="0" eaLnBrk="1" fontAlgn="base" hangingPunct="1">
        <a:spcBef>
          <a:spcPct val="20000"/>
        </a:spcBef>
        <a:spcAft>
          <a:spcPct val="0"/>
        </a:spcAft>
        <a:buChar char="»"/>
        <a:defRPr sz="2000">
          <a:solidFill>
            <a:srgbClr val="0055B0"/>
          </a:solidFill>
          <a:latin typeface="+mn-lt"/>
        </a:defRPr>
      </a:lvl9pPr>
    </p:bodyStyle>
    <p:otherStyle>
      <a:defPPr>
        <a:defRPr lang="da-DK"/>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mailto:fas@ihtsdo.org" TargetMode="External"/><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hyperlink" Target="mailto:ssa@ihtsdo.org"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GB" dirty="0" smtClean="0"/>
              <a:t>Project Update and </a:t>
            </a:r>
            <a:br>
              <a:rPr lang="en-GB" dirty="0" smtClean="0"/>
            </a:br>
            <a:r>
              <a:rPr lang="en-GB" dirty="0" smtClean="0"/>
              <a:t>Questions for </a:t>
            </a:r>
            <a:r>
              <a:rPr lang="en-GB" dirty="0" err="1" smtClean="0"/>
              <a:t>IPaLM</a:t>
            </a:r>
            <a:r>
              <a:rPr lang="en-GB" dirty="0" smtClean="0"/>
              <a:t> SIG</a:t>
            </a:r>
            <a:endParaRPr lang="en-GB" dirty="0"/>
          </a:p>
        </p:txBody>
      </p:sp>
      <p:sp>
        <p:nvSpPr>
          <p:cNvPr id="3" name="Subtitle 2"/>
          <p:cNvSpPr>
            <a:spLocks noGrp="1"/>
          </p:cNvSpPr>
          <p:nvPr>
            <p:ph type="subTitle" sz="quarter" idx="1"/>
          </p:nvPr>
        </p:nvSpPr>
        <p:spPr/>
        <p:txBody>
          <a:bodyPr/>
          <a:lstStyle/>
          <a:p>
            <a:r>
              <a:rPr lang="en-GB" dirty="0" smtClean="0"/>
              <a:t>From the LOINC – SNOMED Cooperation Project Group</a:t>
            </a:r>
          </a:p>
          <a:p>
            <a:r>
              <a:rPr lang="en-GB" dirty="0" smtClean="0"/>
              <a:t>22 September 2014</a:t>
            </a:r>
            <a:endParaRPr lang="en-GB"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Outline</a:t>
            </a:r>
            <a:endParaRPr lang="en-GB" dirty="0"/>
          </a:p>
        </p:txBody>
      </p:sp>
      <p:sp>
        <p:nvSpPr>
          <p:cNvPr id="3" name="Content Placeholder 2"/>
          <p:cNvSpPr>
            <a:spLocks noGrp="1"/>
          </p:cNvSpPr>
          <p:nvPr>
            <p:ph idx="1"/>
          </p:nvPr>
        </p:nvSpPr>
        <p:spPr/>
        <p:txBody>
          <a:bodyPr/>
          <a:lstStyle/>
          <a:p>
            <a:r>
              <a:rPr lang="en-GB" dirty="0" smtClean="0"/>
              <a:t>Project Update</a:t>
            </a:r>
          </a:p>
          <a:p>
            <a:r>
              <a:rPr lang="en-GB" dirty="0" smtClean="0"/>
              <a:t>Content Questions</a:t>
            </a:r>
          </a:p>
          <a:p>
            <a:pPr lvl="1"/>
            <a:r>
              <a:rPr lang="en-GB" dirty="0" smtClean="0"/>
              <a:t>Lymphocytes other</a:t>
            </a:r>
          </a:p>
          <a:p>
            <a:pPr lvl="1"/>
            <a:r>
              <a:rPr lang="en-GB" dirty="0" err="1" smtClean="0"/>
              <a:t>Nonhematic</a:t>
            </a:r>
            <a:r>
              <a:rPr lang="en-GB" dirty="0" smtClean="0"/>
              <a:t> cells</a:t>
            </a:r>
            <a:endParaRPr lang="en-GB"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Project Update</a:t>
            </a:r>
            <a:endParaRPr lang="en-GB" dirty="0"/>
          </a:p>
        </p:txBody>
      </p:sp>
      <p:sp>
        <p:nvSpPr>
          <p:cNvPr id="3" name="Content Placeholder 2"/>
          <p:cNvSpPr>
            <a:spLocks noGrp="1"/>
          </p:cNvSpPr>
          <p:nvPr>
            <p:ph idx="1"/>
          </p:nvPr>
        </p:nvSpPr>
        <p:spPr/>
        <p:txBody>
          <a:bodyPr/>
          <a:lstStyle/>
          <a:p>
            <a:r>
              <a:rPr lang="en-GB" dirty="0" smtClean="0"/>
              <a:t>Technology Preview to be released soon…</a:t>
            </a:r>
          </a:p>
          <a:p>
            <a:pPr lvl="1"/>
            <a:r>
              <a:rPr lang="en-GB" dirty="0" smtClean="0"/>
              <a:t>9700 LOINC Terms associated with SNOMED post-coordinated expressions</a:t>
            </a:r>
          </a:p>
          <a:p>
            <a:pPr lvl="1"/>
            <a:r>
              <a:rPr lang="en-GB" dirty="0" smtClean="0"/>
              <a:t>2100 LOINC Parts mapped to SNOMED concepts</a:t>
            </a:r>
          </a:p>
          <a:p>
            <a:pPr lvl="1"/>
            <a:r>
              <a:rPr lang="en-GB" dirty="0" smtClean="0"/>
              <a:t>….</a:t>
            </a:r>
          </a:p>
          <a:p>
            <a:r>
              <a:rPr lang="en-GB" dirty="0" smtClean="0"/>
              <a:t>Next steps:</a:t>
            </a:r>
          </a:p>
          <a:p>
            <a:pPr lvl="1"/>
            <a:r>
              <a:rPr lang="en-GB" dirty="0" smtClean="0"/>
              <a:t>Evaluate feedback on Technology Preview</a:t>
            </a:r>
          </a:p>
          <a:p>
            <a:pPr lvl="1"/>
            <a:r>
              <a:rPr lang="en-GB" dirty="0" smtClean="0"/>
              <a:t>Prepare for candidate baseline release</a:t>
            </a:r>
          </a:p>
          <a:p>
            <a:pPr lvl="2"/>
            <a:r>
              <a:rPr lang="en-GB" dirty="0" smtClean="0"/>
              <a:t>Map remaining LOINC Parts</a:t>
            </a:r>
          </a:p>
          <a:p>
            <a:pPr lvl="2"/>
            <a:r>
              <a:rPr lang="en-GB" dirty="0" smtClean="0"/>
              <a:t>Associate additional LOINC Terms with expressions</a:t>
            </a:r>
          </a:p>
          <a:p>
            <a:r>
              <a:rPr lang="en-GB" dirty="0" smtClean="0"/>
              <a:t>Future work:</a:t>
            </a:r>
          </a:p>
          <a:p>
            <a:pPr lvl="1"/>
            <a:r>
              <a:rPr lang="en-US" dirty="0"/>
              <a:t>Implement the SNOMED Observables model to define existing pre-coordinated SNOMED concepts</a:t>
            </a:r>
            <a:endParaRPr lang="en-GB" dirty="0" smtClean="0"/>
          </a:p>
          <a:p>
            <a:pPr lvl="1"/>
            <a:r>
              <a:rPr lang="en-GB" dirty="0" smtClean="0"/>
              <a:t>Prepare </a:t>
            </a:r>
            <a:r>
              <a:rPr lang="en-US" dirty="0" smtClean="0"/>
              <a:t>LOINC </a:t>
            </a:r>
            <a:r>
              <a:rPr lang="en-US" dirty="0"/>
              <a:t>Answer sets mapped to SNOMED </a:t>
            </a:r>
            <a:r>
              <a:rPr lang="en-US" dirty="0" smtClean="0"/>
              <a:t>concepts</a:t>
            </a:r>
            <a:endParaRPr lang="en-GB" dirty="0"/>
          </a:p>
        </p:txBody>
      </p:sp>
    </p:spTree>
    <p:extLst>
      <p:ext uri="{BB962C8B-B14F-4D97-AF65-F5344CB8AC3E}">
        <p14:creationId xmlns:p14="http://schemas.microsoft.com/office/powerpoint/2010/main" val="47496672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Content Questions</a:t>
            </a:r>
            <a:endParaRPr lang="en-GB" dirty="0"/>
          </a:p>
        </p:txBody>
      </p:sp>
      <p:sp>
        <p:nvSpPr>
          <p:cNvPr id="3" name="Content Placeholder 2"/>
          <p:cNvSpPr>
            <a:spLocks noGrp="1"/>
          </p:cNvSpPr>
          <p:nvPr>
            <p:ph idx="1"/>
          </p:nvPr>
        </p:nvSpPr>
        <p:spPr/>
        <p:txBody>
          <a:bodyPr/>
          <a:lstStyle/>
          <a:p>
            <a:r>
              <a:rPr lang="en-GB" dirty="0" smtClean="0"/>
              <a:t>Lymphocytes other</a:t>
            </a:r>
          </a:p>
          <a:p>
            <a:pPr marL="457200" lvl="1" indent="0">
              <a:buNone/>
            </a:pPr>
            <a:endParaRPr lang="en-GB" dirty="0" smtClean="0"/>
          </a:p>
          <a:p>
            <a:r>
              <a:rPr lang="en-GB" dirty="0" err="1" smtClean="0"/>
              <a:t>Nonhematic</a:t>
            </a:r>
            <a:r>
              <a:rPr lang="en-GB" dirty="0" smtClean="0"/>
              <a:t> cells</a:t>
            </a:r>
            <a:endParaRPr lang="en-GB" dirty="0"/>
          </a:p>
        </p:txBody>
      </p:sp>
    </p:spTree>
    <p:extLst>
      <p:ext uri="{BB962C8B-B14F-4D97-AF65-F5344CB8AC3E}">
        <p14:creationId xmlns:p14="http://schemas.microsoft.com/office/powerpoint/2010/main" val="113211532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Leukocytes other (LP17393-7</a:t>
            </a:r>
            <a:r>
              <a:rPr lang="en-US" dirty="0"/>
              <a:t>)</a:t>
            </a:r>
          </a:p>
        </p:txBody>
      </p:sp>
      <p:sp>
        <p:nvSpPr>
          <p:cNvPr id="3" name="Content Placeholder 2"/>
          <p:cNvSpPr>
            <a:spLocks noGrp="1"/>
          </p:cNvSpPr>
          <p:nvPr>
            <p:ph idx="1"/>
          </p:nvPr>
        </p:nvSpPr>
        <p:spPr/>
        <p:txBody>
          <a:bodyPr/>
          <a:lstStyle/>
          <a:p>
            <a:r>
              <a:rPr lang="en-US" dirty="0" smtClean="0"/>
              <a:t>Description from RELMA:</a:t>
            </a:r>
          </a:p>
          <a:p>
            <a:pPr lvl="1"/>
            <a:r>
              <a:rPr lang="en-US" dirty="0" smtClean="0"/>
              <a:t>‘"</a:t>
            </a:r>
            <a:r>
              <a:rPr lang="en-US" dirty="0"/>
              <a:t>Other cells" refer to cells that are present in blood or body fluid that are not classified elsewhere in the report. The type of cells will vary depending on the method or instrument used</a:t>
            </a:r>
            <a:r>
              <a:rPr lang="en-US" dirty="0" smtClean="0"/>
              <a:t>.’</a:t>
            </a:r>
          </a:p>
          <a:p>
            <a:r>
              <a:rPr lang="en-US" dirty="0" smtClean="0"/>
              <a:t>Used in ~40 LOINC Terms</a:t>
            </a:r>
          </a:p>
          <a:p>
            <a:pPr lvl="1"/>
            <a:r>
              <a:rPr lang="en-US" dirty="0" smtClean="0"/>
              <a:t>Leukocytes </a:t>
            </a:r>
            <a:r>
              <a:rPr lang="en-US" dirty="0"/>
              <a:t>other [#/​volume] in Pericardial fluid by Manual </a:t>
            </a:r>
            <a:r>
              <a:rPr lang="en-US" dirty="0" smtClean="0"/>
              <a:t>count</a:t>
            </a:r>
          </a:p>
          <a:p>
            <a:pPr lvl="1"/>
            <a:r>
              <a:rPr lang="en-US" dirty="0" smtClean="0"/>
              <a:t>Leukocytes </a:t>
            </a:r>
            <a:r>
              <a:rPr lang="en-US" dirty="0"/>
              <a:t>other/​100 leukocytes in Body </a:t>
            </a:r>
            <a:r>
              <a:rPr lang="en-US" dirty="0" smtClean="0"/>
              <a:t>fluid</a:t>
            </a:r>
          </a:p>
          <a:p>
            <a:pPr lvl="1"/>
            <a:r>
              <a:rPr lang="en-US" dirty="0" smtClean="0"/>
              <a:t>Leukocytes </a:t>
            </a:r>
            <a:r>
              <a:rPr lang="en-US" dirty="0"/>
              <a:t>other/​Leukocytes [Pure number fraction] in Synovial fluid by Manual </a:t>
            </a:r>
            <a:r>
              <a:rPr lang="en-US" dirty="0" smtClean="0"/>
              <a:t>count)</a:t>
            </a:r>
          </a:p>
          <a:p>
            <a:r>
              <a:rPr lang="en-US" dirty="0" smtClean="0"/>
              <a:t>Left primitive in Technology Preview</a:t>
            </a:r>
          </a:p>
          <a:p>
            <a:r>
              <a:rPr lang="en-US" dirty="0" smtClean="0"/>
              <a:t>Meaning and usage in field?</a:t>
            </a:r>
          </a:p>
          <a:p>
            <a:pPr lvl="1"/>
            <a:r>
              <a:rPr lang="en-US" dirty="0" smtClean="0"/>
              <a:t>New concept: “Immature leukocyte or leukocyte not </a:t>
            </a:r>
            <a:r>
              <a:rPr lang="en-US" dirty="0"/>
              <a:t>eosinophil, basophil, lymphocytes, monocyte..”</a:t>
            </a:r>
          </a:p>
          <a:p>
            <a:pPr lvl="1"/>
            <a:endParaRPr lang="en-US" dirty="0"/>
          </a:p>
        </p:txBody>
      </p:sp>
    </p:spTree>
    <p:extLst>
      <p:ext uri="{BB962C8B-B14F-4D97-AF65-F5344CB8AC3E}">
        <p14:creationId xmlns:p14="http://schemas.microsoft.com/office/powerpoint/2010/main" val="26845934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Nonhematic</a:t>
            </a:r>
            <a:r>
              <a:rPr lang="en-US" dirty="0" smtClean="0"/>
              <a:t> cells (</a:t>
            </a:r>
            <a:r>
              <a:rPr lang="en-US" dirty="0"/>
              <a:t>LP18500-6</a:t>
            </a:r>
            <a:r>
              <a:rPr lang="en-US" dirty="0" smtClean="0"/>
              <a:t>)</a:t>
            </a:r>
            <a:endParaRPr lang="en-US" dirty="0"/>
          </a:p>
        </p:txBody>
      </p:sp>
      <p:sp>
        <p:nvSpPr>
          <p:cNvPr id="3" name="Content Placeholder 2"/>
          <p:cNvSpPr>
            <a:spLocks noGrp="1"/>
          </p:cNvSpPr>
          <p:nvPr>
            <p:ph idx="1"/>
          </p:nvPr>
        </p:nvSpPr>
        <p:spPr/>
        <p:txBody>
          <a:bodyPr/>
          <a:lstStyle/>
          <a:p>
            <a:r>
              <a:rPr lang="en-US" dirty="0" smtClean="0"/>
              <a:t>No description from RELMA</a:t>
            </a:r>
          </a:p>
          <a:p>
            <a:r>
              <a:rPr lang="en-US" dirty="0" smtClean="0"/>
              <a:t>Used in ~6 LOINC Terms</a:t>
            </a:r>
          </a:p>
          <a:p>
            <a:pPr lvl="1"/>
            <a:r>
              <a:rPr lang="en-US" dirty="0" err="1"/>
              <a:t>Nonhematic</a:t>
            </a:r>
            <a:r>
              <a:rPr lang="en-US" dirty="0"/>
              <a:t> cells [#/​volume] in Body fluid </a:t>
            </a:r>
            <a:endParaRPr lang="en-US" dirty="0" smtClean="0"/>
          </a:p>
          <a:p>
            <a:pPr lvl="1"/>
            <a:r>
              <a:rPr lang="en-US" dirty="0" err="1"/>
              <a:t>Nonhematic</a:t>
            </a:r>
            <a:r>
              <a:rPr lang="en-US" dirty="0"/>
              <a:t> cells/​100 leukocytes in Cerebral spinal fluid by Manual count </a:t>
            </a:r>
            <a:endParaRPr lang="en-US" dirty="0" smtClean="0"/>
          </a:p>
          <a:p>
            <a:r>
              <a:rPr lang="en-US" dirty="0" smtClean="0"/>
              <a:t>Not included in Technology Preview</a:t>
            </a:r>
          </a:p>
          <a:p>
            <a:r>
              <a:rPr lang="en-US" dirty="0" smtClean="0"/>
              <a:t>Meaning and usage in field?</a:t>
            </a:r>
          </a:p>
          <a:p>
            <a:pPr lvl="1"/>
            <a:r>
              <a:rPr lang="en-US" dirty="0" smtClean="0"/>
              <a:t>New concept: “Population of </a:t>
            </a:r>
            <a:r>
              <a:rPr lang="en-US" dirty="0" err="1" smtClean="0"/>
              <a:t>nonhematic</a:t>
            </a:r>
            <a:r>
              <a:rPr lang="en-US" dirty="0" smtClean="0"/>
              <a:t> cells in portion of fluid”</a:t>
            </a:r>
            <a:endParaRPr lang="en-US" dirty="0"/>
          </a:p>
        </p:txBody>
      </p:sp>
    </p:spTree>
    <p:extLst>
      <p:ext uri="{BB962C8B-B14F-4D97-AF65-F5344CB8AC3E}">
        <p14:creationId xmlns:p14="http://schemas.microsoft.com/office/powerpoint/2010/main" val="30449473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334"/>
        <p:cNvGrpSpPr/>
        <p:nvPr/>
      </p:nvGrpSpPr>
      <p:grpSpPr>
        <a:xfrm>
          <a:off x="0" y="0"/>
          <a:ext cx="0" cy="0"/>
          <a:chOff x="0" y="0"/>
          <a:chExt cx="0" cy="0"/>
        </a:xfrm>
      </p:grpSpPr>
      <p:sp>
        <p:nvSpPr>
          <p:cNvPr id="335" name="Shape 335"/>
          <p:cNvSpPr txBox="1">
            <a:spLocks noGrp="1"/>
          </p:cNvSpPr>
          <p:nvPr>
            <p:ph type="title"/>
          </p:nvPr>
        </p:nvSpPr>
        <p:spPr>
          <a:xfrm>
            <a:off x="457200" y="419100"/>
            <a:ext cx="8229600" cy="765175"/>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SzPct val="25000"/>
              <a:buNone/>
            </a:pPr>
            <a:r>
              <a:rPr lang="en-US" sz="2800" b="0" i="0" u="none" strike="noStrike" cap="none" baseline="0" dirty="0">
                <a:solidFill>
                  <a:srgbClr val="22228B"/>
                </a:solidFill>
                <a:latin typeface="Arial"/>
                <a:ea typeface="Arial"/>
                <a:cs typeface="Arial"/>
                <a:sym typeface="Arial"/>
              </a:rPr>
              <a:t/>
            </a:r>
            <a:br>
              <a:rPr lang="en-US" sz="2800" b="0" i="0" u="none" strike="noStrike" cap="none" baseline="0" dirty="0">
                <a:solidFill>
                  <a:srgbClr val="22228B"/>
                </a:solidFill>
                <a:latin typeface="Arial"/>
                <a:ea typeface="Arial"/>
                <a:cs typeface="Arial"/>
                <a:sym typeface="Arial"/>
              </a:rPr>
            </a:br>
            <a:r>
              <a:rPr lang="en-US" sz="2800" b="0" i="0" u="none" strike="noStrike" cap="none" baseline="0" dirty="0" smtClean="0">
                <a:solidFill>
                  <a:srgbClr val="22228B"/>
                </a:solidFill>
                <a:latin typeface="Arial"/>
                <a:ea typeface="Arial"/>
                <a:cs typeface="Arial"/>
                <a:sym typeface="Arial"/>
              </a:rPr>
              <a:t>Contact</a:t>
            </a:r>
            <a:endParaRPr lang="en-US" sz="2800" b="0" i="0" u="none" strike="noStrike" cap="none" baseline="0" dirty="0">
              <a:solidFill>
                <a:srgbClr val="22228B"/>
              </a:solidFill>
              <a:latin typeface="Arial"/>
              <a:ea typeface="Arial"/>
              <a:cs typeface="Arial"/>
              <a:sym typeface="Arial"/>
            </a:endParaRPr>
          </a:p>
        </p:txBody>
      </p:sp>
      <p:sp>
        <p:nvSpPr>
          <p:cNvPr id="336" name="Shape 336"/>
          <p:cNvSpPr txBox="1">
            <a:spLocks noGrp="1"/>
          </p:cNvSpPr>
          <p:nvPr>
            <p:ph type="body" idx="1"/>
          </p:nvPr>
        </p:nvSpPr>
        <p:spPr>
          <a:xfrm>
            <a:off x="457200" y="1428750"/>
            <a:ext cx="8229600" cy="5000625"/>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0055B0"/>
              </a:buClr>
              <a:buSzPct val="85000"/>
              <a:buFont typeface="Arial"/>
              <a:buChar char="▪"/>
            </a:pPr>
            <a:r>
              <a:rPr lang="en-US" sz="2400" u="none" strike="noStrike" cap="none" baseline="0" dirty="0" smtClean="0">
                <a:solidFill>
                  <a:srgbClr val="0050A0"/>
                </a:solidFill>
                <a:sym typeface="Arial"/>
              </a:rPr>
              <a:t>IHTSDO Project</a:t>
            </a:r>
            <a:r>
              <a:rPr lang="en-US" sz="2400" u="none" strike="noStrike" cap="none" dirty="0" smtClean="0">
                <a:solidFill>
                  <a:srgbClr val="0050A0"/>
                </a:solidFill>
                <a:sym typeface="Arial"/>
              </a:rPr>
              <a:t> Team</a:t>
            </a:r>
          </a:p>
          <a:p>
            <a:pPr lvl="1" indent="-342900">
              <a:spcAft>
                <a:spcPts val="0"/>
              </a:spcAft>
              <a:buClr>
                <a:srgbClr val="0055B0"/>
              </a:buClr>
              <a:buSzPct val="85000"/>
            </a:pPr>
            <a:r>
              <a:rPr lang="en-US" sz="2400" baseline="0" dirty="0" smtClean="0">
                <a:solidFill>
                  <a:srgbClr val="0050A0"/>
                </a:solidFill>
              </a:rPr>
              <a:t>Content:</a:t>
            </a:r>
          </a:p>
          <a:p>
            <a:pPr lvl="3" indent="-342900">
              <a:spcAft>
                <a:spcPts val="0"/>
              </a:spcAft>
              <a:buClr>
                <a:srgbClr val="0055B0"/>
              </a:buClr>
              <a:buSzPct val="85000"/>
            </a:pPr>
            <a:r>
              <a:rPr lang="en-US" sz="2400" baseline="0" dirty="0" err="1" smtClean="0">
                <a:solidFill>
                  <a:srgbClr val="0050A0"/>
                </a:solidFill>
              </a:rPr>
              <a:t>Farzaneh</a:t>
            </a:r>
            <a:r>
              <a:rPr lang="en-US" sz="2400" dirty="0" smtClean="0">
                <a:solidFill>
                  <a:srgbClr val="0050A0"/>
                </a:solidFill>
              </a:rPr>
              <a:t> </a:t>
            </a:r>
            <a:r>
              <a:rPr lang="en-US" sz="2400" dirty="0" err="1" smtClean="0">
                <a:solidFill>
                  <a:srgbClr val="0050A0"/>
                </a:solidFill>
              </a:rPr>
              <a:t>Ashrafi</a:t>
            </a:r>
            <a:r>
              <a:rPr lang="en-US" sz="2400" dirty="0" smtClean="0">
                <a:solidFill>
                  <a:srgbClr val="0050A0"/>
                </a:solidFill>
              </a:rPr>
              <a:t>: </a:t>
            </a:r>
            <a:r>
              <a:rPr lang="en-US" sz="2400" dirty="0" smtClean="0">
                <a:solidFill>
                  <a:srgbClr val="0050A0"/>
                </a:solidFill>
                <a:hlinkClick r:id="rId3"/>
              </a:rPr>
              <a:t>fas@ihtsdo.org</a:t>
            </a:r>
            <a:endParaRPr lang="en-US" sz="2400" dirty="0" smtClean="0">
              <a:solidFill>
                <a:srgbClr val="0050A0"/>
              </a:solidFill>
            </a:endParaRPr>
          </a:p>
          <a:p>
            <a:pPr lvl="3" indent="-342900">
              <a:spcAft>
                <a:spcPts val="0"/>
              </a:spcAft>
              <a:buClr>
                <a:srgbClr val="0055B0"/>
              </a:buClr>
              <a:buSzPct val="85000"/>
            </a:pPr>
            <a:r>
              <a:rPr lang="en-US" sz="2400" u="none" strike="noStrike" cap="none" baseline="0" dirty="0" smtClean="0">
                <a:solidFill>
                  <a:srgbClr val="0050A0"/>
                </a:solidFill>
                <a:sym typeface="Arial"/>
              </a:rPr>
              <a:t>Suzanne</a:t>
            </a:r>
            <a:r>
              <a:rPr lang="en-US" sz="2400" u="none" strike="noStrike" cap="none" dirty="0" smtClean="0">
                <a:solidFill>
                  <a:srgbClr val="0050A0"/>
                </a:solidFill>
                <a:sym typeface="Arial"/>
              </a:rPr>
              <a:t> Santamaria: </a:t>
            </a:r>
            <a:r>
              <a:rPr lang="en-US" sz="2400" u="none" strike="noStrike" cap="none" dirty="0" smtClean="0">
                <a:solidFill>
                  <a:srgbClr val="0050A0"/>
                </a:solidFill>
                <a:sym typeface="Arial"/>
                <a:hlinkClick r:id="rId4"/>
              </a:rPr>
              <a:t>ssa@ihtsdo.org</a:t>
            </a:r>
            <a:endParaRPr lang="en-US" sz="2400" u="none" strike="noStrike" cap="none" dirty="0" smtClean="0">
              <a:solidFill>
                <a:srgbClr val="0050A0"/>
              </a:solidFill>
              <a:sym typeface="Arial"/>
            </a:endParaRPr>
          </a:p>
          <a:p>
            <a:pPr lvl="1" indent="-342900">
              <a:spcAft>
                <a:spcPts val="0"/>
              </a:spcAft>
              <a:buClr>
                <a:srgbClr val="0055B0"/>
              </a:buClr>
              <a:buSzPct val="85000"/>
            </a:pPr>
            <a:r>
              <a:rPr lang="en-US" sz="2400" baseline="0" dirty="0" smtClean="0">
                <a:solidFill>
                  <a:srgbClr val="0050A0"/>
                </a:solidFill>
              </a:rPr>
              <a:t>Implementation:</a:t>
            </a:r>
          </a:p>
          <a:p>
            <a:pPr lvl="3" indent="-342900">
              <a:spcAft>
                <a:spcPts val="0"/>
              </a:spcAft>
              <a:buClr>
                <a:srgbClr val="0055B0"/>
              </a:buClr>
              <a:buSzPct val="85000"/>
            </a:pPr>
            <a:r>
              <a:rPr lang="en-US" sz="2400" u="none" strike="noStrike" cap="none" dirty="0" smtClean="0">
                <a:solidFill>
                  <a:srgbClr val="0050A0"/>
                </a:solidFill>
                <a:sym typeface="Arial"/>
              </a:rPr>
              <a:t>David </a:t>
            </a:r>
            <a:r>
              <a:rPr lang="en-US" sz="2400" u="none" strike="noStrike" cap="none" dirty="0" err="1" smtClean="0">
                <a:solidFill>
                  <a:srgbClr val="0050A0"/>
                </a:solidFill>
                <a:sym typeface="Arial"/>
              </a:rPr>
              <a:t>Markwell</a:t>
            </a:r>
            <a:r>
              <a:rPr lang="en-US" sz="2400" u="none" strike="noStrike" cap="none" dirty="0" smtClean="0">
                <a:solidFill>
                  <a:srgbClr val="0050A0"/>
                </a:solidFill>
                <a:sym typeface="Arial"/>
              </a:rPr>
              <a:t>: dma@ihtsdo.org</a:t>
            </a:r>
            <a:endParaRPr lang="en-US" sz="2400" u="none" strike="noStrike" cap="none" baseline="0" dirty="0">
              <a:solidFill>
                <a:srgbClr val="0050A0"/>
              </a:solidFill>
              <a:sym typeface="Arial"/>
            </a:endParaRPr>
          </a:p>
          <a:p>
            <a:pPr marL="400050" lvl="1" indent="0">
              <a:spcBef>
                <a:spcPts val="200"/>
              </a:spcBef>
              <a:spcAft>
                <a:spcPts val="0"/>
              </a:spcAft>
              <a:buSzPct val="85000"/>
              <a:buNone/>
            </a:pPr>
            <a:endParaRPr lang="en-US" sz="2400" dirty="0" smtClean="0">
              <a:solidFill>
                <a:srgbClr val="0050A0"/>
              </a:solidFill>
            </a:endParaRPr>
          </a:p>
        </p:txBody>
      </p:sp>
      <p:sp>
        <p:nvSpPr>
          <p:cNvPr id="337" name="Shape 337"/>
          <p:cNvSpPr txBox="1">
            <a:spLocks noGrp="1"/>
          </p:cNvSpPr>
          <p:nvPr>
            <p:ph type="sldNum" idx="12"/>
          </p:nvPr>
        </p:nvSpPr>
        <p:spPr>
          <a:xfrm>
            <a:off x="7208838" y="6572250"/>
            <a:ext cx="339724" cy="228600"/>
          </a:xfrm>
          <a:prstGeom prst="rect">
            <a:avLst/>
          </a:prstGeom>
          <a:noFill/>
          <a:ln>
            <a:noFill/>
          </a:ln>
        </p:spPr>
        <p:txBody>
          <a:bodyPr lIns="91425" tIns="45700" rIns="91425" bIns="45700" anchor="t" anchorCtr="0">
            <a:noAutofit/>
          </a:bodyPr>
          <a:lstStyle/>
          <a:p>
            <a:pPr marL="0" marR="0" lvl="0" indent="0" algn="l" rtl="0">
              <a:spcBef>
                <a:spcPts val="0"/>
              </a:spcBef>
              <a:buSzPct val="25000"/>
              <a:buNone/>
            </a:pPr>
            <a:r>
              <a:rPr lang="en-US"/>
              <a:t> </a:t>
            </a:r>
          </a:p>
        </p:txBody>
      </p:sp>
    </p:spTree>
    <p:extLst>
      <p:ext uri="{BB962C8B-B14F-4D97-AF65-F5344CB8AC3E}">
        <p14:creationId xmlns:p14="http://schemas.microsoft.com/office/powerpoint/2010/main" val="3315090087"/>
      </p:ext>
    </p:extLst>
  </p:cSld>
  <p:clrMapOvr>
    <a:masterClrMapping/>
  </p:clrMapOvr>
  <p:transition spd="slow">
    <p:cut/>
  </p:transition>
</p:sld>
</file>

<file path=ppt/theme/theme1.xml><?xml version="1.0" encoding="utf-8"?>
<a:theme xmlns:a="http://schemas.openxmlformats.org/drawingml/2006/main" name="PowerPoint_Presentation_Template (1)">
  <a:themeElements>
    <a:clrScheme name="IHTSDO CIIO">
      <a:dk1>
        <a:srgbClr val="000000"/>
      </a:dk1>
      <a:lt1>
        <a:srgbClr val="FFFFFF"/>
      </a:lt1>
      <a:dk2>
        <a:srgbClr val="000000"/>
      </a:dk2>
      <a:lt2>
        <a:srgbClr val="808080"/>
      </a:lt2>
      <a:accent1>
        <a:srgbClr val="009972"/>
      </a:accent1>
      <a:accent2>
        <a:srgbClr val="3333CC"/>
      </a:accent2>
      <a:accent3>
        <a:srgbClr val="FFFFFF"/>
      </a:accent3>
      <a:accent4>
        <a:srgbClr val="000000"/>
      </a:accent4>
      <a:accent5>
        <a:srgbClr val="00CC99"/>
      </a:accent5>
      <a:accent6>
        <a:srgbClr val="2D2DB9"/>
      </a:accent6>
      <a:hlink>
        <a:srgbClr val="0000E5"/>
      </a:hlink>
      <a:folHlink>
        <a:srgbClr val="2D2DB9"/>
      </a:folHlink>
    </a:clrScheme>
    <a:fontScheme name="master_IHTSDO_turkis lin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noFill/>
        <a:ln w="9525" cap="flat" cmpd="sng" algn="ctr">
          <a:solidFill>
            <a:srgbClr val="808080"/>
          </a:solidFill>
          <a:prstDash val="solid"/>
          <a:round/>
          <a:headEnd type="none" w="med" len="med"/>
          <a:tailEnd type="none" w="med" len="med"/>
        </a:ln>
        <a:effectLst/>
      </a:spPr>
      <a:bodyPr vert="horz" wrap="none" lIns="90000" tIns="46800" rIns="90000" bIns="46800" numCol="1" rtlCol="0" anchor="ctr" anchorCtr="0" compatLnSpc="1">
        <a:prstTxWarp prst="textNoShape">
          <a:avLst/>
        </a:prstTxWarp>
        <a:no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sz="1600" b="0" i="0" u="none" strike="noStrike" cap="none" normalizeH="0" baseline="0" smtClean="0">
            <a:ln>
              <a:noFill/>
            </a:ln>
            <a:solidFill>
              <a:srgbClr val="808080"/>
            </a:solidFill>
            <a:effectLst/>
            <a:latin typeface="Verdana" pitchFamily="34" charset="0"/>
          </a:defRPr>
        </a:defPPr>
      </a:lstStyle>
    </a:spDef>
    <a:lnDef>
      <a:spPr bwMode="auto">
        <a:xfrm>
          <a:off x="0" y="0"/>
          <a:ext cx="1" cy="1"/>
        </a:xfrm>
        <a:custGeom>
          <a:avLst/>
          <a:gdLst/>
          <a:ahLst/>
          <a:cxnLst/>
          <a:rect l="0" t="0" r="0" b="0"/>
          <a:pathLst/>
        </a:custGeom>
        <a:noFill/>
        <a:ln w="9525" cap="flat" cmpd="sng" algn="ctr">
          <a:solidFill>
            <a:srgbClr val="808080"/>
          </a:solidFill>
          <a:prstDash val="solid"/>
          <a:round/>
          <a:headEnd type="none" w="med" len="med"/>
          <a:tailEnd type="none" w="med" len="med"/>
        </a:ln>
        <a:effectLst/>
      </a:spPr>
      <a:bodyPr vert="horz" wrap="none" lIns="90000" tIns="46800" rIns="90000" bIns="46800" numCol="1" anchor="ctr" anchorCtr="0" compatLnSpc="1">
        <a:prstTxWarp prst="textNoShape">
          <a:avLst/>
        </a:prstTxWarp>
        <a:spAutoFit/>
      </a:bodyPr>
      <a:lstStyle>
        <a:defPPr marL="0" marR="0" indent="0" algn="ctr" defTabSz="914400" rtl="0" eaLnBrk="0" fontAlgn="base" latinLnBrk="0" hangingPunct="0">
          <a:lnSpc>
            <a:spcPct val="100000"/>
          </a:lnSpc>
          <a:spcBef>
            <a:spcPct val="50000"/>
          </a:spcBef>
          <a:spcAft>
            <a:spcPct val="0"/>
          </a:spcAft>
          <a:buClrTx/>
          <a:buSzTx/>
          <a:buFontTx/>
          <a:buNone/>
          <a:tabLst/>
          <a:defRPr kumimoji="0" lang="da-DK" sz="1600" b="0" i="0" u="none" strike="noStrike" cap="none" normalizeH="0" baseline="0" smtClean="0">
            <a:ln>
              <a:noFill/>
            </a:ln>
            <a:solidFill>
              <a:srgbClr val="808080"/>
            </a:solidFill>
            <a:effectLst/>
            <a:latin typeface="Verdana" pitchFamily="34" charset="0"/>
          </a:defRPr>
        </a:defPPr>
      </a:lstStyle>
    </a:lnDef>
  </a:objectDefaults>
  <a:extraClrSchemeLst>
    <a:extraClrScheme>
      <a:clrScheme name="master_IHTSDO_turkis line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master_IHTSDO_turkis line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master_IHTSDO_turkis line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master_IHTSDO_turkis line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master_IHTSDO_turkis line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master_IHTSDO_turkis line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master_IHTSDO_turkis line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PowerPoint_Presentation_Template (1)</Template>
  <TotalTime>33</TotalTime>
  <Words>299</Words>
  <Application>Microsoft Office PowerPoint</Application>
  <PresentationFormat>On-screen Show (4:3)</PresentationFormat>
  <Paragraphs>51</Paragraphs>
  <Slides>7</Slides>
  <Notes>1</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7</vt:i4>
      </vt:variant>
    </vt:vector>
  </HeadingPairs>
  <TitlesOfParts>
    <vt:vector size="12" baseType="lpstr">
      <vt:lpstr>Arial</vt:lpstr>
      <vt:lpstr>Calibri</vt:lpstr>
      <vt:lpstr>Verdana</vt:lpstr>
      <vt:lpstr>Wingdings</vt:lpstr>
      <vt:lpstr>PowerPoint_Presentation_Template (1)</vt:lpstr>
      <vt:lpstr>Project Update and  Questions for IPaLM SIG</vt:lpstr>
      <vt:lpstr>Outline</vt:lpstr>
      <vt:lpstr>Project Update</vt:lpstr>
      <vt:lpstr>Content Questions</vt:lpstr>
      <vt:lpstr>Leukocytes other (LP17393-7)</vt:lpstr>
      <vt:lpstr>Nonhematic cells (LP18500-6)</vt:lpstr>
      <vt:lpstr> Contact</vt:lpstr>
    </vt:vector>
  </TitlesOfParts>
  <Company>Microsoft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Questions for IPaLM SIG</dc:title>
  <dc:creator>Sue Santamaria</dc:creator>
  <cp:lastModifiedBy>Sue Santamaria</cp:lastModifiedBy>
  <cp:revision>7</cp:revision>
  <cp:lastPrinted>2012-02-08T14:59:06Z</cp:lastPrinted>
  <dcterms:created xsi:type="dcterms:W3CDTF">2014-09-22T15:55:17Z</dcterms:created>
  <dcterms:modified xsi:type="dcterms:W3CDTF">2014-09-22T16:30:25Z</dcterms:modified>
</cp:coreProperties>
</file>