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9"/>
  </p:notesMasterIdLst>
  <p:sldIdLst>
    <p:sldId id="258" r:id="rId2"/>
    <p:sldId id="263" r:id="rId3"/>
    <p:sldId id="296" r:id="rId4"/>
    <p:sldId id="297" r:id="rId5"/>
    <p:sldId id="299" r:id="rId6"/>
    <p:sldId id="298" r:id="rId7"/>
    <p:sldId id="300" r:id="rId8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>
        <p:scale>
          <a:sx n="100" d="100"/>
          <a:sy n="100" d="100"/>
        </p:scale>
        <p:origin x="-376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GPFP subset member changes</a:t>
            </a:r>
            <a:br>
              <a:rPr lang="en-US" dirty="0" smtClean="0"/>
            </a:br>
            <a:r>
              <a:rPr lang="en-US" dirty="0" smtClean="0"/>
              <a:t>July 2016 SNOMED 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 smtClean="0"/>
              <a:t>Monica Harry – Senior Terminologist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SNOMED CT July 2016 content changes affecting the GPFP subset: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5150" lvl="1" indent="0">
              <a:buNone/>
            </a:pPr>
            <a:r>
              <a:rPr lang="en-US" dirty="0" smtClean="0"/>
              <a:t>Cleanup resulted in changes to 4 concepts: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Prickling sensation (finding) 30961001</a:t>
            </a:r>
          </a:p>
          <a:p>
            <a:pPr lvl="1"/>
            <a:r>
              <a:rPr lang="en-US" dirty="0" smtClean="0"/>
              <a:t>Housing problems (finding) 81877007</a:t>
            </a:r>
          </a:p>
          <a:p>
            <a:pPr lvl="1"/>
            <a:r>
              <a:rPr lang="en-US" dirty="0" smtClean="0"/>
              <a:t>Pseudomembranous enterocolitis (disorder) 397683000</a:t>
            </a:r>
          </a:p>
          <a:p>
            <a:pPr lvl="1"/>
            <a:r>
              <a:rPr lang="en-US" dirty="0" smtClean="0"/>
              <a:t>Retinopathy (disorder) 399625000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CT July 2016 content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3214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658007"/>
          </a:xfrm>
        </p:spPr>
        <p:txBody>
          <a:bodyPr/>
          <a:lstStyle/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CT July 2016 content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45769"/>
              </p:ext>
            </p:extLst>
          </p:nvPr>
        </p:nvGraphicFramePr>
        <p:xfrm>
          <a:off x="1079500" y="2811426"/>
          <a:ext cx="6819900" cy="1463039"/>
        </p:xfrm>
        <a:graphic>
          <a:graphicData uri="http://schemas.openxmlformats.org/drawingml/2006/table">
            <a:tbl>
              <a:tblPr firstRow="1" bandRow="1"/>
              <a:tblGrid>
                <a:gridCol w="1524000"/>
                <a:gridCol w="1524000"/>
                <a:gridCol w="37719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Retired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Duplicate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for use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Prickling sensation (finding) 30961001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Prickling</a:t>
                      </a:r>
                      <a:r>
                        <a:rPr lang="en-US" baseline="0" dirty="0" smtClean="0"/>
                        <a:t> sensation of skin (finding) 162248005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- </a:t>
                      </a:r>
                      <a:r>
                        <a:rPr lang="en-US" dirty="0" smtClean="0"/>
                        <a:t>Synonym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820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658007"/>
          </a:xfrm>
        </p:spPr>
        <p:txBody>
          <a:bodyPr/>
          <a:lstStyle/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CT July 2016 content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96589"/>
              </p:ext>
            </p:extLst>
          </p:nvPr>
        </p:nvGraphicFramePr>
        <p:xfrm>
          <a:off x="901700" y="2798726"/>
          <a:ext cx="6819900" cy="1036319"/>
        </p:xfrm>
        <a:graphic>
          <a:graphicData uri="http://schemas.openxmlformats.org/drawingml/2006/table">
            <a:tbl>
              <a:tblPr firstRow="1" bandRow="1"/>
              <a:tblGrid>
                <a:gridCol w="1524000"/>
                <a:gridCol w="1524000"/>
                <a:gridCol w="37719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Retired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Duplicate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for 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Retinopathy</a:t>
                      </a:r>
                      <a:r>
                        <a:rPr lang="en-US" baseline="0" dirty="0" smtClean="0"/>
                        <a:t> (disorder) 399625000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Retinal disorder (disorder) 29555009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- Synonym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305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658007"/>
          </a:xfrm>
        </p:spPr>
        <p:txBody>
          <a:bodyPr/>
          <a:lstStyle/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CT July 2016 content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898507"/>
              </p:ext>
            </p:extLst>
          </p:nvPr>
        </p:nvGraphicFramePr>
        <p:xfrm>
          <a:off x="1041400" y="2544726"/>
          <a:ext cx="6819900" cy="1463039"/>
        </p:xfrm>
        <a:graphic>
          <a:graphicData uri="http://schemas.openxmlformats.org/drawingml/2006/table">
            <a:tbl>
              <a:tblPr firstRow="1" bandRow="1"/>
              <a:tblGrid>
                <a:gridCol w="1524000"/>
                <a:gridCol w="1524000"/>
                <a:gridCol w="37719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Retired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Duplicate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for 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Housing problems (finding) 81877007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Housing unsatisfactory (finding) 105531004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- Synonym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585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97000"/>
            <a:ext cx="8229600" cy="4658007"/>
          </a:xfrm>
        </p:spPr>
        <p:txBody>
          <a:bodyPr/>
          <a:lstStyle/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CT July 2016 content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19814"/>
              </p:ext>
            </p:extLst>
          </p:nvPr>
        </p:nvGraphicFramePr>
        <p:xfrm>
          <a:off x="990600" y="2455826"/>
          <a:ext cx="6819900" cy="1463039"/>
        </p:xfrm>
        <a:graphic>
          <a:graphicData uri="http://schemas.openxmlformats.org/drawingml/2006/table">
            <a:tbl>
              <a:tblPr firstRow="1" bandRow="1"/>
              <a:tblGrid>
                <a:gridCol w="1524000"/>
                <a:gridCol w="1524000"/>
                <a:gridCol w="37719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Retired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Duplicate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Available</a:t>
                      </a:r>
                      <a:r>
                        <a:rPr lang="en-US" baseline="0" dirty="0" smtClean="0"/>
                        <a:t> for 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Pseudomembranous enterocolitis (disorder) 397683000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Clostridium difficile colitis (disorder) 42359009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 - Synonym 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021405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2352</TotalTime>
  <Words>141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IHTSDO_PPT_Template_2014</vt:lpstr>
      <vt:lpstr>GPFP subset member changes July 2016 SNOMED CT </vt:lpstr>
      <vt:lpstr>Agenda</vt:lpstr>
      <vt:lpstr>SNOMED CT July 2016 content changes</vt:lpstr>
      <vt:lpstr>SNOMED CT July 2016 content changes</vt:lpstr>
      <vt:lpstr>SNOMED CT July 2016 content changes</vt:lpstr>
      <vt:lpstr>SNOMED CT July 2016 content changes</vt:lpstr>
      <vt:lpstr>SNOMED CT July 2016 content changes</vt:lpstr>
    </vt:vector>
  </TitlesOfParts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Monica Harrt</cp:lastModifiedBy>
  <cp:revision>45</cp:revision>
  <dcterms:modified xsi:type="dcterms:W3CDTF">2016-07-26T16:50:04Z</dcterms:modified>
</cp:coreProperties>
</file>