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88" r:id="rId3"/>
    <p:sldId id="360" r:id="rId4"/>
    <p:sldId id="361" r:id="rId5"/>
    <p:sldId id="362" r:id="rId6"/>
    <p:sldId id="368" r:id="rId7"/>
    <p:sldId id="309" r:id="rId8"/>
    <p:sldId id="312" r:id="rId9"/>
    <p:sldId id="320" r:id="rId10"/>
    <p:sldId id="322" r:id="rId11"/>
    <p:sldId id="333" r:id="rId12"/>
    <p:sldId id="330" r:id="rId13"/>
    <p:sldId id="329" r:id="rId14"/>
    <p:sldId id="363" r:id="rId15"/>
    <p:sldId id="364" r:id="rId16"/>
    <p:sldId id="366" r:id="rId17"/>
    <p:sldId id="367" r:id="rId18"/>
    <p:sldId id="289" r:id="rId19"/>
    <p:sldId id="332" r:id="rId20"/>
    <p:sldId id="290" r:id="rId21"/>
    <p:sldId id="291" r:id="rId22"/>
    <p:sldId id="306" r:id="rId23"/>
    <p:sldId id="302" r:id="rId24"/>
    <p:sldId id="359" r:id="rId25"/>
    <p:sldId id="303" r:id="rId26"/>
    <p:sldId id="357" r:id="rId27"/>
    <p:sldId id="318" r:id="rId28"/>
    <p:sldId id="344" r:id="rId29"/>
    <p:sldId id="341" r:id="rId30"/>
  </p:sldIdLst>
  <p:sldSz cx="9144000" cy="6858000" type="screen4x3"/>
  <p:notesSz cx="6858000" cy="9144000"/>
  <p:defaultTextStyle>
    <a:defPPr>
      <a:defRPr lang="it-IT"/>
    </a:defPPr>
    <a:lvl1pPr algn="l" rtl="0" fontAlgn="base">
      <a:spcBef>
        <a:spcPct val="0"/>
      </a:spcBef>
      <a:spcAft>
        <a:spcPct val="0"/>
      </a:spcAft>
      <a:defRPr b="1" kern="1200">
        <a:solidFill>
          <a:schemeClr val="tx1"/>
        </a:solidFill>
        <a:latin typeface="Arial" pitchFamily="34" charset="0"/>
        <a:ea typeface="+mn-ea"/>
        <a:cs typeface="+mn-cs"/>
      </a:defRPr>
    </a:lvl1pPr>
    <a:lvl2pPr marL="457200" algn="l" rtl="0" fontAlgn="base">
      <a:spcBef>
        <a:spcPct val="0"/>
      </a:spcBef>
      <a:spcAft>
        <a:spcPct val="0"/>
      </a:spcAft>
      <a:defRPr b="1" kern="1200">
        <a:solidFill>
          <a:schemeClr val="tx1"/>
        </a:solidFill>
        <a:latin typeface="Arial" pitchFamily="34" charset="0"/>
        <a:ea typeface="+mn-ea"/>
        <a:cs typeface="+mn-cs"/>
      </a:defRPr>
    </a:lvl2pPr>
    <a:lvl3pPr marL="914400" algn="l" rtl="0" fontAlgn="base">
      <a:spcBef>
        <a:spcPct val="0"/>
      </a:spcBef>
      <a:spcAft>
        <a:spcPct val="0"/>
      </a:spcAft>
      <a:defRPr b="1" kern="1200">
        <a:solidFill>
          <a:schemeClr val="tx1"/>
        </a:solidFill>
        <a:latin typeface="Arial" pitchFamily="34" charset="0"/>
        <a:ea typeface="+mn-ea"/>
        <a:cs typeface="+mn-cs"/>
      </a:defRPr>
    </a:lvl3pPr>
    <a:lvl4pPr marL="1371600" algn="l" rtl="0" fontAlgn="base">
      <a:spcBef>
        <a:spcPct val="0"/>
      </a:spcBef>
      <a:spcAft>
        <a:spcPct val="0"/>
      </a:spcAft>
      <a:defRPr b="1" kern="1200">
        <a:solidFill>
          <a:schemeClr val="tx1"/>
        </a:solidFill>
        <a:latin typeface="Arial" pitchFamily="34" charset="0"/>
        <a:ea typeface="+mn-ea"/>
        <a:cs typeface="+mn-cs"/>
      </a:defRPr>
    </a:lvl4pPr>
    <a:lvl5pPr marL="1828800" algn="l" rtl="0" fontAlgn="base">
      <a:spcBef>
        <a:spcPct val="0"/>
      </a:spcBef>
      <a:spcAft>
        <a:spcPct val="0"/>
      </a:spcAft>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B345"/>
    <a:srgbClr val="171738"/>
  </p:clrMru>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83" autoAdjust="0"/>
    <p:restoredTop sz="94553" autoAdjust="0"/>
  </p:normalViewPr>
  <p:slideViewPr>
    <p:cSldViewPr>
      <p:cViewPr>
        <p:scale>
          <a:sx n="60" d="100"/>
          <a:sy n="60" d="100"/>
        </p:scale>
        <p:origin x="-72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25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pPr>
              <a:defRPr/>
            </a:pPr>
            <a:endParaRPr lang="it-IT"/>
          </a:p>
        </p:txBody>
      </p:sp>
      <p:sp>
        <p:nvSpPr>
          <p:cNvPr id="4608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pPr>
              <a:defRPr/>
            </a:pPr>
            <a:endParaRPr lang="it-IT"/>
          </a:p>
        </p:txBody>
      </p:sp>
      <p:sp>
        <p:nvSpPr>
          <p:cNvPr id="3277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608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4608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pPr>
              <a:defRPr/>
            </a:pPr>
            <a:endParaRPr lang="it-IT"/>
          </a:p>
        </p:txBody>
      </p:sp>
      <p:sp>
        <p:nvSpPr>
          <p:cNvPr id="4608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pPr>
              <a:defRPr/>
            </a:pPr>
            <a:fld id="{DFE2F2C6-8C85-4A99-A1CA-9AFFBC25F5D8}"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4613" y="8683625"/>
            <a:ext cx="2971800" cy="458788"/>
          </a:xfrm>
          <a:prstGeom prst="rect">
            <a:avLst/>
          </a:prstGeom>
          <a:noFill/>
          <a:ln w="9525">
            <a:noFill/>
            <a:miter lim="800000"/>
            <a:headEnd/>
            <a:tailEnd/>
          </a:ln>
        </p:spPr>
        <p:txBody>
          <a:bodyPr lIns="86486" tIns="43243" rIns="86486" bIns="43243" anchor="b"/>
          <a:lstStyle/>
          <a:p>
            <a:pPr algn="r" defTabSz="865188"/>
            <a:fld id="{90120A49-1898-4A09-A24F-52A35893FAF2}" type="slidenum">
              <a:rPr lang="en-US" sz="1100"/>
              <a:pPr algn="r" defTabSz="865188"/>
              <a:t>10</a:t>
            </a:fld>
            <a:endParaRPr lang="en-US" sz="1100"/>
          </a:p>
        </p:txBody>
      </p:sp>
      <p:sp>
        <p:nvSpPr>
          <p:cNvPr id="3379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0392" tIns="45196" rIns="90392" bIns="45196" anchor="b"/>
          <a:lstStyle/>
          <a:p>
            <a:pPr algn="r" defTabSz="835025"/>
            <a:fld id="{3367A809-2132-4A74-B0BD-75EBF2768E44}" type="slidenum">
              <a:rPr lang="en-US" sz="1200">
                <a:latin typeface="Calibri" pitchFamily="34" charset="0"/>
              </a:rPr>
              <a:pPr algn="r" defTabSz="835025"/>
              <a:t>10</a:t>
            </a:fld>
            <a:endParaRPr lang="en-US" sz="1200">
              <a:latin typeface="Calibri" pitchFamily="34" charset="0"/>
            </a:endParaRPr>
          </a:p>
        </p:txBody>
      </p:sp>
      <p:sp>
        <p:nvSpPr>
          <p:cNvPr id="33796" name="Rectangle 2"/>
          <p:cNvSpPr>
            <a:spLocks noGrp="1" noRot="1" noChangeAspect="1" noChangeArrowheads="1" noTextEdit="1"/>
          </p:cNvSpPr>
          <p:nvPr>
            <p:ph type="sldImg"/>
          </p:nvPr>
        </p:nvSpPr>
        <p:spPr>
          <a:xfrm>
            <a:off x="1144588" y="685800"/>
            <a:ext cx="4572000" cy="3429000"/>
          </a:xfrm>
          <a:ln/>
        </p:spPr>
      </p:sp>
      <p:sp>
        <p:nvSpPr>
          <p:cNvPr id="33797" name="Rectangle 3"/>
          <p:cNvSpPr>
            <a:spLocks noGrp="1" noChangeArrowheads="1"/>
          </p:cNvSpPr>
          <p:nvPr>
            <p:ph type="body" idx="1"/>
          </p:nvPr>
        </p:nvSpPr>
        <p:spPr>
          <a:noFill/>
          <a:ln/>
        </p:spPr>
        <p:txBody>
          <a:bodyPr lIns="90392" tIns="45196" rIns="90392" bIns="45196"/>
          <a:lstStyle/>
          <a:p>
            <a:pPr eaLnBrk="1" hangingPunct="1">
              <a:spcBef>
                <a:spcPct val="0"/>
              </a:spcBef>
            </a:pPr>
            <a:endParaRPr lang="en-GB"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p:spPr>
        <p:txBody>
          <a:bodyPr/>
          <a:lstStyle/>
          <a:p>
            <a:r>
              <a:rPr lang="en-GB" smtClean="0">
                <a:latin typeface="Arial" pitchFamily="34" charset="0"/>
              </a:rPr>
              <a:t>World Health Organization</a:t>
            </a:r>
          </a:p>
        </p:txBody>
      </p:sp>
      <p:sp>
        <p:nvSpPr>
          <p:cNvPr id="34819" name="Rectangle 3"/>
          <p:cNvSpPr>
            <a:spLocks noGrp="1" noChangeArrowheads="1"/>
          </p:cNvSpPr>
          <p:nvPr>
            <p:ph type="dt" sz="quarter" idx="1"/>
          </p:nvPr>
        </p:nvSpPr>
        <p:spPr>
          <a:noFill/>
        </p:spPr>
        <p:txBody>
          <a:bodyPr/>
          <a:lstStyle/>
          <a:p>
            <a:fld id="{E37D8D0D-0DD1-4C39-9D81-F100C99C1109}" type="datetime3">
              <a:rPr lang="en-GB" smtClean="0">
                <a:latin typeface="Arial" pitchFamily="34" charset="0"/>
              </a:rPr>
              <a:pPr/>
              <a:t>18 October, 2010</a:t>
            </a:fld>
            <a:endParaRPr lang="en-GB" smtClean="0">
              <a:latin typeface="Arial" pitchFamily="34" charset="0"/>
            </a:endParaRPr>
          </a:p>
        </p:txBody>
      </p:sp>
      <p:sp>
        <p:nvSpPr>
          <p:cNvPr id="34820" name="Rectangle 7"/>
          <p:cNvSpPr>
            <a:spLocks noGrp="1" noChangeArrowheads="1"/>
          </p:cNvSpPr>
          <p:nvPr>
            <p:ph type="sldNum" sz="quarter" idx="5"/>
          </p:nvPr>
        </p:nvSpPr>
        <p:spPr>
          <a:noFill/>
        </p:spPr>
        <p:txBody>
          <a:bodyPr/>
          <a:lstStyle/>
          <a:p>
            <a:fld id="{35600018-7907-4553-AFAD-071EA83A31FB}" type="slidenum">
              <a:rPr lang="en-GB" smtClean="0">
                <a:latin typeface="Arial" pitchFamily="34" charset="0"/>
              </a:rPr>
              <a:pPr/>
              <a:t>14</a:t>
            </a:fld>
            <a:endParaRPr lang="en-GB" smtClean="0">
              <a:latin typeface="Arial" pitchFamily="34" charset="0"/>
            </a:endParaRPr>
          </a:p>
        </p:txBody>
      </p:sp>
      <p:sp>
        <p:nvSpPr>
          <p:cNvPr id="34821" name="Rectangle 2"/>
          <p:cNvSpPr>
            <a:spLocks noGrp="1" noRot="1" noChangeAspect="1" noChangeArrowheads="1" noTextEdit="1"/>
          </p:cNvSpPr>
          <p:nvPr>
            <p:ph type="sldImg"/>
          </p:nvPr>
        </p:nvSpPr>
        <p:spPr>
          <a:xfrm>
            <a:off x="1143000" y="685800"/>
            <a:ext cx="4573588" cy="3429000"/>
          </a:xfrm>
          <a:ln/>
        </p:spPr>
      </p:sp>
      <p:sp>
        <p:nvSpPr>
          <p:cNvPr id="34822" name="Rectangle 3"/>
          <p:cNvSpPr>
            <a:spLocks noGrp="1" noChangeArrowheads="1"/>
          </p:cNvSpPr>
          <p:nvPr>
            <p:ph type="body" idx="1"/>
          </p:nvPr>
        </p:nvSpPr>
        <p:spPr>
          <a:noFill/>
          <a:ln/>
        </p:spPr>
        <p:txBody>
          <a:bodyPr/>
          <a:lstStyle/>
          <a:p>
            <a:pPr eaLnBrk="1" hangingPunct="1"/>
            <a:endParaRPr lang="de-DE"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4" name="Picture 2" descr="Logo CC IT colori"/>
          <p:cNvPicPr>
            <a:picLocks noChangeAspect="1" noChangeArrowheads="1"/>
          </p:cNvPicPr>
          <p:nvPr userDrawn="1"/>
        </p:nvPicPr>
        <p:blipFill>
          <a:blip r:embed="rId2" cstate="print"/>
          <a:srcRect/>
          <a:stretch>
            <a:fillRect/>
          </a:stretch>
        </p:blipFill>
        <p:spPr bwMode="auto">
          <a:xfrm>
            <a:off x="250825" y="260350"/>
            <a:ext cx="5329238" cy="2889250"/>
          </a:xfrm>
          <a:prstGeom prst="rect">
            <a:avLst/>
          </a:prstGeom>
          <a:noFill/>
          <a:ln w="9525">
            <a:noFill/>
            <a:miter lim="800000"/>
            <a:headEnd/>
            <a:tailEnd/>
          </a:ln>
        </p:spPr>
      </p:pic>
      <p:pic>
        <p:nvPicPr>
          <p:cNvPr id="5" name="Picture 5" descr="logo_Regione"/>
          <p:cNvPicPr>
            <a:picLocks noChangeAspect="1" noChangeArrowheads="1"/>
          </p:cNvPicPr>
          <p:nvPr userDrawn="1"/>
        </p:nvPicPr>
        <p:blipFill>
          <a:blip r:embed="rId3" cstate="print"/>
          <a:srcRect/>
          <a:stretch>
            <a:fillRect/>
          </a:stretch>
        </p:blipFill>
        <p:spPr bwMode="auto">
          <a:xfrm>
            <a:off x="5867400" y="333375"/>
            <a:ext cx="3022600" cy="604838"/>
          </a:xfrm>
          <a:prstGeom prst="rect">
            <a:avLst/>
          </a:prstGeom>
          <a:noFill/>
          <a:ln w="9525">
            <a:noFill/>
            <a:miter lim="800000"/>
            <a:headEnd/>
            <a:tailEnd/>
          </a:ln>
        </p:spPr>
      </p:pic>
      <p:grpSp>
        <p:nvGrpSpPr>
          <p:cNvPr id="6" name="Group 38"/>
          <p:cNvGrpSpPr>
            <a:grpSpLocks/>
          </p:cNvGrpSpPr>
          <p:nvPr userDrawn="1"/>
        </p:nvGrpSpPr>
        <p:grpSpPr bwMode="auto">
          <a:xfrm>
            <a:off x="0" y="2005013"/>
            <a:ext cx="247650" cy="2908300"/>
            <a:chOff x="0" y="1263"/>
            <a:chExt cx="156" cy="1832"/>
          </a:xfrm>
        </p:grpSpPr>
        <p:sp>
          <p:nvSpPr>
            <p:cNvPr id="7" name="Rectangle 11"/>
            <p:cNvSpPr>
              <a:spLocks noChangeArrowheads="1"/>
            </p:cNvSpPr>
            <p:nvPr userDrawn="1"/>
          </p:nvSpPr>
          <p:spPr bwMode="auto">
            <a:xfrm>
              <a:off x="0" y="2215"/>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8" name="Rectangle 12"/>
            <p:cNvSpPr>
              <a:spLocks noChangeArrowheads="1"/>
            </p:cNvSpPr>
            <p:nvPr userDrawn="1"/>
          </p:nvSpPr>
          <p:spPr bwMode="auto">
            <a:xfrm>
              <a:off x="0" y="2351"/>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9" name="Rectangle 13"/>
            <p:cNvSpPr>
              <a:spLocks noChangeArrowheads="1"/>
            </p:cNvSpPr>
            <p:nvPr userDrawn="1"/>
          </p:nvSpPr>
          <p:spPr bwMode="auto">
            <a:xfrm>
              <a:off x="0" y="2488"/>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 name="Rectangle 14"/>
            <p:cNvSpPr>
              <a:spLocks noChangeArrowheads="1"/>
            </p:cNvSpPr>
            <p:nvPr userDrawn="1"/>
          </p:nvSpPr>
          <p:spPr bwMode="auto">
            <a:xfrm>
              <a:off x="0" y="2624"/>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1" name="Rectangle 15"/>
            <p:cNvSpPr>
              <a:spLocks noChangeArrowheads="1"/>
            </p:cNvSpPr>
            <p:nvPr userDrawn="1"/>
          </p:nvSpPr>
          <p:spPr bwMode="auto">
            <a:xfrm>
              <a:off x="0" y="1671"/>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2" name="Rectangle 16"/>
            <p:cNvSpPr>
              <a:spLocks noChangeArrowheads="1"/>
            </p:cNvSpPr>
            <p:nvPr userDrawn="1"/>
          </p:nvSpPr>
          <p:spPr bwMode="auto">
            <a:xfrm>
              <a:off x="0" y="1807"/>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3" name="Rectangle 17"/>
            <p:cNvSpPr>
              <a:spLocks noChangeArrowheads="1"/>
            </p:cNvSpPr>
            <p:nvPr userDrawn="1"/>
          </p:nvSpPr>
          <p:spPr bwMode="auto">
            <a:xfrm>
              <a:off x="0" y="1944"/>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4" name="Rectangle 18"/>
            <p:cNvSpPr>
              <a:spLocks noChangeArrowheads="1"/>
            </p:cNvSpPr>
            <p:nvPr userDrawn="1"/>
          </p:nvSpPr>
          <p:spPr bwMode="auto">
            <a:xfrm>
              <a:off x="0" y="2080"/>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5" name="Rectangle 20"/>
            <p:cNvSpPr>
              <a:spLocks noChangeArrowheads="1"/>
            </p:cNvSpPr>
            <p:nvPr userDrawn="1"/>
          </p:nvSpPr>
          <p:spPr bwMode="auto">
            <a:xfrm>
              <a:off x="0" y="1263"/>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6" name="Rectangle 21"/>
            <p:cNvSpPr>
              <a:spLocks noChangeArrowheads="1"/>
            </p:cNvSpPr>
            <p:nvPr userDrawn="1"/>
          </p:nvSpPr>
          <p:spPr bwMode="auto">
            <a:xfrm>
              <a:off x="0" y="1400"/>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7" name="Rectangle 22"/>
            <p:cNvSpPr>
              <a:spLocks noChangeArrowheads="1"/>
            </p:cNvSpPr>
            <p:nvPr userDrawn="1"/>
          </p:nvSpPr>
          <p:spPr bwMode="auto">
            <a:xfrm>
              <a:off x="0" y="1536"/>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8" name="Rectangle 23"/>
            <p:cNvSpPr>
              <a:spLocks noChangeArrowheads="1"/>
            </p:cNvSpPr>
            <p:nvPr userDrawn="1"/>
          </p:nvSpPr>
          <p:spPr bwMode="auto">
            <a:xfrm>
              <a:off x="0" y="2895"/>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9" name="Rectangle 24"/>
            <p:cNvSpPr>
              <a:spLocks noChangeArrowheads="1"/>
            </p:cNvSpPr>
            <p:nvPr userDrawn="1"/>
          </p:nvSpPr>
          <p:spPr bwMode="auto">
            <a:xfrm>
              <a:off x="0" y="3031"/>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20" name="Rectangle 27"/>
            <p:cNvSpPr>
              <a:spLocks noChangeArrowheads="1"/>
            </p:cNvSpPr>
            <p:nvPr userDrawn="1"/>
          </p:nvSpPr>
          <p:spPr bwMode="auto">
            <a:xfrm>
              <a:off x="0" y="2760"/>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grpSp>
      <p:sp>
        <p:nvSpPr>
          <p:cNvPr id="23555" name="Rectangle 3"/>
          <p:cNvSpPr>
            <a:spLocks noGrp="1" noChangeArrowheads="1"/>
          </p:cNvSpPr>
          <p:nvPr>
            <p:ph type="ctrTitle"/>
          </p:nvPr>
        </p:nvSpPr>
        <p:spPr>
          <a:xfrm>
            <a:off x="2987675" y="1989138"/>
            <a:ext cx="5470525" cy="2016125"/>
          </a:xfrm>
        </p:spPr>
        <p:txBody>
          <a:bodyPr/>
          <a:lstStyle>
            <a:lvl1pPr>
              <a:defRPr/>
            </a:lvl1pPr>
          </a:lstStyle>
          <a:p>
            <a:r>
              <a:rPr lang="it-IT"/>
              <a:t>Fare clic per modificare lo stile del titolo</a:t>
            </a:r>
          </a:p>
        </p:txBody>
      </p:sp>
      <p:sp>
        <p:nvSpPr>
          <p:cNvPr id="23556" name="Rectangle 4"/>
          <p:cNvSpPr>
            <a:spLocks noGrp="1" noChangeArrowheads="1"/>
          </p:cNvSpPr>
          <p:nvPr>
            <p:ph type="subTitle" idx="1"/>
          </p:nvPr>
        </p:nvSpPr>
        <p:spPr>
          <a:xfrm>
            <a:off x="395288" y="4221163"/>
            <a:ext cx="6048375" cy="2232025"/>
          </a:xfrm>
        </p:spPr>
        <p:txBody>
          <a:bodyPr/>
          <a:lstStyle>
            <a:lvl1pPr marL="0" indent="0" algn="ctr">
              <a:defRPr/>
            </a:lvl1pPr>
          </a:lstStyle>
          <a:p>
            <a:r>
              <a:rPr lang="it-IT"/>
              <a:t>Fare clic per modificare lo stile del sottotitolo dello schema</a:t>
            </a:r>
          </a:p>
        </p:txBody>
      </p:sp>
      <p:sp>
        <p:nvSpPr>
          <p:cNvPr id="21" name="Rectangle 6"/>
          <p:cNvSpPr>
            <a:spLocks noGrp="1" noChangeArrowheads="1"/>
          </p:cNvSpPr>
          <p:nvPr>
            <p:ph type="dt" sz="half" idx="10"/>
          </p:nvPr>
        </p:nvSpPr>
        <p:spPr>
          <a:xfrm>
            <a:off x="6804025" y="6165850"/>
            <a:ext cx="2133600" cy="476250"/>
          </a:xfrm>
        </p:spPr>
        <p:txBody>
          <a:bodyPr/>
          <a:lstStyle>
            <a:lvl1pPr>
              <a:defRPr sz="1800" b="1"/>
            </a:lvl1pPr>
          </a:lstStyle>
          <a:p>
            <a:pPr>
              <a:defRPr/>
            </a:pPr>
            <a:fld id="{3A809D91-3F68-4DA0-B48A-18D7B736D871}" type="datetime4">
              <a:rPr lang="it-IT"/>
              <a:pPr>
                <a:defRPr/>
              </a:pPr>
              <a:t>18 ottobre 2010</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7"/>
          <p:cNvSpPr>
            <a:spLocks noGrp="1" noChangeArrowheads="1"/>
          </p:cNvSpPr>
          <p:nvPr>
            <p:ph type="dt" sz="half" idx="10"/>
          </p:nvPr>
        </p:nvSpPr>
        <p:spPr>
          <a:ln/>
        </p:spPr>
        <p:txBody>
          <a:bodyPr/>
          <a:lstStyle>
            <a:lvl1pPr>
              <a:defRPr/>
            </a:lvl1pPr>
          </a:lstStyle>
          <a:p>
            <a:pPr>
              <a:defRPr/>
            </a:pPr>
            <a:fld id="{CE35C305-0917-4134-8C49-89829EF3F30B}" type="datetime4">
              <a:rPr lang="it-IT"/>
              <a:pPr>
                <a:defRPr/>
              </a:pPr>
              <a:t>18 ottobre 2010</a:t>
            </a:fld>
            <a:endParaRPr lang="it-IT"/>
          </a:p>
        </p:txBody>
      </p:sp>
      <p:sp>
        <p:nvSpPr>
          <p:cNvPr id="5" name="Rectangle 19"/>
          <p:cNvSpPr>
            <a:spLocks noGrp="1" noChangeArrowheads="1"/>
          </p:cNvSpPr>
          <p:nvPr>
            <p:ph type="ftr" sz="quarter" idx="11"/>
          </p:nvPr>
        </p:nvSpPr>
        <p:spPr>
          <a:ln/>
        </p:spPr>
        <p:txBody>
          <a:bodyPr/>
          <a:lstStyle>
            <a:lvl1pPr>
              <a:defRPr/>
            </a:lvl1pPr>
          </a:lstStyle>
          <a:p>
            <a:pPr>
              <a:defRPr/>
            </a:pPr>
            <a:endParaRPr lang="it-IT"/>
          </a:p>
        </p:txBody>
      </p:sp>
      <p:sp>
        <p:nvSpPr>
          <p:cNvPr id="6" name="Rectangle 18"/>
          <p:cNvSpPr>
            <a:spLocks noGrp="1" noChangeArrowheads="1"/>
          </p:cNvSpPr>
          <p:nvPr>
            <p:ph type="sldNum" sz="quarter" idx="12"/>
          </p:nvPr>
        </p:nvSpPr>
        <p:spPr>
          <a:ln/>
        </p:spPr>
        <p:txBody>
          <a:bodyPr/>
          <a:lstStyle>
            <a:lvl1pPr>
              <a:defRPr/>
            </a:lvl1pPr>
          </a:lstStyle>
          <a:p>
            <a:pPr>
              <a:defRPr/>
            </a:pPr>
            <a:fld id="{4FC80A83-1827-47D4-ABBC-CE50D125206A}" type="slidenum">
              <a:rPr lang="it-IT"/>
              <a:pPr>
                <a:defRPr/>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69100" y="549275"/>
            <a:ext cx="2124075" cy="568801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395288" y="549275"/>
            <a:ext cx="6221412" cy="568801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7"/>
          <p:cNvSpPr>
            <a:spLocks noGrp="1" noChangeArrowheads="1"/>
          </p:cNvSpPr>
          <p:nvPr>
            <p:ph type="dt" sz="half" idx="10"/>
          </p:nvPr>
        </p:nvSpPr>
        <p:spPr>
          <a:ln/>
        </p:spPr>
        <p:txBody>
          <a:bodyPr/>
          <a:lstStyle>
            <a:lvl1pPr>
              <a:defRPr/>
            </a:lvl1pPr>
          </a:lstStyle>
          <a:p>
            <a:pPr>
              <a:defRPr/>
            </a:pPr>
            <a:fld id="{35381293-1181-4968-ACD3-D776E6E8F021}" type="datetime4">
              <a:rPr lang="it-IT"/>
              <a:pPr>
                <a:defRPr/>
              </a:pPr>
              <a:t>18 ottobre 2010</a:t>
            </a:fld>
            <a:endParaRPr lang="it-IT"/>
          </a:p>
        </p:txBody>
      </p:sp>
      <p:sp>
        <p:nvSpPr>
          <p:cNvPr id="5" name="Rectangle 19"/>
          <p:cNvSpPr>
            <a:spLocks noGrp="1" noChangeArrowheads="1"/>
          </p:cNvSpPr>
          <p:nvPr>
            <p:ph type="ftr" sz="quarter" idx="11"/>
          </p:nvPr>
        </p:nvSpPr>
        <p:spPr>
          <a:ln/>
        </p:spPr>
        <p:txBody>
          <a:bodyPr/>
          <a:lstStyle>
            <a:lvl1pPr>
              <a:defRPr/>
            </a:lvl1pPr>
          </a:lstStyle>
          <a:p>
            <a:pPr>
              <a:defRPr/>
            </a:pPr>
            <a:endParaRPr lang="it-IT"/>
          </a:p>
        </p:txBody>
      </p:sp>
      <p:sp>
        <p:nvSpPr>
          <p:cNvPr id="6" name="Rectangle 18"/>
          <p:cNvSpPr>
            <a:spLocks noGrp="1" noChangeArrowheads="1"/>
          </p:cNvSpPr>
          <p:nvPr>
            <p:ph type="sldNum" sz="quarter" idx="12"/>
          </p:nvPr>
        </p:nvSpPr>
        <p:spPr>
          <a:ln/>
        </p:spPr>
        <p:txBody>
          <a:bodyPr/>
          <a:lstStyle>
            <a:lvl1pPr>
              <a:defRPr/>
            </a:lvl1pPr>
          </a:lstStyle>
          <a:p>
            <a:pPr>
              <a:defRPr/>
            </a:pPr>
            <a:fld id="{23BF7944-D948-47C9-BFF0-D7814345BC2E}" type="slidenum">
              <a:rPr lang="it-IT"/>
              <a:pPr>
                <a:defRPr/>
              </a:pPr>
              <a:t>‹#›</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7"/>
          <p:cNvSpPr>
            <a:spLocks noGrp="1" noChangeArrowheads="1"/>
          </p:cNvSpPr>
          <p:nvPr>
            <p:ph type="dt" sz="half" idx="10"/>
          </p:nvPr>
        </p:nvSpPr>
        <p:spPr>
          <a:ln/>
        </p:spPr>
        <p:txBody>
          <a:bodyPr/>
          <a:lstStyle>
            <a:lvl1pPr>
              <a:defRPr/>
            </a:lvl1pPr>
          </a:lstStyle>
          <a:p>
            <a:pPr>
              <a:defRPr/>
            </a:pPr>
            <a:fld id="{CBAFE28E-5BFA-42AB-98F7-4397919D474C}" type="datetime4">
              <a:rPr lang="it-IT"/>
              <a:pPr>
                <a:defRPr/>
              </a:pPr>
              <a:t>18 ottobre 2010</a:t>
            </a:fld>
            <a:endParaRPr lang="it-IT"/>
          </a:p>
        </p:txBody>
      </p:sp>
      <p:sp>
        <p:nvSpPr>
          <p:cNvPr id="5" name="Rectangle 19"/>
          <p:cNvSpPr>
            <a:spLocks noGrp="1" noChangeArrowheads="1"/>
          </p:cNvSpPr>
          <p:nvPr>
            <p:ph type="ftr" sz="quarter" idx="11"/>
          </p:nvPr>
        </p:nvSpPr>
        <p:spPr>
          <a:ln/>
        </p:spPr>
        <p:txBody>
          <a:bodyPr/>
          <a:lstStyle>
            <a:lvl1pPr>
              <a:defRPr/>
            </a:lvl1pPr>
          </a:lstStyle>
          <a:p>
            <a:pPr>
              <a:defRPr/>
            </a:pPr>
            <a:endParaRPr lang="it-IT"/>
          </a:p>
        </p:txBody>
      </p:sp>
      <p:sp>
        <p:nvSpPr>
          <p:cNvPr id="6" name="Rectangle 18"/>
          <p:cNvSpPr>
            <a:spLocks noGrp="1" noChangeArrowheads="1"/>
          </p:cNvSpPr>
          <p:nvPr>
            <p:ph type="sldNum" sz="quarter" idx="12"/>
          </p:nvPr>
        </p:nvSpPr>
        <p:spPr>
          <a:ln/>
        </p:spPr>
        <p:txBody>
          <a:bodyPr/>
          <a:lstStyle>
            <a:lvl1pPr>
              <a:defRPr/>
            </a:lvl1pPr>
          </a:lstStyle>
          <a:p>
            <a:pPr>
              <a:defRPr/>
            </a:pPr>
            <a:fld id="{24D3E492-47FB-4C55-ABAA-5389F3E84329}" type="slidenum">
              <a:rPr lang="it-IT"/>
              <a:pPr>
                <a:defRPr/>
              </a:pPr>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17"/>
          <p:cNvSpPr>
            <a:spLocks noGrp="1" noChangeArrowheads="1"/>
          </p:cNvSpPr>
          <p:nvPr>
            <p:ph type="dt" sz="half" idx="10"/>
          </p:nvPr>
        </p:nvSpPr>
        <p:spPr>
          <a:ln/>
        </p:spPr>
        <p:txBody>
          <a:bodyPr/>
          <a:lstStyle>
            <a:lvl1pPr>
              <a:defRPr/>
            </a:lvl1pPr>
          </a:lstStyle>
          <a:p>
            <a:pPr>
              <a:defRPr/>
            </a:pPr>
            <a:fld id="{C81251D3-B494-449E-80F5-9E70A93F5076}" type="datetime4">
              <a:rPr lang="it-IT"/>
              <a:pPr>
                <a:defRPr/>
              </a:pPr>
              <a:t>18 ottobre 2010</a:t>
            </a:fld>
            <a:endParaRPr lang="it-IT"/>
          </a:p>
        </p:txBody>
      </p:sp>
      <p:sp>
        <p:nvSpPr>
          <p:cNvPr id="5" name="Rectangle 19"/>
          <p:cNvSpPr>
            <a:spLocks noGrp="1" noChangeArrowheads="1"/>
          </p:cNvSpPr>
          <p:nvPr>
            <p:ph type="ftr" sz="quarter" idx="11"/>
          </p:nvPr>
        </p:nvSpPr>
        <p:spPr>
          <a:ln/>
        </p:spPr>
        <p:txBody>
          <a:bodyPr/>
          <a:lstStyle>
            <a:lvl1pPr>
              <a:defRPr/>
            </a:lvl1pPr>
          </a:lstStyle>
          <a:p>
            <a:pPr>
              <a:defRPr/>
            </a:pPr>
            <a:endParaRPr lang="it-IT"/>
          </a:p>
        </p:txBody>
      </p:sp>
      <p:sp>
        <p:nvSpPr>
          <p:cNvPr id="6" name="Rectangle 18"/>
          <p:cNvSpPr>
            <a:spLocks noGrp="1" noChangeArrowheads="1"/>
          </p:cNvSpPr>
          <p:nvPr>
            <p:ph type="sldNum" sz="quarter" idx="12"/>
          </p:nvPr>
        </p:nvSpPr>
        <p:spPr>
          <a:ln/>
        </p:spPr>
        <p:txBody>
          <a:bodyPr/>
          <a:lstStyle>
            <a:lvl1pPr>
              <a:defRPr/>
            </a:lvl1pPr>
          </a:lstStyle>
          <a:p>
            <a:pPr>
              <a:defRPr/>
            </a:pPr>
            <a:fld id="{9DCD4408-588A-4AEB-A5B6-9F931C9D896B}" type="slidenum">
              <a:rPr lang="it-IT"/>
              <a:pPr>
                <a:defRPr/>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95288" y="1341438"/>
            <a:ext cx="4171950"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719638" y="1341438"/>
            <a:ext cx="4173537" cy="4895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17"/>
          <p:cNvSpPr>
            <a:spLocks noGrp="1" noChangeArrowheads="1"/>
          </p:cNvSpPr>
          <p:nvPr>
            <p:ph type="dt" sz="half" idx="10"/>
          </p:nvPr>
        </p:nvSpPr>
        <p:spPr>
          <a:ln/>
        </p:spPr>
        <p:txBody>
          <a:bodyPr/>
          <a:lstStyle>
            <a:lvl1pPr>
              <a:defRPr/>
            </a:lvl1pPr>
          </a:lstStyle>
          <a:p>
            <a:pPr>
              <a:defRPr/>
            </a:pPr>
            <a:fld id="{7E2A1FA8-7E39-47EE-9A3E-77F6FCA34EF7}" type="datetime4">
              <a:rPr lang="it-IT"/>
              <a:pPr>
                <a:defRPr/>
              </a:pPr>
              <a:t>18 ottobre 2010</a:t>
            </a:fld>
            <a:endParaRPr lang="it-IT"/>
          </a:p>
        </p:txBody>
      </p:sp>
      <p:sp>
        <p:nvSpPr>
          <p:cNvPr id="6" name="Rectangle 19"/>
          <p:cNvSpPr>
            <a:spLocks noGrp="1" noChangeArrowheads="1"/>
          </p:cNvSpPr>
          <p:nvPr>
            <p:ph type="ftr" sz="quarter" idx="11"/>
          </p:nvPr>
        </p:nvSpPr>
        <p:spPr>
          <a:ln/>
        </p:spPr>
        <p:txBody>
          <a:bodyPr/>
          <a:lstStyle>
            <a:lvl1pPr>
              <a:defRPr/>
            </a:lvl1pPr>
          </a:lstStyle>
          <a:p>
            <a:pPr>
              <a:defRPr/>
            </a:pPr>
            <a:endParaRPr lang="it-IT"/>
          </a:p>
        </p:txBody>
      </p:sp>
      <p:sp>
        <p:nvSpPr>
          <p:cNvPr id="7" name="Rectangle 18"/>
          <p:cNvSpPr>
            <a:spLocks noGrp="1" noChangeArrowheads="1"/>
          </p:cNvSpPr>
          <p:nvPr>
            <p:ph type="sldNum" sz="quarter" idx="12"/>
          </p:nvPr>
        </p:nvSpPr>
        <p:spPr>
          <a:ln/>
        </p:spPr>
        <p:txBody>
          <a:bodyPr/>
          <a:lstStyle>
            <a:lvl1pPr>
              <a:defRPr/>
            </a:lvl1pPr>
          </a:lstStyle>
          <a:p>
            <a:pPr>
              <a:defRPr/>
            </a:pPr>
            <a:fld id="{B7266418-C30C-4F78-9F54-CD0B02ABC6AC}" type="slidenum">
              <a:rPr lang="it-IT"/>
              <a:pPr>
                <a:defRPr/>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7"/>
          <p:cNvSpPr>
            <a:spLocks noGrp="1" noChangeArrowheads="1"/>
          </p:cNvSpPr>
          <p:nvPr>
            <p:ph type="dt" sz="half" idx="10"/>
          </p:nvPr>
        </p:nvSpPr>
        <p:spPr>
          <a:ln/>
        </p:spPr>
        <p:txBody>
          <a:bodyPr/>
          <a:lstStyle>
            <a:lvl1pPr>
              <a:defRPr/>
            </a:lvl1pPr>
          </a:lstStyle>
          <a:p>
            <a:pPr>
              <a:defRPr/>
            </a:pPr>
            <a:fld id="{918D3E63-F53D-444F-AB07-D796FED90FE4}" type="datetime4">
              <a:rPr lang="it-IT"/>
              <a:pPr>
                <a:defRPr/>
              </a:pPr>
              <a:t>18 ottobre 2010</a:t>
            </a:fld>
            <a:endParaRPr lang="it-IT"/>
          </a:p>
        </p:txBody>
      </p:sp>
      <p:sp>
        <p:nvSpPr>
          <p:cNvPr id="8" name="Rectangle 19"/>
          <p:cNvSpPr>
            <a:spLocks noGrp="1" noChangeArrowheads="1"/>
          </p:cNvSpPr>
          <p:nvPr>
            <p:ph type="ftr" sz="quarter" idx="11"/>
          </p:nvPr>
        </p:nvSpPr>
        <p:spPr>
          <a:ln/>
        </p:spPr>
        <p:txBody>
          <a:bodyPr/>
          <a:lstStyle>
            <a:lvl1pPr>
              <a:defRPr/>
            </a:lvl1pPr>
          </a:lstStyle>
          <a:p>
            <a:pPr>
              <a:defRPr/>
            </a:pPr>
            <a:endParaRPr lang="it-IT"/>
          </a:p>
        </p:txBody>
      </p:sp>
      <p:sp>
        <p:nvSpPr>
          <p:cNvPr id="9" name="Rectangle 18"/>
          <p:cNvSpPr>
            <a:spLocks noGrp="1" noChangeArrowheads="1"/>
          </p:cNvSpPr>
          <p:nvPr>
            <p:ph type="sldNum" sz="quarter" idx="12"/>
          </p:nvPr>
        </p:nvSpPr>
        <p:spPr>
          <a:ln/>
        </p:spPr>
        <p:txBody>
          <a:bodyPr/>
          <a:lstStyle>
            <a:lvl1pPr>
              <a:defRPr/>
            </a:lvl1pPr>
          </a:lstStyle>
          <a:p>
            <a:pPr>
              <a:defRPr/>
            </a:pPr>
            <a:fld id="{33DDD393-E761-4AC3-8F33-27293CA2FC5C}" type="slidenum">
              <a:rPr lang="it-IT"/>
              <a:pPr>
                <a:defRPr/>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17"/>
          <p:cNvSpPr>
            <a:spLocks noGrp="1" noChangeArrowheads="1"/>
          </p:cNvSpPr>
          <p:nvPr>
            <p:ph type="dt" sz="half" idx="10"/>
          </p:nvPr>
        </p:nvSpPr>
        <p:spPr>
          <a:ln/>
        </p:spPr>
        <p:txBody>
          <a:bodyPr/>
          <a:lstStyle>
            <a:lvl1pPr>
              <a:defRPr/>
            </a:lvl1pPr>
          </a:lstStyle>
          <a:p>
            <a:pPr>
              <a:defRPr/>
            </a:pPr>
            <a:fld id="{4FFAA5D1-B1B6-4F00-A480-589CB9164B7D}" type="datetime4">
              <a:rPr lang="it-IT"/>
              <a:pPr>
                <a:defRPr/>
              </a:pPr>
              <a:t>18 ottobre 2010</a:t>
            </a:fld>
            <a:endParaRPr lang="it-IT"/>
          </a:p>
        </p:txBody>
      </p:sp>
      <p:sp>
        <p:nvSpPr>
          <p:cNvPr id="4" name="Rectangle 19"/>
          <p:cNvSpPr>
            <a:spLocks noGrp="1" noChangeArrowheads="1"/>
          </p:cNvSpPr>
          <p:nvPr>
            <p:ph type="ftr" sz="quarter" idx="11"/>
          </p:nvPr>
        </p:nvSpPr>
        <p:spPr>
          <a:ln/>
        </p:spPr>
        <p:txBody>
          <a:bodyPr/>
          <a:lstStyle>
            <a:lvl1pPr>
              <a:defRPr/>
            </a:lvl1pPr>
          </a:lstStyle>
          <a:p>
            <a:pPr>
              <a:defRPr/>
            </a:pPr>
            <a:endParaRPr lang="it-IT"/>
          </a:p>
        </p:txBody>
      </p:sp>
      <p:sp>
        <p:nvSpPr>
          <p:cNvPr id="5" name="Rectangle 18"/>
          <p:cNvSpPr>
            <a:spLocks noGrp="1" noChangeArrowheads="1"/>
          </p:cNvSpPr>
          <p:nvPr>
            <p:ph type="sldNum" sz="quarter" idx="12"/>
          </p:nvPr>
        </p:nvSpPr>
        <p:spPr>
          <a:ln/>
        </p:spPr>
        <p:txBody>
          <a:bodyPr/>
          <a:lstStyle>
            <a:lvl1pPr>
              <a:defRPr/>
            </a:lvl1pPr>
          </a:lstStyle>
          <a:p>
            <a:pPr>
              <a:defRPr/>
            </a:pPr>
            <a:fld id="{16BF4866-3521-4D81-8D03-065D243E5F2E}" type="slidenum">
              <a:rPr lang="it-IT"/>
              <a:pPr>
                <a:defRPr/>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fld id="{7D9CE9D9-1E7C-44EC-8813-7D606DCFED3D}" type="datetime4">
              <a:rPr lang="it-IT"/>
              <a:pPr>
                <a:defRPr/>
              </a:pPr>
              <a:t>18 ottobre 2010</a:t>
            </a:fld>
            <a:endParaRPr lang="it-IT"/>
          </a:p>
        </p:txBody>
      </p:sp>
      <p:sp>
        <p:nvSpPr>
          <p:cNvPr id="3" name="Rectangle 19"/>
          <p:cNvSpPr>
            <a:spLocks noGrp="1" noChangeArrowheads="1"/>
          </p:cNvSpPr>
          <p:nvPr>
            <p:ph type="ftr" sz="quarter" idx="11"/>
          </p:nvPr>
        </p:nvSpPr>
        <p:spPr>
          <a:ln/>
        </p:spPr>
        <p:txBody>
          <a:bodyPr/>
          <a:lstStyle>
            <a:lvl1pPr>
              <a:defRPr/>
            </a:lvl1pPr>
          </a:lstStyle>
          <a:p>
            <a:pPr>
              <a:defRPr/>
            </a:pPr>
            <a:endParaRPr lang="it-IT"/>
          </a:p>
        </p:txBody>
      </p:sp>
      <p:sp>
        <p:nvSpPr>
          <p:cNvPr id="4" name="Rectangle 18"/>
          <p:cNvSpPr>
            <a:spLocks noGrp="1" noChangeArrowheads="1"/>
          </p:cNvSpPr>
          <p:nvPr>
            <p:ph type="sldNum" sz="quarter" idx="12"/>
          </p:nvPr>
        </p:nvSpPr>
        <p:spPr>
          <a:ln/>
        </p:spPr>
        <p:txBody>
          <a:bodyPr/>
          <a:lstStyle>
            <a:lvl1pPr>
              <a:defRPr/>
            </a:lvl1pPr>
          </a:lstStyle>
          <a:p>
            <a:pPr>
              <a:defRPr/>
            </a:pPr>
            <a:fld id="{00091E28-E83C-4C88-A317-EC59FF9C4A60}" type="slidenum">
              <a:rPr lang="it-IT"/>
              <a:pPr>
                <a:defRPr/>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7"/>
          <p:cNvSpPr>
            <a:spLocks noGrp="1" noChangeArrowheads="1"/>
          </p:cNvSpPr>
          <p:nvPr>
            <p:ph type="dt" sz="half" idx="10"/>
          </p:nvPr>
        </p:nvSpPr>
        <p:spPr>
          <a:ln/>
        </p:spPr>
        <p:txBody>
          <a:bodyPr/>
          <a:lstStyle>
            <a:lvl1pPr>
              <a:defRPr/>
            </a:lvl1pPr>
          </a:lstStyle>
          <a:p>
            <a:pPr>
              <a:defRPr/>
            </a:pPr>
            <a:fld id="{CA0F1AFA-64C6-4435-97D6-E24FA6F058D0}" type="datetime4">
              <a:rPr lang="it-IT"/>
              <a:pPr>
                <a:defRPr/>
              </a:pPr>
              <a:t>18 ottobre 2010</a:t>
            </a:fld>
            <a:endParaRPr lang="it-IT"/>
          </a:p>
        </p:txBody>
      </p:sp>
      <p:sp>
        <p:nvSpPr>
          <p:cNvPr id="6" name="Rectangle 19"/>
          <p:cNvSpPr>
            <a:spLocks noGrp="1" noChangeArrowheads="1"/>
          </p:cNvSpPr>
          <p:nvPr>
            <p:ph type="ftr" sz="quarter" idx="11"/>
          </p:nvPr>
        </p:nvSpPr>
        <p:spPr>
          <a:ln/>
        </p:spPr>
        <p:txBody>
          <a:bodyPr/>
          <a:lstStyle>
            <a:lvl1pPr>
              <a:defRPr/>
            </a:lvl1pPr>
          </a:lstStyle>
          <a:p>
            <a:pPr>
              <a:defRPr/>
            </a:pPr>
            <a:endParaRPr lang="it-IT"/>
          </a:p>
        </p:txBody>
      </p:sp>
      <p:sp>
        <p:nvSpPr>
          <p:cNvPr id="7" name="Rectangle 18"/>
          <p:cNvSpPr>
            <a:spLocks noGrp="1" noChangeArrowheads="1"/>
          </p:cNvSpPr>
          <p:nvPr>
            <p:ph type="sldNum" sz="quarter" idx="12"/>
          </p:nvPr>
        </p:nvSpPr>
        <p:spPr>
          <a:ln/>
        </p:spPr>
        <p:txBody>
          <a:bodyPr/>
          <a:lstStyle>
            <a:lvl1pPr>
              <a:defRPr/>
            </a:lvl1pPr>
          </a:lstStyle>
          <a:p>
            <a:pPr>
              <a:defRPr/>
            </a:pPr>
            <a:fld id="{1AE9AF5D-75EF-4AD2-8887-4F67CC0BC055}" type="slidenum">
              <a:rPr lang="it-IT"/>
              <a:pPr>
                <a:defRPr/>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7"/>
          <p:cNvSpPr>
            <a:spLocks noGrp="1" noChangeArrowheads="1"/>
          </p:cNvSpPr>
          <p:nvPr>
            <p:ph type="dt" sz="half" idx="10"/>
          </p:nvPr>
        </p:nvSpPr>
        <p:spPr>
          <a:ln/>
        </p:spPr>
        <p:txBody>
          <a:bodyPr/>
          <a:lstStyle>
            <a:lvl1pPr>
              <a:defRPr/>
            </a:lvl1pPr>
          </a:lstStyle>
          <a:p>
            <a:pPr>
              <a:defRPr/>
            </a:pPr>
            <a:fld id="{8157423A-F109-417F-97CE-953502D672B3}" type="datetime4">
              <a:rPr lang="it-IT"/>
              <a:pPr>
                <a:defRPr/>
              </a:pPr>
              <a:t>18 ottobre 2010</a:t>
            </a:fld>
            <a:endParaRPr lang="it-IT"/>
          </a:p>
        </p:txBody>
      </p:sp>
      <p:sp>
        <p:nvSpPr>
          <p:cNvPr id="6" name="Rectangle 19"/>
          <p:cNvSpPr>
            <a:spLocks noGrp="1" noChangeArrowheads="1"/>
          </p:cNvSpPr>
          <p:nvPr>
            <p:ph type="ftr" sz="quarter" idx="11"/>
          </p:nvPr>
        </p:nvSpPr>
        <p:spPr>
          <a:ln/>
        </p:spPr>
        <p:txBody>
          <a:bodyPr/>
          <a:lstStyle>
            <a:lvl1pPr>
              <a:defRPr/>
            </a:lvl1pPr>
          </a:lstStyle>
          <a:p>
            <a:pPr>
              <a:defRPr/>
            </a:pPr>
            <a:endParaRPr lang="it-IT"/>
          </a:p>
        </p:txBody>
      </p:sp>
      <p:sp>
        <p:nvSpPr>
          <p:cNvPr id="7" name="Rectangle 18"/>
          <p:cNvSpPr>
            <a:spLocks noGrp="1" noChangeArrowheads="1"/>
          </p:cNvSpPr>
          <p:nvPr>
            <p:ph type="sldNum" sz="quarter" idx="12"/>
          </p:nvPr>
        </p:nvSpPr>
        <p:spPr>
          <a:ln/>
        </p:spPr>
        <p:txBody>
          <a:bodyPr/>
          <a:lstStyle>
            <a:lvl1pPr>
              <a:defRPr/>
            </a:lvl1pPr>
          </a:lstStyle>
          <a:p>
            <a:pPr>
              <a:defRPr/>
            </a:pPr>
            <a:fld id="{0351AB45-76C2-4B20-9660-32530C681AC1}" type="slidenum">
              <a:rPr lang="it-IT"/>
              <a:pPr>
                <a:defRPr/>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3" descr="Logo CC IT colori"/>
          <p:cNvPicPr>
            <a:picLocks noChangeAspect="1" noChangeArrowheads="1"/>
          </p:cNvPicPr>
          <p:nvPr userDrawn="1"/>
        </p:nvPicPr>
        <p:blipFill>
          <a:blip r:embed="rId13" cstate="print"/>
          <a:srcRect/>
          <a:stretch>
            <a:fillRect/>
          </a:stretch>
        </p:blipFill>
        <p:spPr bwMode="auto">
          <a:xfrm>
            <a:off x="0" y="0"/>
            <a:ext cx="1403350" cy="762000"/>
          </a:xfrm>
          <a:prstGeom prst="rect">
            <a:avLst/>
          </a:prstGeom>
          <a:solidFill>
            <a:srgbClr val="171738"/>
          </a:solidFill>
          <a:ln w="9525">
            <a:noFill/>
            <a:miter lim="800000"/>
            <a:headEnd/>
            <a:tailEnd/>
          </a:ln>
        </p:spPr>
      </p:pic>
      <p:pic>
        <p:nvPicPr>
          <p:cNvPr id="1027" name="Picture 14" descr="logo_Regione"/>
          <p:cNvPicPr>
            <a:picLocks noChangeAspect="1" noChangeArrowheads="1"/>
          </p:cNvPicPr>
          <p:nvPr userDrawn="1"/>
        </p:nvPicPr>
        <p:blipFill>
          <a:blip r:embed="rId14" cstate="print"/>
          <a:srcRect/>
          <a:stretch>
            <a:fillRect/>
          </a:stretch>
        </p:blipFill>
        <p:spPr bwMode="auto">
          <a:xfrm>
            <a:off x="7366000" y="85725"/>
            <a:ext cx="1692275" cy="338138"/>
          </a:xfrm>
          <a:prstGeom prst="rect">
            <a:avLst/>
          </a:prstGeom>
          <a:noFill/>
          <a:ln w="9525">
            <a:noFill/>
            <a:miter lim="800000"/>
            <a:headEnd/>
            <a:tailEnd/>
          </a:ln>
        </p:spPr>
      </p:pic>
      <p:sp>
        <p:nvSpPr>
          <p:cNvPr id="1028" name="Rectangle 15"/>
          <p:cNvSpPr>
            <a:spLocks noGrp="1" noChangeArrowheads="1"/>
          </p:cNvSpPr>
          <p:nvPr>
            <p:ph type="title"/>
          </p:nvPr>
        </p:nvSpPr>
        <p:spPr bwMode="auto">
          <a:xfrm>
            <a:off x="827088" y="549275"/>
            <a:ext cx="8066087"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9" name="Rectangle 16"/>
          <p:cNvSpPr>
            <a:spLocks noGrp="1" noChangeArrowheads="1"/>
          </p:cNvSpPr>
          <p:nvPr>
            <p:ph type="body" idx="1"/>
          </p:nvPr>
        </p:nvSpPr>
        <p:spPr bwMode="auto">
          <a:xfrm>
            <a:off x="395288" y="1341438"/>
            <a:ext cx="8497887" cy="4895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41" name="Rectangle 17"/>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Arial" charset="0"/>
              </a:defRPr>
            </a:lvl1pPr>
          </a:lstStyle>
          <a:p>
            <a:pPr>
              <a:defRPr/>
            </a:pPr>
            <a:fld id="{3ADD504E-D2E2-4B81-A10F-CFE47A8306F1}" type="datetime4">
              <a:rPr lang="it-IT"/>
              <a:pPr>
                <a:defRPr/>
              </a:pPr>
              <a:t>18 ottobre 2010</a:t>
            </a:fld>
            <a:endParaRPr lang="it-IT"/>
          </a:p>
        </p:txBody>
      </p:sp>
      <p:sp>
        <p:nvSpPr>
          <p:cNvPr id="1043" name="Rectangle 19"/>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Arial" charset="0"/>
              </a:defRPr>
            </a:lvl1pPr>
          </a:lstStyle>
          <a:p>
            <a:pPr>
              <a:defRPr/>
            </a:pPr>
            <a:endParaRPr lang="it-IT"/>
          </a:p>
        </p:txBody>
      </p:sp>
      <p:sp>
        <p:nvSpPr>
          <p:cNvPr id="1042" name="Rectangle 18"/>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Arial" charset="0"/>
              </a:defRPr>
            </a:lvl1pPr>
          </a:lstStyle>
          <a:p>
            <a:pPr>
              <a:defRPr/>
            </a:pPr>
            <a:fld id="{63B5BF3A-2587-4541-89AE-572BB80FE7E3}" type="slidenum">
              <a:rPr lang="it-IT"/>
              <a:pPr>
                <a:defRPr/>
              </a:pPr>
              <a:t>‹#›</a:t>
            </a:fld>
            <a:endParaRPr lang="it-IT"/>
          </a:p>
        </p:txBody>
      </p:sp>
      <p:grpSp>
        <p:nvGrpSpPr>
          <p:cNvPr id="1033" name="Group 50"/>
          <p:cNvGrpSpPr>
            <a:grpSpLocks/>
          </p:cNvGrpSpPr>
          <p:nvPr userDrawn="1"/>
        </p:nvGrpSpPr>
        <p:grpSpPr bwMode="auto">
          <a:xfrm>
            <a:off x="0" y="2005013"/>
            <a:ext cx="247650" cy="2908300"/>
            <a:chOff x="0" y="1263"/>
            <a:chExt cx="156" cy="1832"/>
          </a:xfrm>
        </p:grpSpPr>
        <p:sp>
          <p:nvSpPr>
            <p:cNvPr id="1075" name="Rectangle 11"/>
            <p:cNvSpPr>
              <a:spLocks noChangeArrowheads="1"/>
            </p:cNvSpPr>
            <p:nvPr userDrawn="1"/>
          </p:nvSpPr>
          <p:spPr bwMode="auto">
            <a:xfrm>
              <a:off x="0" y="2215"/>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76" name="Rectangle 12"/>
            <p:cNvSpPr>
              <a:spLocks noChangeArrowheads="1"/>
            </p:cNvSpPr>
            <p:nvPr userDrawn="1"/>
          </p:nvSpPr>
          <p:spPr bwMode="auto">
            <a:xfrm>
              <a:off x="0" y="2351"/>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77" name="Rectangle 13"/>
            <p:cNvSpPr>
              <a:spLocks noChangeArrowheads="1"/>
            </p:cNvSpPr>
            <p:nvPr userDrawn="1"/>
          </p:nvSpPr>
          <p:spPr bwMode="auto">
            <a:xfrm>
              <a:off x="0" y="2488"/>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78" name="Rectangle 14"/>
            <p:cNvSpPr>
              <a:spLocks noChangeArrowheads="1"/>
            </p:cNvSpPr>
            <p:nvPr userDrawn="1"/>
          </p:nvSpPr>
          <p:spPr bwMode="auto">
            <a:xfrm>
              <a:off x="0" y="2624"/>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79" name="Rectangle 15"/>
            <p:cNvSpPr>
              <a:spLocks noChangeArrowheads="1"/>
            </p:cNvSpPr>
            <p:nvPr userDrawn="1"/>
          </p:nvSpPr>
          <p:spPr bwMode="auto">
            <a:xfrm>
              <a:off x="0" y="1671"/>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80" name="Rectangle 16"/>
            <p:cNvSpPr>
              <a:spLocks noChangeArrowheads="1"/>
            </p:cNvSpPr>
            <p:nvPr userDrawn="1"/>
          </p:nvSpPr>
          <p:spPr bwMode="auto">
            <a:xfrm>
              <a:off x="0" y="1807"/>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81" name="Rectangle 17"/>
            <p:cNvSpPr>
              <a:spLocks noChangeArrowheads="1"/>
            </p:cNvSpPr>
            <p:nvPr userDrawn="1"/>
          </p:nvSpPr>
          <p:spPr bwMode="auto">
            <a:xfrm>
              <a:off x="0" y="1944"/>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82" name="Rectangle 18"/>
            <p:cNvSpPr>
              <a:spLocks noChangeArrowheads="1"/>
            </p:cNvSpPr>
            <p:nvPr userDrawn="1"/>
          </p:nvSpPr>
          <p:spPr bwMode="auto">
            <a:xfrm>
              <a:off x="0" y="2080"/>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83" name="Rectangle 20"/>
            <p:cNvSpPr>
              <a:spLocks noChangeArrowheads="1"/>
            </p:cNvSpPr>
            <p:nvPr userDrawn="1"/>
          </p:nvSpPr>
          <p:spPr bwMode="auto">
            <a:xfrm>
              <a:off x="0" y="1263"/>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84" name="Rectangle 21"/>
            <p:cNvSpPr>
              <a:spLocks noChangeArrowheads="1"/>
            </p:cNvSpPr>
            <p:nvPr userDrawn="1"/>
          </p:nvSpPr>
          <p:spPr bwMode="auto">
            <a:xfrm>
              <a:off x="0" y="1400"/>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85" name="Rectangle 22"/>
            <p:cNvSpPr>
              <a:spLocks noChangeArrowheads="1"/>
            </p:cNvSpPr>
            <p:nvPr userDrawn="1"/>
          </p:nvSpPr>
          <p:spPr bwMode="auto">
            <a:xfrm>
              <a:off x="0" y="1536"/>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86" name="Rectangle 23"/>
            <p:cNvSpPr>
              <a:spLocks noChangeArrowheads="1"/>
            </p:cNvSpPr>
            <p:nvPr userDrawn="1"/>
          </p:nvSpPr>
          <p:spPr bwMode="auto">
            <a:xfrm>
              <a:off x="0" y="2895"/>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87" name="Rectangle 24"/>
            <p:cNvSpPr>
              <a:spLocks noChangeArrowheads="1"/>
            </p:cNvSpPr>
            <p:nvPr userDrawn="1"/>
          </p:nvSpPr>
          <p:spPr bwMode="auto">
            <a:xfrm>
              <a:off x="0" y="3031"/>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sp>
          <p:nvSpPr>
            <p:cNvPr id="1088" name="Rectangle 27"/>
            <p:cNvSpPr>
              <a:spLocks noChangeArrowheads="1"/>
            </p:cNvSpPr>
            <p:nvPr userDrawn="1"/>
          </p:nvSpPr>
          <p:spPr bwMode="auto">
            <a:xfrm>
              <a:off x="0" y="2760"/>
              <a:ext cx="156" cy="64"/>
            </a:xfrm>
            <a:prstGeom prst="rect">
              <a:avLst/>
            </a:prstGeom>
            <a:solidFill>
              <a:srgbClr val="171738"/>
            </a:solidFill>
            <a:ln w="9525">
              <a:noFill/>
              <a:miter lim="800000"/>
              <a:headEnd/>
              <a:tailEnd/>
            </a:ln>
          </p:spPr>
          <p:txBody>
            <a:bodyPr wrap="none" anchor="ctr"/>
            <a:lstStyle/>
            <a:p>
              <a:pPr>
                <a:defRPr/>
              </a:pPr>
              <a:endParaRPr lang="it-IT" b="0">
                <a:latin typeface="Arial" charset="0"/>
              </a:endParaRPr>
            </a:p>
          </p:txBody>
        </p:sp>
      </p:grpSp>
    </p:spTree>
  </p:cSld>
  <p:clrMap bg1="lt1" tx1="dk1" bg2="lt2" tx2="dk2" accent1="accent1" accent2="accent2" accent3="accent3" accent4="accent4" accent5="accent5" accent6="accent6" hlink="hlink" folHlink="folHlink"/>
  <p:sldLayoutIdLst>
    <p:sldLayoutId id="2147483804"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p:txStyles>
    <p:titleStyle>
      <a:lvl1pPr algn="ctr" rtl="0" eaLnBrk="0" fontAlgn="base" hangingPunct="0">
        <a:spcBef>
          <a:spcPct val="0"/>
        </a:spcBef>
        <a:spcAft>
          <a:spcPct val="0"/>
        </a:spcAft>
        <a:defRPr sz="3200" b="1">
          <a:solidFill>
            <a:srgbClr val="6FB345"/>
          </a:solidFill>
          <a:latin typeface="+mj-lt"/>
          <a:ea typeface="+mj-ea"/>
          <a:cs typeface="+mj-cs"/>
        </a:defRPr>
      </a:lvl1pPr>
      <a:lvl2pPr algn="ctr" rtl="0" eaLnBrk="0" fontAlgn="base" hangingPunct="0">
        <a:spcBef>
          <a:spcPct val="0"/>
        </a:spcBef>
        <a:spcAft>
          <a:spcPct val="0"/>
        </a:spcAft>
        <a:defRPr sz="3200" b="1">
          <a:solidFill>
            <a:srgbClr val="6FB345"/>
          </a:solidFill>
          <a:latin typeface="Arial" charset="0"/>
        </a:defRPr>
      </a:lvl2pPr>
      <a:lvl3pPr algn="ctr" rtl="0" eaLnBrk="0" fontAlgn="base" hangingPunct="0">
        <a:spcBef>
          <a:spcPct val="0"/>
        </a:spcBef>
        <a:spcAft>
          <a:spcPct val="0"/>
        </a:spcAft>
        <a:defRPr sz="3200" b="1">
          <a:solidFill>
            <a:srgbClr val="6FB345"/>
          </a:solidFill>
          <a:latin typeface="Arial" charset="0"/>
        </a:defRPr>
      </a:lvl3pPr>
      <a:lvl4pPr algn="ctr" rtl="0" eaLnBrk="0" fontAlgn="base" hangingPunct="0">
        <a:spcBef>
          <a:spcPct val="0"/>
        </a:spcBef>
        <a:spcAft>
          <a:spcPct val="0"/>
        </a:spcAft>
        <a:defRPr sz="3200" b="1">
          <a:solidFill>
            <a:srgbClr val="6FB345"/>
          </a:solidFill>
          <a:latin typeface="Arial" charset="0"/>
        </a:defRPr>
      </a:lvl4pPr>
      <a:lvl5pPr algn="ctr" rtl="0" eaLnBrk="0" fontAlgn="base" hangingPunct="0">
        <a:spcBef>
          <a:spcPct val="0"/>
        </a:spcBef>
        <a:spcAft>
          <a:spcPct val="0"/>
        </a:spcAft>
        <a:defRPr sz="3200" b="1">
          <a:solidFill>
            <a:srgbClr val="6FB345"/>
          </a:solidFill>
          <a:latin typeface="Arial" charset="0"/>
        </a:defRPr>
      </a:lvl5pPr>
      <a:lvl6pPr marL="457200" algn="ctr" rtl="0" fontAlgn="base">
        <a:spcBef>
          <a:spcPct val="0"/>
        </a:spcBef>
        <a:spcAft>
          <a:spcPct val="0"/>
        </a:spcAft>
        <a:defRPr sz="3200" b="1">
          <a:solidFill>
            <a:srgbClr val="6FB345"/>
          </a:solidFill>
          <a:latin typeface="Arial" charset="0"/>
        </a:defRPr>
      </a:lvl6pPr>
      <a:lvl7pPr marL="914400" algn="ctr" rtl="0" fontAlgn="base">
        <a:spcBef>
          <a:spcPct val="0"/>
        </a:spcBef>
        <a:spcAft>
          <a:spcPct val="0"/>
        </a:spcAft>
        <a:defRPr sz="3200" b="1">
          <a:solidFill>
            <a:srgbClr val="6FB345"/>
          </a:solidFill>
          <a:latin typeface="Arial" charset="0"/>
        </a:defRPr>
      </a:lvl7pPr>
      <a:lvl8pPr marL="1371600" algn="ctr" rtl="0" fontAlgn="base">
        <a:spcBef>
          <a:spcPct val="0"/>
        </a:spcBef>
        <a:spcAft>
          <a:spcPct val="0"/>
        </a:spcAft>
        <a:defRPr sz="3200" b="1">
          <a:solidFill>
            <a:srgbClr val="6FB345"/>
          </a:solidFill>
          <a:latin typeface="Arial" charset="0"/>
        </a:defRPr>
      </a:lvl8pPr>
      <a:lvl9pPr marL="1828800" algn="ctr" rtl="0" fontAlgn="base">
        <a:spcBef>
          <a:spcPct val="0"/>
        </a:spcBef>
        <a:spcAft>
          <a:spcPct val="0"/>
        </a:spcAft>
        <a:defRPr sz="3200" b="1">
          <a:solidFill>
            <a:srgbClr val="6FB345"/>
          </a:solidFill>
          <a:latin typeface="Arial" charset="0"/>
        </a:defRPr>
      </a:lvl9pPr>
    </p:titleStyle>
    <p:bodyStyle>
      <a:lvl1pPr marL="342900" indent="-342900" algn="l" rtl="0" eaLnBrk="0" fontAlgn="base" hangingPunct="0">
        <a:spcBef>
          <a:spcPct val="20000"/>
        </a:spcBef>
        <a:spcAft>
          <a:spcPct val="0"/>
        </a:spcAft>
        <a:defRPr sz="3200">
          <a:solidFill>
            <a:srgbClr val="171738"/>
          </a:solidFill>
          <a:latin typeface="+mn-lt"/>
          <a:ea typeface="+mn-ea"/>
          <a:cs typeface="+mn-cs"/>
        </a:defRPr>
      </a:lvl1pPr>
      <a:lvl2pPr marL="742950" indent="-285750" algn="l" rtl="0" eaLnBrk="0" fontAlgn="base" hangingPunct="0">
        <a:spcBef>
          <a:spcPct val="20000"/>
        </a:spcBef>
        <a:spcAft>
          <a:spcPct val="0"/>
        </a:spcAft>
        <a:buChar char="–"/>
        <a:defRPr sz="2800">
          <a:solidFill>
            <a:srgbClr val="171738"/>
          </a:solidFill>
          <a:latin typeface="+mn-lt"/>
        </a:defRPr>
      </a:lvl2pPr>
      <a:lvl3pPr marL="1143000" indent="-228600" algn="l" rtl="0" eaLnBrk="0" fontAlgn="base" hangingPunct="0">
        <a:spcBef>
          <a:spcPct val="20000"/>
        </a:spcBef>
        <a:spcAft>
          <a:spcPct val="0"/>
        </a:spcAft>
        <a:buChar char="•"/>
        <a:defRPr sz="2400">
          <a:solidFill>
            <a:srgbClr val="171738"/>
          </a:solidFill>
          <a:latin typeface="+mn-lt"/>
        </a:defRPr>
      </a:lvl3pPr>
      <a:lvl4pPr marL="1600200" indent="-228600" algn="l" rtl="0" eaLnBrk="0" fontAlgn="base" hangingPunct="0">
        <a:spcBef>
          <a:spcPct val="20000"/>
        </a:spcBef>
        <a:spcAft>
          <a:spcPct val="0"/>
        </a:spcAft>
        <a:buChar char="–"/>
        <a:defRPr sz="2000">
          <a:solidFill>
            <a:srgbClr val="171738"/>
          </a:solidFill>
          <a:latin typeface="+mn-lt"/>
        </a:defRPr>
      </a:lvl4pPr>
      <a:lvl5pPr marL="2057400" indent="-228600" algn="l" rtl="0" eaLnBrk="0" fontAlgn="base" hangingPunct="0">
        <a:spcBef>
          <a:spcPct val="20000"/>
        </a:spcBef>
        <a:spcAft>
          <a:spcPct val="0"/>
        </a:spcAft>
        <a:buChar char="»"/>
        <a:defRPr sz="2000">
          <a:solidFill>
            <a:srgbClr val="171738"/>
          </a:solidFill>
          <a:latin typeface="+mn-lt"/>
        </a:defRPr>
      </a:lvl5pPr>
      <a:lvl6pPr marL="2514600" indent="-228600" algn="l" rtl="0" fontAlgn="base">
        <a:spcBef>
          <a:spcPct val="20000"/>
        </a:spcBef>
        <a:spcAft>
          <a:spcPct val="0"/>
        </a:spcAft>
        <a:buChar char="»"/>
        <a:defRPr sz="2000">
          <a:solidFill>
            <a:srgbClr val="171738"/>
          </a:solidFill>
          <a:latin typeface="+mn-lt"/>
        </a:defRPr>
      </a:lvl6pPr>
      <a:lvl7pPr marL="2971800" indent="-228600" algn="l" rtl="0" fontAlgn="base">
        <a:spcBef>
          <a:spcPct val="20000"/>
        </a:spcBef>
        <a:spcAft>
          <a:spcPct val="0"/>
        </a:spcAft>
        <a:buChar char="»"/>
        <a:defRPr sz="2000">
          <a:solidFill>
            <a:srgbClr val="171738"/>
          </a:solidFill>
          <a:latin typeface="+mn-lt"/>
        </a:defRPr>
      </a:lvl7pPr>
      <a:lvl8pPr marL="3429000" indent="-228600" algn="l" rtl="0" fontAlgn="base">
        <a:spcBef>
          <a:spcPct val="20000"/>
        </a:spcBef>
        <a:spcAft>
          <a:spcPct val="0"/>
        </a:spcAft>
        <a:buChar char="»"/>
        <a:defRPr sz="2000">
          <a:solidFill>
            <a:srgbClr val="171738"/>
          </a:solidFill>
          <a:latin typeface="+mn-lt"/>
        </a:defRPr>
      </a:lvl8pPr>
      <a:lvl9pPr marL="3886200" indent="-228600" algn="l" rtl="0" fontAlgn="base">
        <a:spcBef>
          <a:spcPct val="20000"/>
        </a:spcBef>
        <a:spcAft>
          <a:spcPct val="0"/>
        </a:spcAft>
        <a:buChar char="»"/>
        <a:defRPr sz="2000">
          <a:solidFill>
            <a:srgbClr val="171738"/>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dt" sz="quarter" idx="10"/>
          </p:nvPr>
        </p:nvSpPr>
        <p:spPr>
          <a:xfrm>
            <a:off x="6443663" y="6165850"/>
            <a:ext cx="2493962" cy="476250"/>
          </a:xfrm>
          <a:noFill/>
        </p:spPr>
        <p:txBody>
          <a:bodyPr/>
          <a:lstStyle/>
          <a:p>
            <a:fld id="{44E7BA2C-6B92-44AE-B6F9-0AA804D99D93}" type="datetime4">
              <a:rPr lang="it-IT" smtClean="0">
                <a:latin typeface="Arial" pitchFamily="34" charset="0"/>
              </a:rPr>
              <a:pPr/>
              <a:t>18 ottobre 2010</a:t>
            </a:fld>
            <a:endParaRPr lang="it-IT" smtClean="0">
              <a:latin typeface="Arial" pitchFamily="34" charset="0"/>
            </a:endParaRPr>
          </a:p>
        </p:txBody>
      </p:sp>
      <p:sp>
        <p:nvSpPr>
          <p:cNvPr id="3075" name="Rectangle 2"/>
          <p:cNvSpPr>
            <a:spLocks noGrp="1" noChangeArrowheads="1"/>
          </p:cNvSpPr>
          <p:nvPr>
            <p:ph type="ctrTitle"/>
          </p:nvPr>
        </p:nvSpPr>
        <p:spPr>
          <a:xfrm>
            <a:off x="2771775" y="2276475"/>
            <a:ext cx="6046788" cy="2016125"/>
          </a:xfrm>
        </p:spPr>
        <p:txBody>
          <a:bodyPr/>
          <a:lstStyle/>
          <a:p>
            <a:pPr eaLnBrk="1" hangingPunct="1"/>
            <a:r>
              <a:rPr lang="it-IT" smtClean="0"/>
              <a:t>Classifications </a:t>
            </a:r>
            <a:r>
              <a:rPr lang="it-IT" smtClean="0"/>
              <a:t>and terminologies in Italy</a:t>
            </a:r>
          </a:p>
        </p:txBody>
      </p:sp>
      <p:sp>
        <p:nvSpPr>
          <p:cNvPr id="3076" name="Rectangle 3"/>
          <p:cNvSpPr>
            <a:spLocks noGrp="1" noChangeArrowheads="1"/>
          </p:cNvSpPr>
          <p:nvPr>
            <p:ph type="subTitle" idx="1"/>
          </p:nvPr>
        </p:nvSpPr>
        <p:spPr>
          <a:xfrm>
            <a:off x="395288" y="4221163"/>
            <a:ext cx="8497887" cy="2232025"/>
          </a:xfrm>
        </p:spPr>
        <p:txBody>
          <a:bodyPr/>
          <a:lstStyle/>
          <a:p>
            <a:pPr algn="l" eaLnBrk="1" hangingPunct="1"/>
            <a:r>
              <a:rPr lang="it-IT" sz="2400" smtClean="0"/>
              <a:t>A brief overview on the activities of Italian WHO-FIC Collaborating Centre in partnership with the Italian Society of Pathology and Diagnostic Cytology (SIAPEC)</a:t>
            </a:r>
          </a:p>
          <a:p>
            <a:pPr algn="l" eaLnBrk="1" hangingPunct="1"/>
            <a:endParaRPr lang="it-IT" sz="2400" b="1" smtClean="0">
              <a:solidFill>
                <a:srgbClr val="6FB345"/>
              </a:solidFill>
            </a:endParaRPr>
          </a:p>
          <a:p>
            <a:pPr algn="l" eaLnBrk="1" hangingPunct="1"/>
            <a:r>
              <a:rPr lang="it-IT" sz="2400" b="1" smtClean="0">
                <a:solidFill>
                  <a:srgbClr val="6FB345"/>
                </a:solidFill>
              </a:rPr>
              <a:t>Francesco Gongolo</a:t>
            </a:r>
          </a:p>
        </p:txBody>
      </p:sp>
      <p:sp>
        <p:nvSpPr>
          <p:cNvPr id="3077" name="CasellaDiTesto 4"/>
          <p:cNvSpPr txBox="1">
            <a:spLocks noChangeArrowheads="1"/>
          </p:cNvSpPr>
          <p:nvPr/>
        </p:nvSpPr>
        <p:spPr bwMode="auto">
          <a:xfrm>
            <a:off x="5580063" y="1125538"/>
            <a:ext cx="3313112" cy="584200"/>
          </a:xfrm>
          <a:prstGeom prst="rect">
            <a:avLst/>
          </a:prstGeom>
          <a:noFill/>
          <a:ln w="9525">
            <a:noFill/>
            <a:miter lim="800000"/>
            <a:headEnd/>
            <a:tailEnd/>
          </a:ln>
        </p:spPr>
        <p:txBody>
          <a:bodyPr>
            <a:spAutoFit/>
          </a:bodyPr>
          <a:lstStyle/>
          <a:p>
            <a:r>
              <a:rPr lang="it-IT" sz="1600">
                <a:solidFill>
                  <a:srgbClr val="002060"/>
                </a:solidFill>
              </a:rPr>
              <a:t>IHTSDO – IPaLM PG meeting</a:t>
            </a:r>
          </a:p>
          <a:p>
            <a:r>
              <a:rPr lang="it-IT" sz="1600">
                <a:solidFill>
                  <a:srgbClr val="002060"/>
                </a:solidFill>
              </a:rPr>
              <a:t>Toronto october 18 2010</a:t>
            </a:r>
            <a:endParaRPr lang="en-GB" sz="160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Rectangle 9"/>
          <p:cNvSpPr>
            <a:spLocks noChangeArrowheads="1"/>
          </p:cNvSpPr>
          <p:nvPr/>
        </p:nvSpPr>
        <p:spPr bwMode="auto">
          <a:xfrm>
            <a:off x="0" y="1008063"/>
            <a:ext cx="9144000" cy="5949950"/>
          </a:xfrm>
          <a:prstGeom prst="rect">
            <a:avLst/>
          </a:prstGeom>
          <a:noFill/>
          <a:ln w="28575" algn="ctr">
            <a:noFill/>
            <a:miter lim="800000"/>
            <a:headEnd/>
            <a:tailEnd/>
          </a:ln>
        </p:spPr>
        <p:txBody>
          <a:bodyPr wrap="none" lIns="0" tIns="0" rIns="0" bIns="0" anchor="ctr"/>
          <a:lstStyle/>
          <a:p>
            <a:pPr algn="ctr"/>
            <a:endParaRPr lang="en-US" sz="2000">
              <a:solidFill>
                <a:srgbClr val="CC3300"/>
              </a:solidFill>
              <a:latin typeface="Bradley Hand ITC" pitchFamily="66" charset="0"/>
            </a:endParaRPr>
          </a:p>
        </p:txBody>
      </p:sp>
      <p:sp>
        <p:nvSpPr>
          <p:cNvPr id="12291" name="Rectangle 2"/>
          <p:cNvSpPr>
            <a:spLocks noGrp="1" noChangeArrowheads="1"/>
          </p:cNvSpPr>
          <p:nvPr>
            <p:ph type="title" idx="4294967295"/>
          </p:nvPr>
        </p:nvSpPr>
        <p:spPr>
          <a:xfrm>
            <a:off x="0" y="0"/>
            <a:ext cx="8277225" cy="1000125"/>
          </a:xfrm>
        </p:spPr>
        <p:txBody>
          <a:bodyPr/>
          <a:lstStyle/>
          <a:p>
            <a:pPr eaLnBrk="1" hangingPunct="1"/>
            <a:r>
              <a:rPr lang="en-US" sz="3600" smtClean="0">
                <a:cs typeface="Arial" pitchFamily="34" charset="0"/>
              </a:rPr>
              <a:t>THE CONTENT MODEL</a:t>
            </a:r>
            <a:br>
              <a:rPr lang="en-US" sz="3600" smtClean="0">
                <a:cs typeface="Arial" pitchFamily="34" charset="0"/>
              </a:rPr>
            </a:br>
            <a:r>
              <a:rPr lang="en-US" i="1" smtClean="0">
                <a:cs typeface="Arial" pitchFamily="34" charset="0"/>
              </a:rPr>
              <a:t>Any Category in ICD is represented  by:</a:t>
            </a:r>
          </a:p>
        </p:txBody>
      </p:sp>
      <p:sp>
        <p:nvSpPr>
          <p:cNvPr id="12292" name="Rectangle 3"/>
          <p:cNvSpPr>
            <a:spLocks noGrp="1" noChangeArrowheads="1"/>
          </p:cNvSpPr>
          <p:nvPr>
            <p:ph type="body" idx="4294967295"/>
          </p:nvPr>
        </p:nvSpPr>
        <p:spPr>
          <a:xfrm>
            <a:off x="215900" y="2276475"/>
            <a:ext cx="4860925" cy="4321175"/>
          </a:xfrm>
        </p:spPr>
        <p:txBody>
          <a:bodyPr/>
          <a:lstStyle/>
          <a:p>
            <a:pPr marL="609600" indent="-609600" eaLnBrk="1" hangingPunct="1">
              <a:lnSpc>
                <a:spcPct val="80000"/>
              </a:lnSpc>
            </a:pPr>
            <a:r>
              <a:rPr lang="en-US" sz="1800" b="1" u="sng" smtClean="0">
                <a:cs typeface="Arial" pitchFamily="34" charset="0"/>
              </a:rPr>
              <a:t>Descriptive characteristics</a:t>
            </a:r>
          </a:p>
          <a:p>
            <a:pPr marL="609600" indent="-609600" eaLnBrk="1" hangingPunct="1">
              <a:lnSpc>
                <a:spcPct val="80000"/>
              </a:lnSpc>
              <a:buFontTx/>
              <a:buAutoNum type="arabicPeriod"/>
            </a:pPr>
            <a:r>
              <a:rPr lang="en-US" sz="1800" b="1" smtClean="0">
                <a:cs typeface="Arial" pitchFamily="34" charset="0"/>
              </a:rPr>
              <a:t>Type </a:t>
            </a:r>
          </a:p>
          <a:p>
            <a:pPr marL="609600" indent="-609600" eaLnBrk="1" hangingPunct="1">
              <a:lnSpc>
                <a:spcPct val="80000"/>
              </a:lnSpc>
            </a:pPr>
            <a:r>
              <a:rPr lang="en-US" sz="1600" smtClean="0">
                <a:cs typeface="Arial" pitchFamily="34" charset="0"/>
              </a:rPr>
              <a:t>	</a:t>
            </a:r>
            <a:r>
              <a:rPr lang="en-US" sz="1400" smtClean="0">
                <a:cs typeface="Arial" pitchFamily="34" charset="0"/>
              </a:rPr>
              <a:t>Disease, disorder, syndrome, injury, sign/symptom, external cause, reason for encounter; </a:t>
            </a:r>
          </a:p>
          <a:p>
            <a:pPr marL="609600" indent="-609600" eaLnBrk="1" hangingPunct="1">
              <a:lnSpc>
                <a:spcPct val="80000"/>
              </a:lnSpc>
              <a:buFontTx/>
              <a:buAutoNum type="arabicPeriod" startAt="2"/>
            </a:pPr>
            <a:r>
              <a:rPr lang="en-US" sz="1800" b="1" smtClean="0">
                <a:cs typeface="Arial" pitchFamily="34" charset="0"/>
              </a:rPr>
              <a:t>Body System(s) 	</a:t>
            </a:r>
            <a:r>
              <a:rPr lang="en-US" sz="1800" i="1" smtClean="0">
                <a:cs typeface="Arial" pitchFamily="34" charset="0"/>
              </a:rPr>
              <a:t>(physiology) </a:t>
            </a:r>
          </a:p>
          <a:p>
            <a:pPr marL="609600" indent="-609600" eaLnBrk="1" hangingPunct="1">
              <a:lnSpc>
                <a:spcPct val="80000"/>
              </a:lnSpc>
              <a:buFontTx/>
              <a:buAutoNum type="arabicPeriod" startAt="2"/>
            </a:pPr>
            <a:r>
              <a:rPr lang="en-US" sz="1800" b="1" smtClean="0">
                <a:cs typeface="Arial" pitchFamily="34" charset="0"/>
              </a:rPr>
              <a:t>Body Part(s) 	</a:t>
            </a:r>
            <a:r>
              <a:rPr lang="en-US" sz="1800" i="1" smtClean="0">
                <a:cs typeface="Arial" pitchFamily="34" charset="0"/>
              </a:rPr>
              <a:t>(anatomical site)</a:t>
            </a:r>
          </a:p>
          <a:p>
            <a:pPr marL="609600" indent="-609600" eaLnBrk="1" hangingPunct="1">
              <a:lnSpc>
                <a:spcPct val="80000"/>
              </a:lnSpc>
              <a:buFontTx/>
              <a:buAutoNum type="arabicPeriod" startAt="2"/>
            </a:pPr>
            <a:r>
              <a:rPr lang="en-US" sz="1800" b="1" smtClean="0">
                <a:cs typeface="Arial" pitchFamily="34" charset="0"/>
              </a:rPr>
              <a:t>Manifestation Attributes         </a:t>
            </a:r>
          </a:p>
          <a:p>
            <a:pPr marL="1009650" lvl="1" indent="-609600" eaLnBrk="1" hangingPunct="1">
              <a:lnSpc>
                <a:spcPct val="80000"/>
              </a:lnSpc>
              <a:buFontTx/>
              <a:buAutoNum type="alphaLcPeriod"/>
            </a:pPr>
            <a:r>
              <a:rPr lang="en-US" sz="1600" b="1" smtClean="0">
                <a:cs typeface="Arial" pitchFamily="34" charset="0"/>
              </a:rPr>
              <a:t>Signs &amp; Symptoms</a:t>
            </a:r>
          </a:p>
          <a:p>
            <a:pPr marL="1009650" lvl="1" indent="-609600" eaLnBrk="1" hangingPunct="1">
              <a:lnSpc>
                <a:spcPct val="80000"/>
              </a:lnSpc>
              <a:buFontTx/>
              <a:buAutoNum type="alphaLcPeriod"/>
            </a:pPr>
            <a:r>
              <a:rPr lang="en-US" sz="1600" b="1" smtClean="0">
                <a:cs typeface="Arial" pitchFamily="34" charset="0"/>
              </a:rPr>
              <a:t>Diagnostic Findings  </a:t>
            </a:r>
          </a:p>
          <a:p>
            <a:pPr marL="609600" indent="-609600" eaLnBrk="1" hangingPunct="1">
              <a:lnSpc>
                <a:spcPct val="80000"/>
              </a:lnSpc>
              <a:buFontTx/>
              <a:buAutoNum type="arabicPeriod" startAt="2"/>
            </a:pPr>
            <a:r>
              <a:rPr lang="en-US" sz="1800" b="1" smtClean="0">
                <a:cs typeface="Arial" pitchFamily="34" charset="0"/>
              </a:rPr>
              <a:t>Causal Properties 	</a:t>
            </a:r>
            <a:r>
              <a:rPr lang="en-US" sz="1800" i="1" smtClean="0">
                <a:cs typeface="Arial" pitchFamily="34" charset="0"/>
              </a:rPr>
              <a:t>(etiology)</a:t>
            </a:r>
            <a:r>
              <a:rPr lang="en-US" sz="1800" b="1" smtClean="0">
                <a:cs typeface="Arial" pitchFamily="34" charset="0"/>
              </a:rPr>
              <a:t> </a:t>
            </a:r>
          </a:p>
          <a:p>
            <a:pPr marL="1009650" lvl="1" indent="-609600" eaLnBrk="1" hangingPunct="1">
              <a:lnSpc>
                <a:spcPct val="80000"/>
              </a:lnSpc>
              <a:buFontTx/>
              <a:buAutoNum type="alphaLcPeriod"/>
            </a:pPr>
            <a:r>
              <a:rPr lang="en-US" sz="1600" b="1" smtClean="0">
                <a:cs typeface="Arial" pitchFamily="34" charset="0"/>
              </a:rPr>
              <a:t>Causal Mechanisms /Agents</a:t>
            </a:r>
          </a:p>
          <a:p>
            <a:pPr marL="1009650" lvl="1" indent="-609600" eaLnBrk="1" hangingPunct="1">
              <a:lnSpc>
                <a:spcPct val="80000"/>
              </a:lnSpc>
              <a:buFontTx/>
              <a:buAutoNum type="alphaLcPeriod"/>
            </a:pPr>
            <a:r>
              <a:rPr lang="en-US" sz="1600" b="1" smtClean="0">
                <a:cs typeface="Arial" pitchFamily="34" charset="0"/>
              </a:rPr>
              <a:t>Risk Factors</a:t>
            </a:r>
          </a:p>
          <a:p>
            <a:pPr marL="1009650" lvl="1" indent="-609600" eaLnBrk="1" hangingPunct="1">
              <a:lnSpc>
                <a:spcPct val="80000"/>
              </a:lnSpc>
              <a:buFontTx/>
              <a:buAutoNum type="alphaLcPeriod"/>
            </a:pPr>
            <a:r>
              <a:rPr lang="en-US" sz="1600" b="1" smtClean="0">
                <a:cs typeface="Arial" pitchFamily="34" charset="0"/>
              </a:rPr>
              <a:t>Genomic characteristics</a:t>
            </a:r>
          </a:p>
          <a:p>
            <a:pPr marL="609600" indent="-609600" eaLnBrk="1" hangingPunct="1">
              <a:lnSpc>
                <a:spcPct val="80000"/>
              </a:lnSpc>
              <a:buFontTx/>
              <a:buAutoNum type="arabicPeriod" startAt="2"/>
            </a:pPr>
            <a:r>
              <a:rPr lang="en-US" sz="1800" b="1" smtClean="0">
                <a:cs typeface="Arial" pitchFamily="34" charset="0"/>
              </a:rPr>
              <a:t>Temporal Properties</a:t>
            </a:r>
          </a:p>
          <a:p>
            <a:pPr marL="609600" indent="-609600" eaLnBrk="1" hangingPunct="1">
              <a:lnSpc>
                <a:spcPct val="80000"/>
              </a:lnSpc>
              <a:buFontTx/>
              <a:buAutoNum type="arabicPeriod" startAt="2"/>
            </a:pPr>
            <a:r>
              <a:rPr lang="en-US" sz="1800" b="1" smtClean="0">
                <a:cs typeface="Arial" pitchFamily="34" charset="0"/>
              </a:rPr>
              <a:t>Severity and/or Extent  </a:t>
            </a:r>
          </a:p>
          <a:p>
            <a:pPr marL="609600" indent="-609600" eaLnBrk="1" hangingPunct="1">
              <a:lnSpc>
                <a:spcPct val="80000"/>
              </a:lnSpc>
              <a:buFontTx/>
              <a:buAutoNum type="arabicPeriod" startAt="2"/>
            </a:pPr>
            <a:r>
              <a:rPr lang="en-US" sz="1800" b="1" smtClean="0">
                <a:cs typeface="Arial" pitchFamily="34" charset="0"/>
              </a:rPr>
              <a:t>Functional Properties </a:t>
            </a:r>
          </a:p>
          <a:p>
            <a:pPr marL="609600" indent="-609600" eaLnBrk="1" hangingPunct="1">
              <a:lnSpc>
                <a:spcPct val="80000"/>
              </a:lnSpc>
              <a:buFontTx/>
              <a:buAutoNum type="arabicPeriod" startAt="2"/>
            </a:pPr>
            <a:r>
              <a:rPr lang="en-US" sz="1800" b="1" smtClean="0">
                <a:cs typeface="Arial" pitchFamily="34" charset="0"/>
              </a:rPr>
              <a:t>Treatment Properties</a:t>
            </a:r>
          </a:p>
        </p:txBody>
      </p:sp>
      <p:sp>
        <p:nvSpPr>
          <p:cNvPr id="176134" name="TextBox 3"/>
          <p:cNvSpPr txBox="1">
            <a:spLocks noChangeArrowheads="1"/>
          </p:cNvSpPr>
          <p:nvPr/>
        </p:nvSpPr>
        <p:spPr bwMode="auto">
          <a:xfrm>
            <a:off x="179388" y="1044575"/>
            <a:ext cx="8867775" cy="1231900"/>
          </a:xfrm>
          <a:prstGeom prst="rect">
            <a:avLst/>
          </a:prstGeom>
          <a:noFill/>
          <a:ln w="9525">
            <a:noFill/>
            <a:miter lim="800000"/>
            <a:headEnd/>
            <a:tailEnd/>
          </a:ln>
        </p:spPr>
        <p:txBody>
          <a:bodyPr wrap="none">
            <a:spAutoFit/>
          </a:bodyPr>
          <a:lstStyle/>
          <a:p>
            <a:pPr marL="609600" indent="-609600">
              <a:lnSpc>
                <a:spcPct val="110000"/>
              </a:lnSpc>
              <a:defRPr/>
            </a:pPr>
            <a:r>
              <a:rPr lang="en-US" sz="2800" u="sng" dirty="0">
                <a:solidFill>
                  <a:srgbClr val="CC3300"/>
                </a:solidFill>
                <a:latin typeface="Calibri" pitchFamily="34" charset="0"/>
              </a:rPr>
              <a:t>TITLE of ENTITY:</a:t>
            </a:r>
            <a:r>
              <a:rPr lang="en-US" sz="2800" dirty="0">
                <a:solidFill>
                  <a:srgbClr val="CC3300"/>
                </a:solidFill>
                <a:latin typeface="Calibri" pitchFamily="34" charset="0"/>
              </a:rPr>
              <a:t>  Name of disease, disorder, or syndrome…</a:t>
            </a:r>
          </a:p>
          <a:p>
            <a:pPr marL="1009650" lvl="1" indent="-609600">
              <a:lnSpc>
                <a:spcPct val="110000"/>
              </a:lnSpc>
              <a:buFontTx/>
              <a:buAutoNum type="arabicPeriod"/>
              <a:defRPr/>
            </a:pPr>
            <a:r>
              <a:rPr lang="en-US" sz="2000" dirty="0">
                <a:solidFill>
                  <a:srgbClr val="FF6600"/>
                </a:solidFill>
                <a:effectLst>
                  <a:outerShdw blurRad="38100" dist="38100" dir="2700000" algn="tl">
                    <a:srgbClr val="C0C0C0"/>
                  </a:outerShdw>
                </a:effectLst>
                <a:latin typeface="Calibri" pitchFamily="34" charset="0"/>
              </a:rPr>
              <a:t>Textual definition</a:t>
            </a:r>
          </a:p>
          <a:p>
            <a:pPr marL="1009650" lvl="1" indent="-609600">
              <a:lnSpc>
                <a:spcPct val="110000"/>
              </a:lnSpc>
              <a:buFontTx/>
              <a:buAutoNum type="arabicPeriod"/>
              <a:defRPr/>
            </a:pPr>
            <a:r>
              <a:rPr lang="en-US" sz="2000" dirty="0">
                <a:solidFill>
                  <a:srgbClr val="CC3300"/>
                </a:solidFill>
                <a:latin typeface="Calibri" pitchFamily="34" charset="0"/>
              </a:rPr>
              <a:t>Synonyms - Inclusion – Exclusion - Index terms </a:t>
            </a:r>
            <a:endParaRPr lang="en-GB" sz="3200" dirty="0">
              <a:solidFill>
                <a:srgbClr val="CC3300"/>
              </a:solidFill>
              <a:latin typeface="Calibri" pitchFamily="34" charset="0"/>
            </a:endParaRPr>
          </a:p>
        </p:txBody>
      </p:sp>
      <p:sp>
        <p:nvSpPr>
          <p:cNvPr id="12294" name="TextBox 4"/>
          <p:cNvSpPr txBox="1">
            <a:spLocks noChangeArrowheads="1"/>
          </p:cNvSpPr>
          <p:nvPr/>
        </p:nvSpPr>
        <p:spPr bwMode="auto">
          <a:xfrm>
            <a:off x="5076825" y="2205038"/>
            <a:ext cx="3857625" cy="5035550"/>
          </a:xfrm>
          <a:prstGeom prst="rect">
            <a:avLst/>
          </a:prstGeom>
          <a:noFill/>
          <a:ln w="9525">
            <a:noFill/>
            <a:miter lim="800000"/>
            <a:headEnd/>
            <a:tailEnd/>
          </a:ln>
        </p:spPr>
        <p:txBody>
          <a:bodyPr>
            <a:spAutoFit/>
          </a:bodyPr>
          <a:lstStyle/>
          <a:p>
            <a:pPr marL="609600" indent="-609600">
              <a:lnSpc>
                <a:spcPct val="110000"/>
              </a:lnSpc>
            </a:pPr>
            <a:r>
              <a:rPr lang="en-GB" sz="1600" u="sng">
                <a:solidFill>
                  <a:srgbClr val="000099"/>
                </a:solidFill>
              </a:rPr>
              <a:t>Maintenance attributes</a:t>
            </a:r>
          </a:p>
          <a:p>
            <a:pPr marL="609600" indent="-609600">
              <a:buFont typeface="Arial" pitchFamily="34" charset="0"/>
              <a:buAutoNum type="alphaUcPeriod"/>
            </a:pPr>
            <a:endParaRPr lang="en-GB" sz="1600" u="sng">
              <a:solidFill>
                <a:srgbClr val="000099"/>
              </a:solidFill>
            </a:endParaRPr>
          </a:p>
          <a:p>
            <a:pPr marL="609600" indent="-609600">
              <a:buFont typeface="Arial" pitchFamily="34" charset="0"/>
              <a:buAutoNum type="alphaUcPeriod"/>
            </a:pPr>
            <a:r>
              <a:rPr lang="en-GB">
                <a:solidFill>
                  <a:srgbClr val="000099"/>
                </a:solidFill>
              </a:rPr>
              <a:t>Unique identifier</a:t>
            </a:r>
          </a:p>
          <a:p>
            <a:pPr marL="609600" indent="-609600">
              <a:buFont typeface="Arial" pitchFamily="34" charset="0"/>
              <a:buAutoNum type="alphaUcPeriod"/>
            </a:pPr>
            <a:r>
              <a:rPr lang="en-GB">
                <a:solidFill>
                  <a:srgbClr val="000099"/>
                </a:solidFill>
              </a:rPr>
              <a:t>Subset, adaptation, and special view flag</a:t>
            </a:r>
            <a:br>
              <a:rPr lang="en-GB">
                <a:solidFill>
                  <a:srgbClr val="000099"/>
                </a:solidFill>
              </a:rPr>
            </a:br>
            <a:r>
              <a:rPr lang="en-GB" sz="1600">
                <a:solidFill>
                  <a:srgbClr val="000099"/>
                </a:solidFill>
              </a:rPr>
              <a:t>	</a:t>
            </a:r>
            <a:r>
              <a:rPr lang="en-GB" sz="1400">
                <a:solidFill>
                  <a:srgbClr val="000099"/>
                </a:solidFill>
              </a:rPr>
              <a:t>1.  Primary Care </a:t>
            </a:r>
          </a:p>
          <a:p>
            <a:pPr marL="1295400" lvl="2" indent="-381000">
              <a:buFont typeface="Arial" pitchFamily="34" charset="0"/>
              <a:buNone/>
            </a:pPr>
            <a:r>
              <a:rPr lang="en-GB" sz="1400">
                <a:solidFill>
                  <a:srgbClr val="000099"/>
                </a:solidFill>
              </a:rPr>
              <a:t>2. Clinical Care </a:t>
            </a:r>
          </a:p>
          <a:p>
            <a:pPr marL="1295400" lvl="2" indent="-381000">
              <a:buFont typeface="Arial" pitchFamily="34" charset="0"/>
              <a:buNone/>
            </a:pPr>
            <a:r>
              <a:rPr lang="en-GB" sz="1400">
                <a:solidFill>
                  <a:srgbClr val="000099"/>
                </a:solidFill>
              </a:rPr>
              <a:t>3. Research</a:t>
            </a:r>
          </a:p>
          <a:p>
            <a:pPr marL="1295400" lvl="2" indent="-381000">
              <a:buFont typeface="Arial" pitchFamily="34" charset="0"/>
              <a:buNone/>
            </a:pPr>
            <a:r>
              <a:rPr lang="en-GB" sz="1400">
                <a:solidFill>
                  <a:srgbClr val="000099"/>
                </a:solidFill>
              </a:rPr>
              <a:t>4.  Special indices (e.g.  Public Health Indices or Resource Groupings)</a:t>
            </a:r>
            <a:endParaRPr lang="en-GB" sz="1600">
              <a:solidFill>
                <a:srgbClr val="000099"/>
              </a:solidFill>
            </a:endParaRPr>
          </a:p>
          <a:p>
            <a:pPr marL="609600" indent="-609600">
              <a:buFont typeface="Arial" pitchFamily="34" charset="0"/>
              <a:buAutoNum type="alphaUcPeriod"/>
            </a:pPr>
            <a:r>
              <a:rPr lang="en-US">
                <a:solidFill>
                  <a:srgbClr val="000099"/>
                </a:solidFill>
              </a:rPr>
              <a:t>Hierarchical relationships</a:t>
            </a:r>
            <a:r>
              <a:rPr lang="en-US" sz="1600">
                <a:solidFill>
                  <a:srgbClr val="000099"/>
                </a:solidFill>
              </a:rPr>
              <a:t> parents and children in ICD structure</a:t>
            </a:r>
          </a:p>
          <a:p>
            <a:pPr marL="609600" indent="-609600">
              <a:buFont typeface="Arial" pitchFamily="34" charset="0"/>
              <a:buAutoNum type="alphaUcPeriod"/>
            </a:pPr>
            <a:r>
              <a:rPr lang="en-GB">
                <a:solidFill>
                  <a:srgbClr val="000099"/>
                </a:solidFill>
              </a:rPr>
              <a:t>Mapping relationships</a:t>
            </a:r>
          </a:p>
          <a:p>
            <a:pPr marL="1009650" lvl="1" indent="-609600"/>
            <a:r>
              <a:rPr lang="en-GB" sz="1600">
                <a:solidFill>
                  <a:srgbClr val="000099"/>
                </a:solidFill>
              </a:rPr>
              <a:t>	Linkages to other systems like SNOMED etc.</a:t>
            </a:r>
          </a:p>
          <a:p>
            <a:pPr marL="609600" indent="-609600">
              <a:buFont typeface="Arial" pitchFamily="34" charset="0"/>
              <a:buAutoNum type="alphaUcPeriod"/>
            </a:pPr>
            <a:r>
              <a:rPr lang="en-GB">
                <a:solidFill>
                  <a:srgbClr val="000099"/>
                </a:solidFill>
              </a:rPr>
              <a:t>Other rules</a:t>
            </a:r>
          </a:p>
          <a:p>
            <a:pPr marL="609600" indent="-609600">
              <a:lnSpc>
                <a:spcPct val="110000"/>
              </a:lnSpc>
            </a:pPr>
            <a:endParaRPr lang="en-US" sz="1600">
              <a:solidFill>
                <a:srgbClr val="000099"/>
              </a:solidFill>
            </a:endParaRPr>
          </a:p>
          <a:p>
            <a:pPr marL="609600" indent="-609600"/>
            <a:endParaRPr lang="en-GB" sz="1400">
              <a:solidFill>
                <a:srgbClr val="000099"/>
              </a:solidFill>
            </a:endParaRPr>
          </a:p>
        </p:txBody>
      </p:sp>
      <p:cxnSp>
        <p:nvCxnSpPr>
          <p:cNvPr id="12295" name="Straight Connector 8"/>
          <p:cNvCxnSpPr>
            <a:cxnSpLocks noChangeShapeType="1"/>
          </p:cNvCxnSpPr>
          <p:nvPr/>
        </p:nvCxnSpPr>
        <p:spPr bwMode="auto">
          <a:xfrm rot="5400000">
            <a:off x="2932907" y="4499769"/>
            <a:ext cx="4286250" cy="1587"/>
          </a:xfrm>
          <a:prstGeom prst="line">
            <a:avLst/>
          </a:prstGeom>
          <a:noFill/>
          <a:ln w="9525" algn="ctr">
            <a:solidFill>
              <a:schemeClr val="tx1"/>
            </a:solidFill>
            <a:round/>
            <a:headEnd/>
            <a:tailEnd/>
          </a:ln>
        </p:spPr>
      </p:cxn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olo 3"/>
          <p:cNvSpPr>
            <a:spLocks noGrp="1"/>
          </p:cNvSpPr>
          <p:nvPr>
            <p:ph type="title"/>
          </p:nvPr>
        </p:nvSpPr>
        <p:spPr/>
        <p:txBody>
          <a:bodyPr/>
          <a:lstStyle/>
          <a:p>
            <a:r>
              <a:rPr lang="it-IT" smtClean="0"/>
              <a:t>Terminologies as the key to link different classifications</a:t>
            </a:r>
          </a:p>
        </p:txBody>
      </p:sp>
      <p:sp>
        <p:nvSpPr>
          <p:cNvPr id="13315" name="Segnaposto contenuto 4"/>
          <p:cNvSpPr>
            <a:spLocks noGrp="1"/>
          </p:cNvSpPr>
          <p:nvPr>
            <p:ph idx="1"/>
          </p:nvPr>
        </p:nvSpPr>
        <p:spPr/>
        <p:txBody>
          <a:bodyPr/>
          <a:lstStyle/>
          <a:p>
            <a:r>
              <a:rPr lang="en-US" smtClean="0"/>
              <a:t>Common reference point for comparison and aggregation of data about the entire health care process</a:t>
            </a:r>
          </a:p>
          <a:p>
            <a:pPr algn="r"/>
            <a:r>
              <a:rPr lang="en-US" sz="2400" smtClean="0">
                <a:solidFill>
                  <a:srgbClr val="6FB345"/>
                </a:solidFill>
              </a:rPr>
              <a:t>K.A. Spackman et al. 1997</a:t>
            </a:r>
            <a:endParaRPr lang="it-IT" smtClean="0"/>
          </a:p>
          <a:p>
            <a:r>
              <a:rPr lang="it-IT" smtClean="0"/>
              <a:t>Non restrictive in the range of terms and language required by the numerous individuals, groups, and organizations who will be expected to use it.</a:t>
            </a:r>
          </a:p>
          <a:p>
            <a:pPr algn="r"/>
            <a:r>
              <a:rPr lang="it-IT" smtClean="0"/>
              <a:t>	</a:t>
            </a:r>
            <a:r>
              <a:rPr lang="it-IT" sz="2400" smtClean="0">
                <a:solidFill>
                  <a:srgbClr val="6FB345"/>
                </a:solidFill>
              </a:rPr>
              <a:t>R.J.C. Chalmers 2006</a:t>
            </a:r>
            <a:endParaRPr lang="it-IT" smtClean="0">
              <a:solidFill>
                <a:srgbClr val="6FB345"/>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l="29895" t="11438" r="27708" b="6250"/>
          <a:stretch>
            <a:fillRect/>
          </a:stretch>
        </p:blipFill>
        <p:spPr bwMode="auto">
          <a:xfrm>
            <a:off x="611188" y="404813"/>
            <a:ext cx="4105275" cy="5976937"/>
          </a:xfrm>
          <a:prstGeom prst="rect">
            <a:avLst/>
          </a:prstGeom>
          <a:noFill/>
          <a:ln w="9525" algn="ctr">
            <a:noFill/>
            <a:miter lim="800000"/>
            <a:headEnd/>
            <a:tailEnd/>
          </a:ln>
        </p:spPr>
      </p:pic>
      <p:pic>
        <p:nvPicPr>
          <p:cNvPr id="14339" name="Picture 3"/>
          <p:cNvPicPr>
            <a:picLocks noChangeAspect="1" noChangeArrowheads="1"/>
          </p:cNvPicPr>
          <p:nvPr/>
        </p:nvPicPr>
        <p:blipFill>
          <a:blip r:embed="rId3" cstate="print"/>
          <a:srcRect l="29327" t="17578" r="27113" b="1199"/>
          <a:stretch>
            <a:fillRect/>
          </a:stretch>
        </p:blipFill>
        <p:spPr bwMode="auto">
          <a:xfrm>
            <a:off x="4787900" y="549275"/>
            <a:ext cx="4119563" cy="5759450"/>
          </a:xfrm>
          <a:prstGeom prst="rect">
            <a:avLst/>
          </a:prstGeom>
          <a:noFill/>
          <a:ln w="9525" algn="ctr">
            <a:noFill/>
            <a:miter lim="800000"/>
            <a:headEnd/>
            <a:tailEnd/>
          </a:ln>
        </p:spPr>
      </p:pic>
      <p:sp>
        <p:nvSpPr>
          <p:cNvPr id="14340" name="Segnaposto data 3"/>
          <p:cNvSpPr>
            <a:spLocks noGrp="1"/>
          </p:cNvSpPr>
          <p:nvPr>
            <p:ph type="dt" sz="quarter" idx="10"/>
          </p:nvPr>
        </p:nvSpPr>
        <p:spPr>
          <a:noFill/>
        </p:spPr>
        <p:txBody>
          <a:bodyPr/>
          <a:lstStyle/>
          <a:p>
            <a:fld id="{9C7F54BE-2397-4149-8583-9EB778D58888}" type="datetime4">
              <a:rPr lang="it-IT" smtClean="0">
                <a:latin typeface="Arial" pitchFamily="34" charset="0"/>
              </a:rPr>
              <a:pPr/>
              <a:t>18 ottobre 2010</a:t>
            </a:fld>
            <a:endParaRPr lang="it-IT" smtClean="0">
              <a:latin typeface="Arial" pitchFamily="34" charset="0"/>
            </a:endParaRPr>
          </a:p>
        </p:txBody>
      </p:sp>
      <p:sp>
        <p:nvSpPr>
          <p:cNvPr id="14341" name="Segnaposto numero diapositiva 4"/>
          <p:cNvSpPr>
            <a:spLocks noGrp="1"/>
          </p:cNvSpPr>
          <p:nvPr>
            <p:ph type="sldNum" sz="quarter" idx="12"/>
          </p:nvPr>
        </p:nvSpPr>
        <p:spPr>
          <a:noFill/>
        </p:spPr>
        <p:txBody>
          <a:bodyPr/>
          <a:lstStyle/>
          <a:p>
            <a:fld id="{02A3516D-C8F5-4044-B830-B79E77760D78}" type="slidenum">
              <a:rPr lang="it-IT" smtClean="0">
                <a:latin typeface="Arial" pitchFamily="34" charset="0"/>
              </a:rPr>
              <a:pPr/>
              <a:t>12</a:t>
            </a:fld>
            <a:endParaRPr lang="it-IT" smtClean="0">
              <a:latin typeface="Arial" pitchFamily="34" charset="0"/>
            </a:endParaRPr>
          </a:p>
        </p:txBody>
      </p:sp>
      <p:sp>
        <p:nvSpPr>
          <p:cNvPr id="14342" name="Rettangolo 5"/>
          <p:cNvSpPr>
            <a:spLocks noChangeArrowheads="1"/>
          </p:cNvSpPr>
          <p:nvPr/>
        </p:nvSpPr>
        <p:spPr bwMode="auto">
          <a:xfrm>
            <a:off x="5219700" y="1052513"/>
            <a:ext cx="3455988" cy="431800"/>
          </a:xfrm>
          <a:prstGeom prst="rect">
            <a:avLst/>
          </a:prstGeom>
          <a:noFill/>
          <a:ln w="19050" algn="ctr">
            <a:solidFill>
              <a:srgbClr val="FF0000"/>
            </a:solidFill>
            <a:round/>
            <a:headEnd/>
            <a:tailEnd/>
          </a:ln>
        </p:spPr>
        <p:txBody>
          <a:bodyPr/>
          <a:lstStyle/>
          <a:p>
            <a:endParaRPr lang="en-GB"/>
          </a:p>
        </p:txBody>
      </p:sp>
      <p:sp>
        <p:nvSpPr>
          <p:cNvPr id="14343" name="Callout 1 6"/>
          <p:cNvSpPr>
            <a:spLocks/>
          </p:cNvSpPr>
          <p:nvPr/>
        </p:nvSpPr>
        <p:spPr bwMode="auto">
          <a:xfrm>
            <a:off x="5795963" y="3933825"/>
            <a:ext cx="1079500" cy="503238"/>
          </a:xfrm>
          <a:prstGeom prst="borderCallout1">
            <a:avLst>
              <a:gd name="adj1" fmla="val 18750"/>
              <a:gd name="adj2" fmla="val -8333"/>
              <a:gd name="adj3" fmla="val 112500"/>
              <a:gd name="adj4" fmla="val -38333"/>
            </a:avLst>
          </a:prstGeom>
          <a:noFill/>
          <a:ln w="9525" algn="ctr">
            <a:noFill/>
            <a:round/>
            <a:headEnd/>
            <a:tailEnd/>
          </a:ln>
        </p:spPr>
        <p:txBody>
          <a:bodyPr/>
          <a:lstStyle/>
          <a:p>
            <a:endParaRPr lang="en-GB"/>
          </a:p>
        </p:txBody>
      </p:sp>
      <p:sp>
        <p:nvSpPr>
          <p:cNvPr id="14344" name="Callout 1 7"/>
          <p:cNvSpPr>
            <a:spLocks/>
          </p:cNvSpPr>
          <p:nvPr/>
        </p:nvSpPr>
        <p:spPr bwMode="auto">
          <a:xfrm>
            <a:off x="4859338" y="4076700"/>
            <a:ext cx="3960812" cy="1439863"/>
          </a:xfrm>
          <a:prstGeom prst="borderCallout1">
            <a:avLst>
              <a:gd name="adj1" fmla="val 231"/>
              <a:gd name="adj2" fmla="val 83"/>
              <a:gd name="adj3" fmla="val -182745"/>
              <a:gd name="adj4" fmla="val 8676"/>
            </a:avLst>
          </a:prstGeom>
          <a:noFill/>
          <a:ln w="19050" algn="ctr">
            <a:solidFill>
              <a:srgbClr val="FF0000"/>
            </a:solidFill>
            <a:round/>
            <a:headEnd/>
            <a:tailEnd/>
          </a:ln>
        </p:spPr>
        <p:txBody>
          <a:bodyPr/>
          <a:lstStyle/>
          <a:p>
            <a:pPr algn="just"/>
            <a:r>
              <a:rPr lang="en-GB"/>
              <a:t>... to build maps and linkages between ICD and SNOMED-CT for automated processing of data to improve the coding and information exchange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egnaposto data 1"/>
          <p:cNvSpPr>
            <a:spLocks noGrp="1"/>
          </p:cNvSpPr>
          <p:nvPr>
            <p:ph type="dt" sz="quarter" idx="10"/>
          </p:nvPr>
        </p:nvSpPr>
        <p:spPr>
          <a:noFill/>
        </p:spPr>
        <p:txBody>
          <a:bodyPr/>
          <a:lstStyle/>
          <a:p>
            <a:fld id="{12DFF9DA-B311-4B0D-8B3D-7D40DD00FB38}" type="datetime4">
              <a:rPr lang="it-IT" smtClean="0">
                <a:latin typeface="Arial" pitchFamily="34" charset="0"/>
              </a:rPr>
              <a:pPr/>
              <a:t>18 ottobre 2010</a:t>
            </a:fld>
            <a:endParaRPr lang="it-IT" smtClean="0">
              <a:latin typeface="Arial" pitchFamily="34" charset="0"/>
            </a:endParaRPr>
          </a:p>
        </p:txBody>
      </p:sp>
      <p:sp>
        <p:nvSpPr>
          <p:cNvPr id="15363" name="Segnaposto numero diapositiva 2"/>
          <p:cNvSpPr>
            <a:spLocks noGrp="1"/>
          </p:cNvSpPr>
          <p:nvPr>
            <p:ph type="sldNum" sz="quarter" idx="12"/>
          </p:nvPr>
        </p:nvSpPr>
        <p:spPr>
          <a:noFill/>
        </p:spPr>
        <p:txBody>
          <a:bodyPr/>
          <a:lstStyle/>
          <a:p>
            <a:fld id="{0A4F7B05-6112-4524-BA42-C63DC7ADE733}" type="slidenum">
              <a:rPr lang="it-IT" smtClean="0">
                <a:latin typeface="Arial" pitchFamily="34" charset="0"/>
              </a:rPr>
              <a:pPr/>
              <a:t>13</a:t>
            </a:fld>
            <a:endParaRPr lang="it-IT" smtClean="0">
              <a:latin typeface="Arial" pitchFamily="34" charset="0"/>
            </a:endParaRPr>
          </a:p>
        </p:txBody>
      </p:sp>
      <p:pic>
        <p:nvPicPr>
          <p:cNvPr id="15364" name="Picture 2"/>
          <p:cNvPicPr>
            <a:picLocks noChangeAspect="1" noChangeArrowheads="1"/>
          </p:cNvPicPr>
          <p:nvPr/>
        </p:nvPicPr>
        <p:blipFill>
          <a:blip r:embed="rId2" cstate="print"/>
          <a:srcRect/>
          <a:stretch>
            <a:fillRect/>
          </a:stretch>
        </p:blipFill>
        <p:spPr bwMode="auto">
          <a:xfrm>
            <a:off x="0" y="0"/>
            <a:ext cx="9756775" cy="73152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2"/>
          <p:cNvSpPr>
            <a:spLocks noGrp="1"/>
          </p:cNvSpPr>
          <p:nvPr>
            <p:ph type="dt" sz="quarter" idx="10"/>
          </p:nvPr>
        </p:nvSpPr>
        <p:spPr>
          <a:xfrm>
            <a:off x="5705475" y="6632575"/>
            <a:ext cx="3438525" cy="225425"/>
          </a:xfrm>
          <a:noFill/>
        </p:spPr>
        <p:txBody>
          <a:bodyPr lIns="80147" tIns="40074" rIns="80147" bIns="40074"/>
          <a:lstStyle/>
          <a:p>
            <a:pPr algn="ctr"/>
            <a:r>
              <a:rPr lang="en-GB" sz="1100" i="1" smtClean="0">
                <a:solidFill>
                  <a:schemeClr val="accent1"/>
                </a:solidFill>
                <a:latin typeface="Arial" pitchFamily="34" charset="0"/>
              </a:rPr>
              <a:t>CLASSIFICATIONS AND TERMINOLOGY</a:t>
            </a:r>
            <a:endParaRPr lang="en-US" sz="1100" i="1" smtClean="0">
              <a:solidFill>
                <a:schemeClr val="accent1"/>
              </a:solidFill>
              <a:latin typeface="Arial" pitchFamily="34" charset="0"/>
            </a:endParaRPr>
          </a:p>
        </p:txBody>
      </p:sp>
      <p:sp>
        <p:nvSpPr>
          <p:cNvPr id="16387" name="Footer Placeholder 3"/>
          <p:cNvSpPr>
            <a:spLocks noGrp="1"/>
          </p:cNvSpPr>
          <p:nvPr>
            <p:ph type="ftr" sz="quarter" idx="11"/>
          </p:nvPr>
        </p:nvSpPr>
        <p:spPr>
          <a:xfrm>
            <a:off x="0" y="6608763"/>
            <a:ext cx="4324350" cy="249237"/>
          </a:xfrm>
          <a:noFill/>
        </p:spPr>
        <p:txBody>
          <a:bodyPr lIns="80147" tIns="40074" rIns="80147" bIns="40074"/>
          <a:lstStyle/>
          <a:p>
            <a:pPr algn="l"/>
            <a:r>
              <a:rPr lang="en-GB" b="1" smtClean="0">
                <a:solidFill>
                  <a:schemeClr val="bg1"/>
                </a:solidFill>
                <a:latin typeface="Arial" pitchFamily="34" charset="0"/>
              </a:rPr>
              <a:t>… BUILDING BLOCKS OF HEALTH INFORMATION …</a:t>
            </a:r>
            <a:endParaRPr lang="en-US" b="1" smtClean="0">
              <a:solidFill>
                <a:schemeClr val="bg1"/>
              </a:solidFill>
              <a:latin typeface="Arial" pitchFamily="34" charset="0"/>
            </a:endParaRPr>
          </a:p>
        </p:txBody>
      </p:sp>
      <p:sp>
        <p:nvSpPr>
          <p:cNvPr id="16388" name="AutoShape 11"/>
          <p:cNvSpPr>
            <a:spLocks noChangeAspect="1" noChangeArrowheads="1"/>
          </p:cNvSpPr>
          <p:nvPr/>
        </p:nvSpPr>
        <p:spPr bwMode="auto">
          <a:xfrm>
            <a:off x="0" y="1341438"/>
            <a:ext cx="9144000" cy="5554662"/>
          </a:xfrm>
          <a:prstGeom prst="rect">
            <a:avLst/>
          </a:prstGeom>
          <a:solidFill>
            <a:schemeClr val="bg1"/>
          </a:solidFill>
          <a:ln w="9525">
            <a:noFill/>
            <a:miter lim="800000"/>
            <a:headEnd/>
            <a:tailEnd/>
          </a:ln>
        </p:spPr>
        <p:txBody>
          <a:bodyPr lIns="80095" tIns="40047" rIns="80095" bIns="40047"/>
          <a:lstStyle/>
          <a:p>
            <a:endParaRPr lang="de-DE"/>
          </a:p>
        </p:txBody>
      </p:sp>
      <p:sp>
        <p:nvSpPr>
          <p:cNvPr id="16389" name="Rectangle 2"/>
          <p:cNvSpPr>
            <a:spLocks noChangeArrowheads="1"/>
          </p:cNvSpPr>
          <p:nvPr/>
        </p:nvSpPr>
        <p:spPr bwMode="auto">
          <a:xfrm>
            <a:off x="684213" y="1341438"/>
            <a:ext cx="2374900" cy="5256212"/>
          </a:xfrm>
          <a:prstGeom prst="rect">
            <a:avLst/>
          </a:prstGeom>
          <a:solidFill>
            <a:schemeClr val="accent1"/>
          </a:solidFill>
          <a:ln w="9525" cap="rnd">
            <a:solidFill>
              <a:schemeClr val="tx1"/>
            </a:solidFill>
            <a:miter lim="800000"/>
            <a:headEnd/>
            <a:tailEnd/>
          </a:ln>
        </p:spPr>
        <p:txBody>
          <a:bodyPr wrap="none" lIns="80095" tIns="40047" rIns="80095" bIns="40047" anchor="ctr"/>
          <a:lstStyle/>
          <a:p>
            <a:endParaRPr lang="de-DE"/>
          </a:p>
        </p:txBody>
      </p:sp>
      <p:sp>
        <p:nvSpPr>
          <p:cNvPr id="16390" name="Rectangle 3"/>
          <p:cNvSpPr>
            <a:spLocks noGrp="1" noChangeArrowheads="1"/>
          </p:cNvSpPr>
          <p:nvPr>
            <p:ph type="title"/>
          </p:nvPr>
        </p:nvSpPr>
        <p:spPr>
          <a:xfrm>
            <a:off x="258763" y="0"/>
            <a:ext cx="8683625" cy="1143000"/>
          </a:xfrm>
        </p:spPr>
        <p:txBody>
          <a:bodyPr lIns="80147" tIns="40074" rIns="80147" bIns="40074"/>
          <a:lstStyle/>
          <a:p>
            <a:pPr eaLnBrk="1" hangingPunct="1"/>
            <a:r>
              <a:rPr lang="en-GB" smtClean="0"/>
              <a:t>WHO-FIC: </a:t>
            </a:r>
            <a:r>
              <a:rPr lang="it-IT" smtClean="0"/>
              <a:t>terminologies  </a:t>
            </a:r>
            <a:br>
              <a:rPr lang="it-IT" smtClean="0"/>
            </a:br>
            <a:r>
              <a:rPr lang="it-IT" smtClean="0"/>
              <a:t>as link between classifications</a:t>
            </a:r>
            <a:endParaRPr lang="en-US" smtClean="0"/>
          </a:p>
        </p:txBody>
      </p:sp>
      <p:sp>
        <p:nvSpPr>
          <p:cNvPr id="16391" name="Text Box 4"/>
          <p:cNvSpPr txBox="1">
            <a:spLocks noChangeArrowheads="1"/>
          </p:cNvSpPr>
          <p:nvPr/>
        </p:nvSpPr>
        <p:spPr bwMode="auto">
          <a:xfrm>
            <a:off x="3384550" y="1273175"/>
            <a:ext cx="2582863" cy="4843463"/>
          </a:xfrm>
          <a:prstGeom prst="rect">
            <a:avLst/>
          </a:prstGeom>
          <a:noFill/>
          <a:ln w="9525">
            <a:noFill/>
            <a:miter lim="800000"/>
            <a:headEnd/>
            <a:tailEnd/>
          </a:ln>
        </p:spPr>
        <p:txBody>
          <a:bodyPr lIns="91364" tIns="45682" rIns="91364" bIns="45682"/>
          <a:lstStyle/>
          <a:p>
            <a:pPr algn="ctr" defTabSz="911225"/>
            <a:r>
              <a:rPr lang="en-US" altLang="zh-CN" sz="1700">
                <a:ea typeface="SimSun"/>
                <a:cs typeface="SimSun"/>
              </a:rPr>
              <a:t>REFERENCE Classifications</a:t>
            </a:r>
            <a:endParaRPr lang="en-US" sz="3600"/>
          </a:p>
        </p:txBody>
      </p:sp>
      <p:grpSp>
        <p:nvGrpSpPr>
          <p:cNvPr id="16392" name="Group 5"/>
          <p:cNvGrpSpPr>
            <a:grpSpLocks/>
          </p:cNvGrpSpPr>
          <p:nvPr/>
        </p:nvGrpSpPr>
        <p:grpSpPr bwMode="auto">
          <a:xfrm>
            <a:off x="3779838" y="2190750"/>
            <a:ext cx="2087562" cy="4368800"/>
            <a:chOff x="2381" y="1570"/>
            <a:chExt cx="1225" cy="2538"/>
          </a:xfrm>
        </p:grpSpPr>
        <p:sp>
          <p:nvSpPr>
            <p:cNvPr id="275462" name="Text Box 6"/>
            <p:cNvSpPr txBox="1">
              <a:spLocks noChangeArrowheads="1"/>
            </p:cNvSpPr>
            <p:nvPr/>
          </p:nvSpPr>
          <p:spPr bwMode="auto">
            <a:xfrm>
              <a:off x="2381" y="1570"/>
              <a:ext cx="1225" cy="610"/>
            </a:xfrm>
            <a:prstGeom prst="rect">
              <a:avLst/>
            </a:prstGeom>
            <a:solidFill>
              <a:srgbClr val="008000"/>
            </a:solidFill>
            <a:ln w="9525">
              <a:solidFill>
                <a:srgbClr val="000000"/>
              </a:solidFill>
              <a:miter lim="800000"/>
              <a:headEnd/>
              <a:tailEnd/>
            </a:ln>
          </p:spPr>
          <p:txBody>
            <a:bodyPr lIns="104306" tIns="52153" rIns="104306" bIns="52153"/>
            <a:lstStyle/>
            <a:p>
              <a:pPr defTabSz="912787">
                <a:defRPr/>
              </a:pPr>
              <a:r>
                <a:rPr lang="en-US" altLang="zh-CN" dirty="0">
                  <a:solidFill>
                    <a:srgbClr val="FFFFCC"/>
                  </a:solidFill>
                  <a:effectLst>
                    <a:outerShdw blurRad="38100" dist="38100" dir="2700000" algn="tl">
                      <a:srgbClr val="000000"/>
                    </a:outerShdw>
                  </a:effectLst>
                  <a:latin typeface="Times New Roman" charset="0"/>
                  <a:ea typeface="SimSun" pitchFamily="2" charset="-122"/>
                  <a:cs typeface="Times New Roman" charset="0"/>
                </a:rPr>
                <a:t>I </a:t>
              </a:r>
              <a:r>
                <a:rPr lang="en-US" altLang="zh-CN" dirty="0" err="1">
                  <a:solidFill>
                    <a:srgbClr val="FFFFCC"/>
                  </a:solidFill>
                  <a:effectLst>
                    <a:outerShdw blurRad="38100" dist="38100" dir="2700000" algn="tl">
                      <a:srgbClr val="000000"/>
                    </a:outerShdw>
                  </a:effectLst>
                  <a:latin typeface="Times New Roman" charset="0"/>
                  <a:ea typeface="SimSun" pitchFamily="2" charset="-122"/>
                  <a:cs typeface="Times New Roman" charset="0"/>
                </a:rPr>
                <a:t>nternational</a:t>
              </a:r>
              <a:endParaRPr lang="en-US" altLang="zh-CN" dirty="0">
                <a:solidFill>
                  <a:srgbClr val="FFFFCC"/>
                </a:solidFill>
                <a:effectLst>
                  <a:outerShdw blurRad="38100" dist="38100" dir="2700000" algn="tl">
                    <a:srgbClr val="000000"/>
                  </a:outerShdw>
                </a:effectLst>
                <a:latin typeface="Times New Roman" charset="0"/>
                <a:ea typeface="SimSun" pitchFamily="2" charset="-122"/>
                <a:cs typeface="Times New Roman" charset="0"/>
              </a:endParaRPr>
            </a:p>
            <a:p>
              <a:pPr defTabSz="912787">
                <a:defRPr/>
              </a:pPr>
              <a:r>
                <a:rPr lang="en-US" altLang="zh-CN" dirty="0">
                  <a:solidFill>
                    <a:srgbClr val="FFFFCC"/>
                  </a:solidFill>
                  <a:effectLst>
                    <a:outerShdw blurRad="38100" dist="38100" dir="2700000" algn="tl">
                      <a:srgbClr val="000000"/>
                    </a:outerShdw>
                  </a:effectLst>
                  <a:latin typeface="Times New Roman" charset="0"/>
                  <a:ea typeface="SimSun" pitchFamily="2" charset="-122"/>
                  <a:cs typeface="Times New Roman" charset="0"/>
                </a:rPr>
                <a:t>C </a:t>
              </a:r>
              <a:r>
                <a:rPr lang="en-US" altLang="zh-CN" dirty="0" err="1">
                  <a:solidFill>
                    <a:srgbClr val="FFFFCC"/>
                  </a:solidFill>
                  <a:effectLst>
                    <a:outerShdw blurRad="38100" dist="38100" dir="2700000" algn="tl">
                      <a:srgbClr val="000000"/>
                    </a:outerShdw>
                  </a:effectLst>
                  <a:latin typeface="Times New Roman" charset="0"/>
                  <a:ea typeface="SimSun" pitchFamily="2" charset="-122"/>
                  <a:cs typeface="Times New Roman" charset="0"/>
                </a:rPr>
                <a:t>lassification</a:t>
              </a:r>
              <a:r>
                <a:rPr lang="en-US" altLang="zh-CN" dirty="0">
                  <a:solidFill>
                    <a:srgbClr val="FFFFCC"/>
                  </a:solidFill>
                  <a:effectLst>
                    <a:outerShdw blurRad="38100" dist="38100" dir="2700000" algn="tl">
                      <a:srgbClr val="000000"/>
                    </a:outerShdw>
                  </a:effectLst>
                  <a:latin typeface="Times New Roman" charset="0"/>
                  <a:ea typeface="SimSun" pitchFamily="2" charset="-122"/>
                  <a:cs typeface="Times New Roman" charset="0"/>
                </a:rPr>
                <a:t> of </a:t>
              </a:r>
            </a:p>
            <a:p>
              <a:pPr defTabSz="912787">
                <a:defRPr/>
              </a:pPr>
              <a:r>
                <a:rPr lang="en-US" altLang="zh-CN" dirty="0">
                  <a:solidFill>
                    <a:srgbClr val="FFFFCC"/>
                  </a:solidFill>
                  <a:effectLst>
                    <a:outerShdw blurRad="38100" dist="38100" dir="2700000" algn="tl">
                      <a:srgbClr val="000000"/>
                    </a:outerShdw>
                  </a:effectLst>
                  <a:latin typeface="Times New Roman" charset="0"/>
                  <a:ea typeface="SimSun" pitchFamily="2" charset="-122"/>
                  <a:cs typeface="Times New Roman" charset="0"/>
                </a:rPr>
                <a:t>D </a:t>
              </a:r>
              <a:r>
                <a:rPr lang="en-US" altLang="zh-CN" dirty="0" err="1">
                  <a:solidFill>
                    <a:srgbClr val="FFFFCC"/>
                  </a:solidFill>
                  <a:effectLst>
                    <a:outerShdw blurRad="38100" dist="38100" dir="2700000" algn="tl">
                      <a:srgbClr val="000000"/>
                    </a:outerShdw>
                  </a:effectLst>
                  <a:latin typeface="Times New Roman" charset="0"/>
                  <a:ea typeface="SimSun" pitchFamily="2" charset="-122"/>
                  <a:cs typeface="Times New Roman" charset="0"/>
                </a:rPr>
                <a:t>iseases</a:t>
              </a:r>
              <a:r>
                <a:rPr lang="en-US" altLang="zh-CN" dirty="0">
                  <a:solidFill>
                    <a:srgbClr val="FFFFCC"/>
                  </a:solidFill>
                  <a:effectLst>
                    <a:outerShdw blurRad="38100" dist="38100" dir="2700000" algn="tl">
                      <a:srgbClr val="000000"/>
                    </a:outerShdw>
                  </a:effectLst>
                  <a:latin typeface="Times New Roman" charset="0"/>
                  <a:ea typeface="SimSun" pitchFamily="2" charset="-122"/>
                  <a:cs typeface="Times New Roman" charset="0"/>
                </a:rPr>
                <a:t> </a:t>
              </a:r>
            </a:p>
            <a:p>
              <a:pPr defTabSz="912787">
                <a:defRPr/>
              </a:pPr>
              <a:r>
                <a:rPr lang="en-US" altLang="zh-CN" dirty="0">
                  <a:solidFill>
                    <a:srgbClr val="FFFFCC"/>
                  </a:solidFill>
                  <a:effectLst>
                    <a:outerShdw blurRad="38100" dist="38100" dir="2700000" algn="tl">
                      <a:srgbClr val="000000"/>
                    </a:outerShdw>
                  </a:effectLst>
                  <a:latin typeface="Times New Roman" charset="0"/>
                  <a:ea typeface="SimSun" pitchFamily="2" charset="-122"/>
                  <a:cs typeface="Times New Roman" charset="0"/>
                </a:rPr>
                <a:t> </a:t>
              </a:r>
              <a:endParaRPr lang="en-US" dirty="0">
                <a:solidFill>
                  <a:srgbClr val="FFFFCC"/>
                </a:solidFill>
                <a:effectLst>
                  <a:outerShdw blurRad="38100" dist="38100" dir="2700000" algn="tl">
                    <a:srgbClr val="000000"/>
                  </a:outerShdw>
                </a:effectLst>
                <a:latin typeface="Times New Roman" charset="0"/>
                <a:ea typeface="SimSun" pitchFamily="2" charset="-122"/>
                <a:cs typeface="Times New Roman" charset="0"/>
              </a:endParaRPr>
            </a:p>
          </p:txBody>
        </p:sp>
        <p:sp>
          <p:nvSpPr>
            <p:cNvPr id="275463" name="Text Box 7"/>
            <p:cNvSpPr txBox="1">
              <a:spLocks noChangeArrowheads="1"/>
            </p:cNvSpPr>
            <p:nvPr/>
          </p:nvSpPr>
          <p:spPr bwMode="auto">
            <a:xfrm>
              <a:off x="2381" y="2341"/>
              <a:ext cx="1225" cy="815"/>
            </a:xfrm>
            <a:prstGeom prst="rect">
              <a:avLst/>
            </a:prstGeom>
            <a:solidFill>
              <a:srgbClr val="FF0000"/>
            </a:solidFill>
            <a:ln w="9525">
              <a:solidFill>
                <a:srgbClr val="000000"/>
              </a:solidFill>
              <a:miter lim="800000"/>
              <a:headEnd/>
              <a:tailEnd/>
            </a:ln>
          </p:spPr>
          <p:txBody>
            <a:bodyPr lIns="104306" tIns="52153" rIns="104306" bIns="52153"/>
            <a:lstStyle/>
            <a:p>
              <a:pPr defTabSz="912787">
                <a:defRPr/>
              </a:pP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I </a:t>
              </a:r>
              <a:r>
                <a:rPr lang="en-US" altLang="zh-CN" dirty="0" err="1">
                  <a:solidFill>
                    <a:schemeClr val="accent1"/>
                  </a:solidFill>
                  <a:effectLst>
                    <a:outerShdw blurRad="38100" dist="38100" dir="2700000" algn="tl">
                      <a:srgbClr val="000000"/>
                    </a:outerShdw>
                  </a:effectLst>
                  <a:latin typeface="Times New Roman" charset="0"/>
                  <a:ea typeface="SimSun" pitchFamily="2" charset="-122"/>
                  <a:cs typeface="Times New Roman" charset="0"/>
                </a:rPr>
                <a:t>nternational</a:t>
              </a:r>
              <a:endPar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endParaRPr>
            </a:p>
            <a:p>
              <a:pPr defTabSz="912787">
                <a:defRPr/>
              </a:pP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C </a:t>
              </a:r>
              <a:r>
                <a:rPr lang="en-US" altLang="zh-CN" dirty="0" err="1">
                  <a:solidFill>
                    <a:schemeClr val="accent1"/>
                  </a:solidFill>
                  <a:effectLst>
                    <a:outerShdw blurRad="38100" dist="38100" dir="2700000" algn="tl">
                      <a:srgbClr val="000000"/>
                    </a:outerShdw>
                  </a:effectLst>
                  <a:latin typeface="Times New Roman" charset="0"/>
                  <a:ea typeface="SimSun" pitchFamily="2" charset="-122"/>
                  <a:cs typeface="Times New Roman" charset="0"/>
                </a:rPr>
                <a:t>lassification</a:t>
              </a: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 of </a:t>
              </a:r>
            </a:p>
            <a:p>
              <a:pPr defTabSz="912787">
                <a:defRPr/>
              </a:pP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F </a:t>
              </a:r>
              <a:r>
                <a:rPr lang="en-US" altLang="zh-CN" dirty="0" err="1">
                  <a:solidFill>
                    <a:schemeClr val="accent1"/>
                  </a:solidFill>
                  <a:effectLst>
                    <a:outerShdw blurRad="38100" dist="38100" dir="2700000" algn="tl">
                      <a:srgbClr val="000000"/>
                    </a:outerShdw>
                  </a:effectLst>
                  <a:latin typeface="Times New Roman" charset="0"/>
                  <a:ea typeface="SimSun" pitchFamily="2" charset="-122"/>
                  <a:cs typeface="Times New Roman" charset="0"/>
                </a:rPr>
                <a:t>unctioning</a:t>
              </a: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 </a:t>
              </a:r>
            </a:p>
            <a:p>
              <a:pPr defTabSz="912787">
                <a:defRPr/>
              </a:pP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Disability &amp; Health</a:t>
              </a:r>
              <a:endParaRPr lang="en-US" dirty="0">
                <a:solidFill>
                  <a:schemeClr val="accent1"/>
                </a:solidFill>
                <a:effectLst>
                  <a:outerShdw blurRad="38100" dist="38100" dir="2700000" algn="tl">
                    <a:srgbClr val="000000"/>
                  </a:outerShdw>
                </a:effectLst>
                <a:latin typeface="Times New Roman" charset="0"/>
                <a:ea typeface="SimSun" pitchFamily="2" charset="-122"/>
                <a:cs typeface="Times New Roman" charset="0"/>
              </a:endParaRPr>
            </a:p>
          </p:txBody>
        </p:sp>
        <p:sp>
          <p:nvSpPr>
            <p:cNvPr id="275464" name="Text Box 8"/>
            <p:cNvSpPr txBox="1">
              <a:spLocks noChangeArrowheads="1"/>
            </p:cNvSpPr>
            <p:nvPr/>
          </p:nvSpPr>
          <p:spPr bwMode="auto">
            <a:xfrm>
              <a:off x="2381" y="3294"/>
              <a:ext cx="1225" cy="814"/>
            </a:xfrm>
            <a:prstGeom prst="rect">
              <a:avLst/>
            </a:prstGeom>
            <a:solidFill>
              <a:srgbClr val="0000FF"/>
            </a:solidFill>
            <a:ln w="9525">
              <a:solidFill>
                <a:srgbClr val="000000"/>
              </a:solidFill>
              <a:miter lim="800000"/>
              <a:headEnd/>
              <a:tailEnd/>
            </a:ln>
          </p:spPr>
          <p:txBody>
            <a:bodyPr lIns="104306" tIns="52153" rIns="104306" bIns="52153"/>
            <a:lstStyle/>
            <a:p>
              <a:pPr defTabSz="912787">
                <a:defRPr/>
              </a:pP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I </a:t>
              </a:r>
              <a:r>
                <a:rPr lang="en-US" altLang="zh-CN" dirty="0" err="1">
                  <a:solidFill>
                    <a:schemeClr val="accent1"/>
                  </a:solidFill>
                  <a:effectLst>
                    <a:outerShdw blurRad="38100" dist="38100" dir="2700000" algn="tl">
                      <a:srgbClr val="000000"/>
                    </a:outerShdw>
                  </a:effectLst>
                  <a:latin typeface="Times New Roman" charset="0"/>
                  <a:ea typeface="SimSun" pitchFamily="2" charset="-122"/>
                  <a:cs typeface="Times New Roman" charset="0"/>
                </a:rPr>
                <a:t>nternational</a:t>
              </a: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 </a:t>
              </a:r>
            </a:p>
            <a:p>
              <a:pPr defTabSz="912787">
                <a:defRPr/>
              </a:pP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C </a:t>
              </a:r>
              <a:r>
                <a:rPr lang="en-US" altLang="zh-CN" dirty="0" err="1">
                  <a:solidFill>
                    <a:schemeClr val="accent1"/>
                  </a:solidFill>
                  <a:effectLst>
                    <a:outerShdw blurRad="38100" dist="38100" dir="2700000" algn="tl">
                      <a:srgbClr val="000000"/>
                    </a:outerShdw>
                  </a:effectLst>
                  <a:latin typeface="Times New Roman" charset="0"/>
                  <a:ea typeface="SimSun" pitchFamily="2" charset="-122"/>
                  <a:cs typeface="Times New Roman" charset="0"/>
                </a:rPr>
                <a:t>lassification</a:t>
              </a: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 of </a:t>
              </a:r>
            </a:p>
            <a:p>
              <a:pPr defTabSz="912787">
                <a:defRPr/>
              </a:pP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H </a:t>
              </a:r>
              <a:r>
                <a:rPr lang="en-US" altLang="zh-CN" dirty="0" err="1">
                  <a:solidFill>
                    <a:schemeClr val="accent1"/>
                  </a:solidFill>
                  <a:effectLst>
                    <a:outerShdw blurRad="38100" dist="38100" dir="2700000" algn="tl">
                      <a:srgbClr val="000000"/>
                    </a:outerShdw>
                  </a:effectLst>
                  <a:latin typeface="Times New Roman" charset="0"/>
                  <a:ea typeface="SimSun" pitchFamily="2" charset="-122"/>
                  <a:cs typeface="Times New Roman" charset="0"/>
                </a:rPr>
                <a:t>ealth</a:t>
              </a: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 </a:t>
              </a:r>
            </a:p>
            <a:p>
              <a:pPr defTabSz="912787">
                <a:defRPr/>
              </a:pP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I </a:t>
              </a:r>
              <a:r>
                <a:rPr lang="en-US" altLang="zh-CN" dirty="0" err="1">
                  <a:solidFill>
                    <a:schemeClr val="accent1"/>
                  </a:solidFill>
                  <a:effectLst>
                    <a:outerShdw blurRad="38100" dist="38100" dir="2700000" algn="tl">
                      <a:srgbClr val="000000"/>
                    </a:outerShdw>
                  </a:effectLst>
                  <a:latin typeface="Times New Roman" charset="0"/>
                  <a:ea typeface="SimSun" pitchFamily="2" charset="-122"/>
                  <a:cs typeface="Times New Roman" charset="0"/>
                </a:rPr>
                <a:t>nterventions</a:t>
              </a:r>
              <a:r>
                <a:rPr lang="en-US" altLang="zh-CN"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 </a:t>
              </a:r>
            </a:p>
            <a:p>
              <a:pPr defTabSz="912787">
                <a:defRPr/>
              </a:pPr>
              <a:r>
                <a:rPr lang="en-US" altLang="zh-CN" sz="1400" i="1" dirty="0">
                  <a:solidFill>
                    <a:schemeClr val="accent1"/>
                  </a:solidFill>
                  <a:effectLst>
                    <a:outerShdw blurRad="38100" dist="38100" dir="2700000" algn="tl">
                      <a:srgbClr val="000000"/>
                    </a:outerShdw>
                  </a:effectLst>
                  <a:latin typeface="Times New Roman" charset="0"/>
                  <a:ea typeface="SimSun" pitchFamily="2" charset="-122"/>
                  <a:cs typeface="Times New Roman" charset="0"/>
                </a:rPr>
                <a:t>     (under development)</a:t>
              </a:r>
            </a:p>
            <a:p>
              <a:pPr defTabSz="912787">
                <a:defRPr/>
              </a:pPr>
              <a:endParaRPr lang="en-US" dirty="0">
                <a:solidFill>
                  <a:schemeClr val="accent1"/>
                </a:solidFill>
                <a:effectLst>
                  <a:outerShdw blurRad="38100" dist="38100" dir="2700000" algn="tl">
                    <a:srgbClr val="000000"/>
                  </a:outerShdw>
                </a:effectLst>
                <a:latin typeface="Times New Roman" charset="0"/>
                <a:ea typeface="SimSun" pitchFamily="2" charset="-122"/>
                <a:cs typeface="Times New Roman" charset="0"/>
              </a:endParaRPr>
            </a:p>
          </p:txBody>
        </p:sp>
      </p:grpSp>
      <p:sp>
        <p:nvSpPr>
          <p:cNvPr id="16393" name="Text Box 9"/>
          <p:cNvSpPr txBox="1">
            <a:spLocks noChangeArrowheads="1"/>
          </p:cNvSpPr>
          <p:nvPr/>
        </p:nvSpPr>
        <p:spPr bwMode="auto">
          <a:xfrm>
            <a:off x="725488" y="1412875"/>
            <a:ext cx="2260600" cy="4830763"/>
          </a:xfrm>
          <a:prstGeom prst="rect">
            <a:avLst/>
          </a:prstGeom>
          <a:noFill/>
          <a:ln w="9525">
            <a:noFill/>
            <a:miter lim="800000"/>
            <a:headEnd/>
            <a:tailEnd/>
          </a:ln>
        </p:spPr>
        <p:txBody>
          <a:bodyPr lIns="91364" tIns="45682" rIns="91364" bIns="45682"/>
          <a:lstStyle/>
          <a:p>
            <a:pPr algn="ctr" defTabSz="911225"/>
            <a:r>
              <a:rPr lang="en-US" altLang="zh-CN" sz="1700" i="1">
                <a:ea typeface="SimSun"/>
                <a:cs typeface="SimSun"/>
              </a:rPr>
              <a:t>RELATED Classifications</a:t>
            </a:r>
          </a:p>
          <a:p>
            <a:pPr algn="ctr" defTabSz="911225"/>
            <a:endParaRPr lang="en-US" altLang="zh-CN" sz="1200" i="1">
              <a:ea typeface="SimSun"/>
              <a:cs typeface="SimSun"/>
            </a:endParaRPr>
          </a:p>
          <a:p>
            <a:pPr algn="ctr" defTabSz="911225"/>
            <a:r>
              <a:rPr lang="en-US" altLang="zh-CN" sz="1400" i="1">
                <a:latin typeface="Times New Roman" pitchFamily="18" charset="0"/>
                <a:ea typeface="SimSun"/>
                <a:cs typeface="SimSun"/>
              </a:rPr>
              <a:t>International Classification of </a:t>
            </a:r>
            <a:r>
              <a:rPr lang="en-US" altLang="zh-CN" sz="1700" i="1">
                <a:latin typeface="Times New Roman" pitchFamily="18" charset="0"/>
                <a:ea typeface="SimSun"/>
                <a:cs typeface="SimSun"/>
              </a:rPr>
              <a:t>Primary Care</a:t>
            </a:r>
            <a:r>
              <a:rPr lang="en-US" altLang="zh-CN" sz="1400" i="1">
                <a:latin typeface="Times New Roman" pitchFamily="18" charset="0"/>
                <a:ea typeface="SimSun"/>
                <a:cs typeface="SimSun"/>
              </a:rPr>
              <a:t> (ICPC)</a:t>
            </a:r>
          </a:p>
          <a:p>
            <a:pPr algn="ctr" defTabSz="911225"/>
            <a:endParaRPr lang="en-GB" altLang="zh-CN" sz="1400" i="1">
              <a:latin typeface="Times New Roman" pitchFamily="18" charset="0"/>
              <a:ea typeface="SimSun"/>
              <a:cs typeface="SimSun"/>
            </a:endParaRPr>
          </a:p>
          <a:p>
            <a:pPr algn="ctr" defTabSz="911225"/>
            <a:r>
              <a:rPr lang="en-US" altLang="zh-CN" sz="1400" i="1">
                <a:latin typeface="Times New Roman" pitchFamily="18" charset="0"/>
                <a:ea typeface="SimSun"/>
                <a:cs typeface="SimSun"/>
              </a:rPr>
              <a:t>International Classification of External Causes of</a:t>
            </a:r>
            <a:r>
              <a:rPr lang="en-US" altLang="zh-CN" sz="1700" i="1">
                <a:latin typeface="Times New Roman" pitchFamily="18" charset="0"/>
                <a:ea typeface="SimSun"/>
                <a:cs typeface="SimSun"/>
              </a:rPr>
              <a:t> Injury</a:t>
            </a:r>
            <a:r>
              <a:rPr lang="en-US" altLang="zh-CN" sz="1400" i="1">
                <a:latin typeface="Times New Roman" pitchFamily="18" charset="0"/>
                <a:ea typeface="SimSun"/>
                <a:cs typeface="SimSun"/>
              </a:rPr>
              <a:t> (ICECI)</a:t>
            </a:r>
          </a:p>
          <a:p>
            <a:pPr algn="ctr" defTabSz="911225"/>
            <a:endParaRPr lang="en-US" altLang="zh-CN" sz="1400" i="1">
              <a:latin typeface="Times New Roman" pitchFamily="18" charset="0"/>
              <a:ea typeface="SimSun"/>
              <a:cs typeface="SimSun"/>
            </a:endParaRPr>
          </a:p>
          <a:p>
            <a:pPr algn="ctr" defTabSz="911225"/>
            <a:r>
              <a:rPr lang="en-US" altLang="zh-CN" sz="1400" i="1">
                <a:latin typeface="Times New Roman" pitchFamily="18" charset="0"/>
                <a:ea typeface="SimSun"/>
                <a:cs typeface="SimSun"/>
              </a:rPr>
              <a:t>The Anatomical, Therapeutic, Chemical (ATC) classification with Defined Daily Doses (DDD)</a:t>
            </a:r>
          </a:p>
          <a:p>
            <a:pPr algn="ctr" defTabSz="911225"/>
            <a:endParaRPr lang="en-US" altLang="zh-CN" sz="1400" i="1">
              <a:latin typeface="Times New Roman" pitchFamily="18" charset="0"/>
              <a:ea typeface="SimSun"/>
              <a:cs typeface="SimSun"/>
            </a:endParaRPr>
          </a:p>
          <a:p>
            <a:pPr algn="ctr" defTabSz="911225"/>
            <a:r>
              <a:rPr lang="en-US" altLang="zh-CN" sz="1400" i="1">
                <a:latin typeface="Times New Roman" pitchFamily="18" charset="0"/>
                <a:ea typeface="SimSun"/>
                <a:cs typeface="SimSun"/>
              </a:rPr>
              <a:t>ISO 9999 </a:t>
            </a:r>
            <a:r>
              <a:rPr lang="en-US" altLang="zh-CN" sz="1700" i="1">
                <a:latin typeface="Times New Roman" pitchFamily="18" charset="0"/>
                <a:ea typeface="SimSun"/>
                <a:cs typeface="SimSun"/>
              </a:rPr>
              <a:t>Technical aids</a:t>
            </a:r>
            <a:r>
              <a:rPr lang="en-US" altLang="zh-CN" sz="1400" i="1">
                <a:latin typeface="Times New Roman" pitchFamily="18" charset="0"/>
                <a:ea typeface="SimSun"/>
                <a:cs typeface="SimSun"/>
              </a:rPr>
              <a:t> for persons with disabilities – Classification and Terminology</a:t>
            </a:r>
          </a:p>
          <a:p>
            <a:pPr algn="ctr" defTabSz="911225"/>
            <a:endParaRPr lang="en-US" altLang="zh-CN" sz="1400" i="1">
              <a:latin typeface="Times New Roman" pitchFamily="18" charset="0"/>
              <a:ea typeface="SimSun"/>
              <a:cs typeface="SimSun"/>
            </a:endParaRPr>
          </a:p>
          <a:p>
            <a:pPr algn="ctr" defTabSz="911225"/>
            <a:r>
              <a:rPr lang="en-US" altLang="zh-CN" sz="1400" i="1">
                <a:latin typeface="Times New Roman" pitchFamily="18" charset="0"/>
                <a:ea typeface="SimSun"/>
                <a:cs typeface="SimSun"/>
              </a:rPr>
              <a:t>International Classification for Patient Safety (ICPS)</a:t>
            </a:r>
          </a:p>
          <a:p>
            <a:pPr defTabSz="911225"/>
            <a:endParaRPr lang="en-US" sz="3200"/>
          </a:p>
        </p:txBody>
      </p:sp>
      <p:sp>
        <p:nvSpPr>
          <p:cNvPr id="16394" name="Text Box 10"/>
          <p:cNvSpPr txBox="1">
            <a:spLocks noChangeArrowheads="1"/>
          </p:cNvSpPr>
          <p:nvPr/>
        </p:nvSpPr>
        <p:spPr bwMode="auto">
          <a:xfrm>
            <a:off x="6300788" y="1341438"/>
            <a:ext cx="2355850" cy="4843462"/>
          </a:xfrm>
          <a:prstGeom prst="rect">
            <a:avLst/>
          </a:prstGeom>
          <a:noFill/>
          <a:ln w="9525">
            <a:noFill/>
            <a:miter lim="800000"/>
            <a:headEnd/>
            <a:tailEnd/>
          </a:ln>
        </p:spPr>
        <p:txBody>
          <a:bodyPr lIns="91364" tIns="45682" rIns="91364" bIns="45682"/>
          <a:lstStyle/>
          <a:p>
            <a:pPr algn="ctr" defTabSz="911225"/>
            <a:r>
              <a:rPr lang="en-US" altLang="zh-CN" sz="1700">
                <a:ea typeface="SimSun"/>
                <a:cs typeface="SimSun"/>
              </a:rPr>
              <a:t>DERIVED Classifications</a:t>
            </a:r>
          </a:p>
          <a:p>
            <a:pPr algn="ctr" defTabSz="911225"/>
            <a:endParaRPr lang="en-US" altLang="zh-CN" sz="1700">
              <a:ea typeface="SimSun"/>
              <a:cs typeface="SimSun"/>
            </a:endParaRPr>
          </a:p>
          <a:p>
            <a:pPr algn="ctr" defTabSz="911225"/>
            <a:r>
              <a:rPr lang="en-US" altLang="zh-CN" sz="1200">
                <a:latin typeface="Times New Roman" pitchFamily="18" charset="0"/>
                <a:ea typeface="SimSun"/>
                <a:cs typeface="SimSun"/>
              </a:rPr>
              <a:t>International Classification of Diseases for </a:t>
            </a:r>
            <a:r>
              <a:rPr lang="en-US" altLang="zh-CN" sz="1400">
                <a:latin typeface="Times New Roman" pitchFamily="18" charset="0"/>
                <a:ea typeface="SimSun"/>
                <a:cs typeface="SimSun"/>
              </a:rPr>
              <a:t>Oncology</a:t>
            </a:r>
            <a:r>
              <a:rPr lang="en-US" altLang="zh-CN" sz="1200">
                <a:latin typeface="Times New Roman" pitchFamily="18" charset="0"/>
                <a:ea typeface="SimSun"/>
                <a:cs typeface="SimSun"/>
              </a:rPr>
              <a:t>, Third Edition (ICD-O-3)</a:t>
            </a:r>
          </a:p>
          <a:p>
            <a:pPr algn="ctr" defTabSz="911225"/>
            <a:endParaRPr lang="en-GB" altLang="zh-CN" sz="1200">
              <a:latin typeface="Times New Roman" pitchFamily="18" charset="0"/>
              <a:ea typeface="SimSun"/>
              <a:cs typeface="SimSun"/>
            </a:endParaRPr>
          </a:p>
          <a:p>
            <a:pPr algn="ctr" defTabSz="911225"/>
            <a:endParaRPr lang="en-US" altLang="zh-CN" sz="1200">
              <a:latin typeface="Times New Roman" pitchFamily="18" charset="0"/>
              <a:ea typeface="SimSun"/>
              <a:cs typeface="SimSun"/>
            </a:endParaRPr>
          </a:p>
          <a:p>
            <a:pPr algn="ctr" defTabSz="911225"/>
            <a:r>
              <a:rPr lang="en-US" altLang="zh-CN" sz="1200">
                <a:latin typeface="Times New Roman" pitchFamily="18" charset="0"/>
                <a:ea typeface="SimSun"/>
                <a:cs typeface="SimSun"/>
              </a:rPr>
              <a:t>The ICD-10 Classification of </a:t>
            </a:r>
            <a:r>
              <a:rPr lang="en-US" altLang="zh-CN" sz="1400">
                <a:latin typeface="Times New Roman" pitchFamily="18" charset="0"/>
                <a:ea typeface="SimSun"/>
                <a:cs typeface="SimSun"/>
              </a:rPr>
              <a:t>Mental and Behavioural Disorders</a:t>
            </a:r>
          </a:p>
          <a:p>
            <a:pPr algn="ctr" defTabSz="911225"/>
            <a:endParaRPr lang="en-GB" altLang="zh-CN" sz="1200">
              <a:latin typeface="Times New Roman" pitchFamily="18" charset="0"/>
              <a:ea typeface="SimSun"/>
              <a:cs typeface="SimSun"/>
            </a:endParaRPr>
          </a:p>
          <a:p>
            <a:pPr algn="ctr" defTabSz="911225"/>
            <a:endParaRPr lang="en-US" altLang="zh-CN" sz="1200">
              <a:latin typeface="Times New Roman" pitchFamily="18" charset="0"/>
              <a:ea typeface="SimSun"/>
              <a:cs typeface="SimSun"/>
            </a:endParaRPr>
          </a:p>
          <a:p>
            <a:pPr algn="ctr" defTabSz="911225"/>
            <a:r>
              <a:rPr lang="en-US" altLang="zh-CN" sz="1200">
                <a:latin typeface="Times New Roman" pitchFamily="18" charset="0"/>
                <a:ea typeface="SimSun"/>
                <a:cs typeface="SimSun"/>
              </a:rPr>
              <a:t>Application of the International Classification of Diseases to </a:t>
            </a:r>
            <a:r>
              <a:rPr lang="en-US" altLang="zh-CN" sz="1400">
                <a:latin typeface="Times New Roman" pitchFamily="18" charset="0"/>
                <a:ea typeface="SimSun"/>
                <a:cs typeface="SimSun"/>
              </a:rPr>
              <a:t>Dentistry</a:t>
            </a:r>
            <a:r>
              <a:rPr lang="en-US" altLang="zh-CN" sz="1200">
                <a:latin typeface="Times New Roman" pitchFamily="18" charset="0"/>
                <a:ea typeface="SimSun"/>
                <a:cs typeface="SimSun"/>
              </a:rPr>
              <a:t> and Stomatology, Third Edition</a:t>
            </a:r>
          </a:p>
          <a:p>
            <a:pPr algn="ctr" defTabSz="911225"/>
            <a:r>
              <a:rPr lang="en-US" altLang="zh-CN" sz="1200">
                <a:latin typeface="Times New Roman" pitchFamily="18" charset="0"/>
                <a:ea typeface="SimSun"/>
                <a:cs typeface="SimSun"/>
              </a:rPr>
              <a:t> (ICD-DA)</a:t>
            </a:r>
          </a:p>
          <a:p>
            <a:pPr algn="ctr" defTabSz="911225"/>
            <a:endParaRPr lang="en-US" altLang="zh-CN" sz="1200">
              <a:latin typeface="Times New Roman" pitchFamily="18" charset="0"/>
              <a:ea typeface="SimSun"/>
              <a:cs typeface="SimSun"/>
            </a:endParaRPr>
          </a:p>
          <a:p>
            <a:pPr algn="ctr" defTabSz="911225"/>
            <a:r>
              <a:rPr lang="en-US" altLang="zh-CN" sz="1200">
                <a:latin typeface="Times New Roman" pitchFamily="18" charset="0"/>
                <a:ea typeface="SimSun"/>
                <a:cs typeface="SimSun"/>
              </a:rPr>
              <a:t>Application of the International Classification of Diseases to Neurology</a:t>
            </a:r>
          </a:p>
          <a:p>
            <a:pPr algn="ctr" defTabSz="911225"/>
            <a:r>
              <a:rPr lang="en-US" altLang="zh-CN" sz="1200">
                <a:latin typeface="Times New Roman" pitchFamily="18" charset="0"/>
                <a:ea typeface="SimSun"/>
                <a:cs typeface="SimSun"/>
              </a:rPr>
              <a:t>(ICD-10-NA)</a:t>
            </a:r>
          </a:p>
          <a:p>
            <a:pPr algn="ctr" defTabSz="911225"/>
            <a:endParaRPr lang="en-US" altLang="zh-CN" sz="1200">
              <a:latin typeface="Times New Roman" pitchFamily="18" charset="0"/>
              <a:ea typeface="SimSun"/>
              <a:cs typeface="SimSun"/>
            </a:endParaRPr>
          </a:p>
          <a:p>
            <a:pPr algn="ctr" defTabSz="911225"/>
            <a:r>
              <a:rPr lang="en-US" altLang="zh-CN" sz="1200">
                <a:latin typeface="Times New Roman" pitchFamily="18" charset="0"/>
                <a:ea typeface="SimSun"/>
                <a:cs typeface="SimSun"/>
              </a:rPr>
              <a:t>ICF, Children &amp; Youth Version (ICF -CY)</a:t>
            </a:r>
            <a:endParaRPr lang="en-US" altLang="zh-CN" sz="1200">
              <a:ea typeface="SimSun"/>
              <a:cs typeface="SimSun"/>
            </a:endParaRPr>
          </a:p>
          <a:p>
            <a:pPr algn="ctr" defTabSz="911225"/>
            <a:endParaRPr lang="en-US" altLang="zh-CN" sz="1200">
              <a:ea typeface="SimSun"/>
              <a:cs typeface="SimSun"/>
            </a:endParaRPr>
          </a:p>
          <a:p>
            <a:pPr defTabSz="911225"/>
            <a:endParaRPr lang="en-US" sz="280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olo 5"/>
          <p:cNvSpPr>
            <a:spLocks noGrp="1"/>
          </p:cNvSpPr>
          <p:nvPr>
            <p:ph type="title"/>
          </p:nvPr>
        </p:nvSpPr>
        <p:spPr/>
        <p:txBody>
          <a:bodyPr/>
          <a:lstStyle/>
          <a:p>
            <a:pPr eaLnBrk="1" hangingPunct="1"/>
            <a:r>
              <a:rPr lang="en-US" smtClean="0"/>
              <a:t>ICHI CONTENT MODEL  Version 2.0</a:t>
            </a:r>
            <a:endParaRPr lang="it-IT" smtClean="0"/>
          </a:p>
        </p:txBody>
      </p:sp>
      <p:sp>
        <p:nvSpPr>
          <p:cNvPr id="16387" name="Segnaposto contenuto 6"/>
          <p:cNvSpPr>
            <a:spLocks noGrp="1"/>
          </p:cNvSpPr>
          <p:nvPr>
            <p:ph idx="1"/>
          </p:nvPr>
        </p:nvSpPr>
        <p:spPr>
          <a:xfrm>
            <a:off x="395288" y="1196975"/>
            <a:ext cx="8497887" cy="4895850"/>
          </a:xfrm>
        </p:spPr>
        <p:txBody>
          <a:bodyPr/>
          <a:lstStyle/>
          <a:p>
            <a:pPr eaLnBrk="1" hangingPunct="1">
              <a:defRPr/>
            </a:pPr>
            <a:endParaRPr lang="it-IT" sz="800" b="1" dirty="0" smtClean="0"/>
          </a:p>
          <a:p>
            <a:pPr eaLnBrk="1" hangingPunct="1">
              <a:defRPr/>
            </a:pPr>
            <a:r>
              <a:rPr lang="en-US" sz="1400" b="1" i="1" dirty="0" smtClean="0"/>
              <a:t>Any Intervention in ICHI is represented  by:</a:t>
            </a:r>
            <a:endParaRPr lang="it-IT" sz="1400" b="1" dirty="0" smtClean="0"/>
          </a:p>
          <a:p>
            <a:pPr eaLnBrk="1" hangingPunct="1">
              <a:defRPr/>
            </a:pPr>
            <a:r>
              <a:rPr lang="en-US" sz="1400" b="1" u="sng" dirty="0" smtClean="0">
                <a:solidFill>
                  <a:schemeClr val="tx1"/>
                </a:solidFill>
              </a:rPr>
              <a:t>TITLE of ENTITY:</a:t>
            </a:r>
            <a:r>
              <a:rPr lang="en-US" sz="1400" b="1" dirty="0" smtClean="0">
                <a:solidFill>
                  <a:schemeClr val="tx1"/>
                </a:solidFill>
              </a:rPr>
              <a:t>  Name of intervention</a:t>
            </a:r>
            <a:endParaRPr lang="it-IT" sz="800" b="1" dirty="0" smtClean="0">
              <a:solidFill>
                <a:schemeClr val="tx1"/>
              </a:solidFill>
            </a:endParaRPr>
          </a:p>
          <a:p>
            <a:pPr lvl="1" eaLnBrk="1" hangingPunct="1">
              <a:defRPr/>
            </a:pPr>
            <a:r>
              <a:rPr lang="en-US" sz="1200" b="1" dirty="0" smtClean="0">
                <a:solidFill>
                  <a:schemeClr val="tx1"/>
                </a:solidFill>
              </a:rPr>
              <a:t>Textual definition</a:t>
            </a:r>
            <a:endParaRPr lang="it-IT" sz="1200" b="1" dirty="0" smtClean="0">
              <a:solidFill>
                <a:schemeClr val="tx1"/>
              </a:solidFill>
            </a:endParaRPr>
          </a:p>
          <a:p>
            <a:pPr lvl="1" eaLnBrk="1" hangingPunct="1">
              <a:defRPr/>
            </a:pPr>
            <a:r>
              <a:rPr lang="en-GB" sz="1200" b="1" dirty="0" smtClean="0">
                <a:solidFill>
                  <a:schemeClr val="tx1"/>
                </a:solidFill>
              </a:rPr>
              <a:t>Operational Hierarchy – Type – Use </a:t>
            </a:r>
            <a:endParaRPr lang="it-IT" sz="1200" b="1" dirty="0" smtClean="0">
              <a:solidFill>
                <a:schemeClr val="tx1"/>
              </a:solidFill>
            </a:endParaRPr>
          </a:p>
          <a:p>
            <a:pPr lvl="1" eaLnBrk="1" hangingPunct="1">
              <a:defRPr/>
            </a:pPr>
            <a:r>
              <a:rPr lang="en-US" sz="1200" b="1" dirty="0" smtClean="0">
                <a:solidFill>
                  <a:schemeClr val="tx1"/>
                </a:solidFill>
              </a:rPr>
              <a:t>Synonyms - Inclusion – Exclusion - Index terms </a:t>
            </a:r>
            <a:endParaRPr lang="en-US" sz="1200" b="1" u="sng" dirty="0" smtClean="0">
              <a:solidFill>
                <a:schemeClr val="tx1"/>
              </a:solidFill>
            </a:endParaRPr>
          </a:p>
          <a:p>
            <a:pPr eaLnBrk="1" hangingPunct="1">
              <a:defRPr/>
            </a:pPr>
            <a:r>
              <a:rPr lang="en-US" sz="1400" b="1" u="sng" dirty="0" smtClean="0">
                <a:solidFill>
                  <a:schemeClr val="tx1"/>
                </a:solidFill>
              </a:rPr>
              <a:t>Descriptive characteristics</a:t>
            </a:r>
            <a:endParaRPr lang="it-IT" sz="900" b="1" dirty="0" smtClean="0">
              <a:solidFill>
                <a:schemeClr val="tx1"/>
              </a:solidFill>
            </a:endParaRPr>
          </a:p>
          <a:p>
            <a:pPr eaLnBrk="1" hangingPunct="1">
              <a:buFont typeface="Arial" charset="0"/>
              <a:buAutoNum type="arabicPeriod"/>
              <a:defRPr/>
            </a:pPr>
            <a:r>
              <a:rPr lang="en-US" sz="1400" b="1" dirty="0" smtClean="0">
                <a:solidFill>
                  <a:schemeClr val="tx1"/>
                </a:solidFill>
              </a:rPr>
              <a:t>Target </a:t>
            </a:r>
            <a:endParaRPr lang="it-IT" sz="1100" b="1" dirty="0" smtClean="0">
              <a:solidFill>
                <a:schemeClr val="tx1"/>
              </a:solidFill>
            </a:endParaRPr>
          </a:p>
          <a:p>
            <a:pPr lvl="1" eaLnBrk="1" hangingPunct="1">
              <a:buFont typeface="Arial" charset="0"/>
              <a:buAutoNum type="alphaLcParenR"/>
              <a:defRPr/>
            </a:pPr>
            <a:r>
              <a:rPr lang="en-US" sz="1200" b="1" dirty="0" smtClean="0">
                <a:solidFill>
                  <a:schemeClr val="tx1"/>
                </a:solidFill>
              </a:rPr>
              <a:t>Body Part(s) or Anatomical site(s) </a:t>
            </a:r>
            <a:endParaRPr lang="it-IT" sz="1200" b="1" dirty="0" smtClean="0">
              <a:solidFill>
                <a:schemeClr val="tx1"/>
              </a:solidFill>
            </a:endParaRPr>
          </a:p>
          <a:p>
            <a:pPr lvl="1" eaLnBrk="1" hangingPunct="1">
              <a:buFont typeface="Arial" charset="0"/>
              <a:buAutoNum type="alphaLcParenR"/>
              <a:defRPr/>
            </a:pPr>
            <a:r>
              <a:rPr lang="en-US" sz="1200" b="1" dirty="0" smtClean="0">
                <a:solidFill>
                  <a:schemeClr val="tx1"/>
                </a:solidFill>
              </a:rPr>
              <a:t>Body Function</a:t>
            </a:r>
            <a:endParaRPr lang="it-IT" sz="1200" b="1" dirty="0" smtClean="0">
              <a:solidFill>
                <a:schemeClr val="tx1"/>
              </a:solidFill>
            </a:endParaRPr>
          </a:p>
          <a:p>
            <a:pPr lvl="1" eaLnBrk="1" hangingPunct="1">
              <a:buFont typeface="Arial" charset="0"/>
              <a:buAutoNum type="alphaLcParenR"/>
              <a:defRPr/>
            </a:pPr>
            <a:r>
              <a:rPr lang="en-GB" sz="1200" b="1" dirty="0" smtClean="0">
                <a:solidFill>
                  <a:schemeClr val="tx1"/>
                </a:solidFill>
              </a:rPr>
              <a:t>Traditional Target(s)</a:t>
            </a:r>
            <a:r>
              <a:rPr lang="en-US" sz="1200" b="1" dirty="0" smtClean="0">
                <a:solidFill>
                  <a:schemeClr val="tx1"/>
                </a:solidFill>
              </a:rPr>
              <a:t> </a:t>
            </a:r>
            <a:endParaRPr lang="it-IT" sz="1200" b="1" dirty="0" smtClean="0">
              <a:solidFill>
                <a:schemeClr val="tx1"/>
              </a:solidFill>
            </a:endParaRPr>
          </a:p>
          <a:p>
            <a:pPr lvl="1" eaLnBrk="1" hangingPunct="1">
              <a:buFont typeface="Arial" charset="0"/>
              <a:buAutoNum type="alphaLcParenR"/>
              <a:defRPr/>
            </a:pPr>
            <a:r>
              <a:rPr lang="en-US" sz="1200" b="1" dirty="0" smtClean="0">
                <a:solidFill>
                  <a:schemeClr val="tx1"/>
                </a:solidFill>
              </a:rPr>
              <a:t>Individual/Group/Population</a:t>
            </a:r>
            <a:r>
              <a:rPr lang="en-US" sz="1400" b="1" dirty="0" smtClean="0">
                <a:solidFill>
                  <a:schemeClr val="tx1"/>
                </a:solidFill>
              </a:rPr>
              <a:t>		</a:t>
            </a:r>
            <a:r>
              <a:rPr lang="en-US" sz="1400" b="1" i="1" dirty="0" smtClean="0">
                <a:solidFill>
                  <a:schemeClr val="tx1"/>
                </a:solidFill>
              </a:rPr>
              <a:t> </a:t>
            </a:r>
            <a:endParaRPr lang="it-IT" sz="1400" b="1" dirty="0" smtClean="0">
              <a:solidFill>
                <a:schemeClr val="tx1"/>
              </a:solidFill>
            </a:endParaRPr>
          </a:p>
          <a:p>
            <a:pPr eaLnBrk="1" hangingPunct="1">
              <a:buFont typeface="Arial" charset="0"/>
              <a:buAutoNum type="arabicPeriod"/>
              <a:defRPr/>
            </a:pPr>
            <a:r>
              <a:rPr lang="en-US" sz="1400" b="1" dirty="0" smtClean="0">
                <a:solidFill>
                  <a:schemeClr val="tx1"/>
                </a:solidFill>
              </a:rPr>
              <a:t>Action </a:t>
            </a:r>
            <a:endParaRPr lang="it-IT" sz="1400" b="1" dirty="0" smtClean="0">
              <a:solidFill>
                <a:schemeClr val="tx1"/>
              </a:solidFill>
            </a:endParaRPr>
          </a:p>
          <a:p>
            <a:pPr eaLnBrk="1" hangingPunct="1">
              <a:buFont typeface="Arial" charset="0"/>
              <a:buAutoNum type="arabicPeriod"/>
              <a:defRPr/>
            </a:pPr>
            <a:r>
              <a:rPr lang="en-US" sz="1400" b="1" dirty="0" smtClean="0">
                <a:solidFill>
                  <a:schemeClr val="tx1"/>
                </a:solidFill>
              </a:rPr>
              <a:t>Means        </a:t>
            </a:r>
            <a:endParaRPr lang="it-IT" sz="1400" b="1" dirty="0" smtClean="0">
              <a:solidFill>
                <a:schemeClr val="tx1"/>
              </a:solidFill>
            </a:endParaRPr>
          </a:p>
          <a:p>
            <a:pPr lvl="1" eaLnBrk="1" hangingPunct="1">
              <a:buFont typeface="Arial" charset="0"/>
              <a:buAutoNum type="alphaLcParenR"/>
              <a:defRPr/>
            </a:pPr>
            <a:r>
              <a:rPr lang="en-US" sz="1200" b="1" dirty="0" smtClean="0">
                <a:solidFill>
                  <a:schemeClr val="tx1"/>
                </a:solidFill>
              </a:rPr>
              <a:t>Approach </a:t>
            </a:r>
            <a:endParaRPr lang="it-IT" sz="1200" b="1" dirty="0" smtClean="0">
              <a:solidFill>
                <a:schemeClr val="tx1"/>
              </a:solidFill>
            </a:endParaRPr>
          </a:p>
          <a:p>
            <a:pPr lvl="1" eaLnBrk="1" hangingPunct="1">
              <a:buFont typeface="Arial" charset="0"/>
              <a:buAutoNum type="alphaLcParenR"/>
              <a:defRPr/>
            </a:pPr>
            <a:r>
              <a:rPr lang="en-US" sz="1200" b="1" dirty="0" smtClean="0">
                <a:solidFill>
                  <a:schemeClr val="tx1"/>
                </a:solidFill>
              </a:rPr>
              <a:t>Technique </a:t>
            </a:r>
            <a:endParaRPr lang="it-IT" sz="1200" b="1" dirty="0" smtClean="0">
              <a:solidFill>
                <a:schemeClr val="tx1"/>
              </a:solidFill>
            </a:endParaRPr>
          </a:p>
          <a:p>
            <a:pPr lvl="1" eaLnBrk="1" hangingPunct="1">
              <a:buFont typeface="Arial" charset="0"/>
              <a:buAutoNum type="alphaLcParenR"/>
              <a:defRPr/>
            </a:pPr>
            <a:r>
              <a:rPr lang="en-US" sz="1200" b="1" dirty="0" smtClean="0">
                <a:solidFill>
                  <a:schemeClr val="tx1"/>
                </a:solidFill>
              </a:rPr>
              <a:t>Method</a:t>
            </a:r>
          </a:p>
          <a:p>
            <a:pPr eaLnBrk="1" hangingPunct="1">
              <a:buFont typeface="Arial" charset="0"/>
              <a:buAutoNum type="arabicPeriod"/>
              <a:defRPr/>
            </a:pPr>
            <a:r>
              <a:rPr lang="en-US" sz="1400" b="1" dirty="0" smtClean="0">
                <a:solidFill>
                  <a:schemeClr val="tx1"/>
                </a:solidFill>
              </a:rPr>
              <a:t>Other characteristics</a:t>
            </a:r>
          </a:p>
          <a:p>
            <a:pPr marL="800100" lvl="1" indent="-342900" eaLnBrk="1" hangingPunct="1">
              <a:buFont typeface="+mj-lt"/>
              <a:buAutoNum type="alphaLcParenR"/>
              <a:defRPr/>
            </a:pPr>
            <a:r>
              <a:rPr lang="en-US" sz="1200" b="1" dirty="0" smtClean="0">
                <a:solidFill>
                  <a:schemeClr val="tx1"/>
                </a:solidFill>
              </a:rPr>
              <a:t>Devices: GMDN, ISO9999</a:t>
            </a:r>
          </a:p>
          <a:p>
            <a:pPr marL="800100" lvl="1" indent="-342900" eaLnBrk="1" hangingPunct="1">
              <a:buFont typeface="+mj-lt"/>
              <a:buAutoNum type="alphaLcParenR"/>
              <a:defRPr/>
            </a:pPr>
            <a:r>
              <a:rPr lang="en-US" sz="1200" b="1" dirty="0" smtClean="0">
                <a:solidFill>
                  <a:schemeClr val="tx1"/>
                </a:solidFill>
              </a:rPr>
              <a:t>Chemical substances(s): ATC </a:t>
            </a:r>
          </a:p>
          <a:p>
            <a:pPr marL="800100" lvl="1" indent="-342900" eaLnBrk="1" hangingPunct="1">
              <a:buFont typeface="+mj-lt"/>
              <a:buAutoNum type="alphaLcParenR"/>
              <a:defRPr/>
            </a:pPr>
            <a:r>
              <a:rPr lang="en-US" sz="1200" b="1" dirty="0" smtClean="0">
                <a:solidFill>
                  <a:schemeClr val="tx1"/>
                </a:solidFill>
              </a:rPr>
              <a:t>Herbal substance</a:t>
            </a:r>
          </a:p>
          <a:p>
            <a:pPr marL="800100" lvl="1" indent="-342900" eaLnBrk="1" hangingPunct="1">
              <a:buFont typeface="+mj-lt"/>
              <a:buAutoNum type="alphaLcParenR"/>
              <a:defRPr/>
            </a:pPr>
            <a:r>
              <a:rPr lang="en-US" sz="1200" b="1" dirty="0" smtClean="0">
                <a:solidFill>
                  <a:schemeClr val="tx1"/>
                </a:solidFill>
              </a:rPr>
              <a:t>Diagnostic tests: LOINC</a:t>
            </a:r>
            <a:endParaRPr lang="it-IT" sz="1200" b="1" dirty="0" smtClean="0">
              <a:solidFill>
                <a:schemeClr val="tx1"/>
              </a:solidFill>
            </a:endParaRPr>
          </a:p>
        </p:txBody>
      </p:sp>
      <p:sp>
        <p:nvSpPr>
          <p:cNvPr id="17412" name="Segnaposto data 3"/>
          <p:cNvSpPr>
            <a:spLocks noGrp="1"/>
          </p:cNvSpPr>
          <p:nvPr>
            <p:ph type="dt" sz="quarter" idx="10"/>
          </p:nvPr>
        </p:nvSpPr>
        <p:spPr>
          <a:noFill/>
        </p:spPr>
        <p:txBody>
          <a:bodyPr/>
          <a:lstStyle/>
          <a:p>
            <a:fld id="{6F2E1D7F-AE2B-417B-890C-1D4FCF851CCB}" type="datetime4">
              <a:rPr lang="it-IT" smtClean="0">
                <a:latin typeface="Arial" pitchFamily="34" charset="0"/>
              </a:rPr>
              <a:pPr/>
              <a:t>18 ottobre 2010</a:t>
            </a:fld>
            <a:endParaRPr lang="it-IT" smtClean="0">
              <a:latin typeface="Arial" pitchFamily="34" charset="0"/>
            </a:endParaRPr>
          </a:p>
        </p:txBody>
      </p:sp>
      <p:sp>
        <p:nvSpPr>
          <p:cNvPr id="17413" name="Segnaposto numero diapositiva 4"/>
          <p:cNvSpPr>
            <a:spLocks noGrp="1"/>
          </p:cNvSpPr>
          <p:nvPr>
            <p:ph type="sldNum" sz="quarter" idx="12"/>
          </p:nvPr>
        </p:nvSpPr>
        <p:spPr>
          <a:noFill/>
        </p:spPr>
        <p:txBody>
          <a:bodyPr/>
          <a:lstStyle/>
          <a:p>
            <a:fld id="{773D6AFE-79D3-4FF9-99F6-F7E4E981CA23}" type="slidenum">
              <a:rPr lang="it-IT" smtClean="0">
                <a:latin typeface="Arial" pitchFamily="34" charset="0"/>
              </a:rPr>
              <a:pPr/>
              <a:t>15</a:t>
            </a:fld>
            <a:endParaRPr lang="it-IT" smtClean="0">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14313" y="642938"/>
            <a:ext cx="8715375" cy="1066800"/>
          </a:xfrm>
        </p:spPr>
        <p:txBody>
          <a:bodyPr/>
          <a:lstStyle/>
          <a:p>
            <a:pPr algn="r" eaLnBrk="1" hangingPunct="1"/>
            <a:r>
              <a:rPr lang="en-US" smtClean="0"/>
              <a:t>Different axes generate different hierarchies  </a:t>
            </a:r>
            <a:r>
              <a:rPr lang="en-US" sz="1400" smtClean="0"/>
              <a:t>(adapted from C. Chute)</a:t>
            </a:r>
          </a:p>
        </p:txBody>
      </p:sp>
      <p:grpSp>
        <p:nvGrpSpPr>
          <p:cNvPr id="18435" name="Group 3"/>
          <p:cNvGrpSpPr>
            <a:grpSpLocks/>
          </p:cNvGrpSpPr>
          <p:nvPr/>
        </p:nvGrpSpPr>
        <p:grpSpPr bwMode="auto">
          <a:xfrm>
            <a:off x="285750" y="2500313"/>
            <a:ext cx="4267200" cy="4191000"/>
            <a:chOff x="288" y="912"/>
            <a:chExt cx="5184" cy="2976"/>
          </a:xfrm>
        </p:grpSpPr>
        <p:sp>
          <p:nvSpPr>
            <p:cNvPr id="18442" name="Line 4"/>
            <p:cNvSpPr>
              <a:spLocks noChangeShapeType="1"/>
            </p:cNvSpPr>
            <p:nvPr/>
          </p:nvSpPr>
          <p:spPr bwMode="auto">
            <a:xfrm flipH="1">
              <a:off x="1451" y="912"/>
              <a:ext cx="1014" cy="976"/>
            </a:xfrm>
            <a:prstGeom prst="line">
              <a:avLst/>
            </a:prstGeom>
            <a:noFill/>
            <a:ln w="9525">
              <a:solidFill>
                <a:schemeClr val="tx1"/>
              </a:solidFill>
              <a:round/>
              <a:headEnd/>
              <a:tailEnd type="diamond" w="lg" len="lg"/>
            </a:ln>
          </p:spPr>
          <p:txBody>
            <a:bodyPr/>
            <a:lstStyle/>
            <a:p>
              <a:endParaRPr lang="en-US"/>
            </a:p>
          </p:txBody>
        </p:sp>
        <p:sp>
          <p:nvSpPr>
            <p:cNvPr id="18443" name="Line 5"/>
            <p:cNvSpPr>
              <a:spLocks noChangeShapeType="1"/>
            </p:cNvSpPr>
            <p:nvPr/>
          </p:nvSpPr>
          <p:spPr bwMode="auto">
            <a:xfrm flipH="1">
              <a:off x="1947" y="912"/>
              <a:ext cx="540" cy="976"/>
            </a:xfrm>
            <a:prstGeom prst="line">
              <a:avLst/>
            </a:prstGeom>
            <a:noFill/>
            <a:ln w="9525">
              <a:solidFill>
                <a:schemeClr val="tx1"/>
              </a:solidFill>
              <a:round/>
              <a:headEnd/>
              <a:tailEnd type="diamond" w="lg" len="lg"/>
            </a:ln>
          </p:spPr>
          <p:txBody>
            <a:bodyPr/>
            <a:lstStyle/>
            <a:p>
              <a:endParaRPr lang="en-US"/>
            </a:p>
          </p:txBody>
        </p:sp>
        <p:sp>
          <p:nvSpPr>
            <p:cNvPr id="18444" name="Line 6"/>
            <p:cNvSpPr>
              <a:spLocks noChangeShapeType="1"/>
            </p:cNvSpPr>
            <p:nvPr/>
          </p:nvSpPr>
          <p:spPr bwMode="auto">
            <a:xfrm flipH="1">
              <a:off x="2465" y="912"/>
              <a:ext cx="22" cy="976"/>
            </a:xfrm>
            <a:prstGeom prst="line">
              <a:avLst/>
            </a:prstGeom>
            <a:noFill/>
            <a:ln w="9525">
              <a:solidFill>
                <a:schemeClr val="tx1"/>
              </a:solidFill>
              <a:round/>
              <a:headEnd/>
              <a:tailEnd type="diamond" w="lg" len="lg"/>
            </a:ln>
          </p:spPr>
          <p:txBody>
            <a:bodyPr/>
            <a:lstStyle/>
            <a:p>
              <a:endParaRPr lang="en-US"/>
            </a:p>
          </p:txBody>
        </p:sp>
        <p:sp>
          <p:nvSpPr>
            <p:cNvPr id="18445" name="Line 7"/>
            <p:cNvSpPr>
              <a:spLocks noChangeShapeType="1"/>
            </p:cNvSpPr>
            <p:nvPr/>
          </p:nvSpPr>
          <p:spPr bwMode="auto">
            <a:xfrm>
              <a:off x="2487" y="912"/>
              <a:ext cx="496" cy="976"/>
            </a:xfrm>
            <a:prstGeom prst="line">
              <a:avLst/>
            </a:prstGeom>
            <a:noFill/>
            <a:ln w="9525">
              <a:solidFill>
                <a:schemeClr val="tx1"/>
              </a:solidFill>
              <a:round/>
              <a:headEnd/>
              <a:tailEnd type="diamond" w="lg" len="lg"/>
            </a:ln>
          </p:spPr>
          <p:txBody>
            <a:bodyPr/>
            <a:lstStyle/>
            <a:p>
              <a:endParaRPr lang="en-US"/>
            </a:p>
          </p:txBody>
        </p:sp>
        <p:sp>
          <p:nvSpPr>
            <p:cNvPr id="18446" name="Line 8"/>
            <p:cNvSpPr>
              <a:spLocks noChangeShapeType="1"/>
            </p:cNvSpPr>
            <p:nvPr/>
          </p:nvSpPr>
          <p:spPr bwMode="auto">
            <a:xfrm>
              <a:off x="2465" y="912"/>
              <a:ext cx="1038" cy="976"/>
            </a:xfrm>
            <a:prstGeom prst="line">
              <a:avLst/>
            </a:prstGeom>
            <a:noFill/>
            <a:ln w="9525">
              <a:solidFill>
                <a:schemeClr val="tx1"/>
              </a:solidFill>
              <a:round/>
              <a:headEnd/>
              <a:tailEnd type="diamond" w="lg" len="lg"/>
            </a:ln>
          </p:spPr>
          <p:txBody>
            <a:bodyPr/>
            <a:lstStyle/>
            <a:p>
              <a:endParaRPr lang="en-US"/>
            </a:p>
          </p:txBody>
        </p:sp>
        <p:sp>
          <p:nvSpPr>
            <p:cNvPr id="18447" name="Line 9"/>
            <p:cNvSpPr>
              <a:spLocks noChangeShapeType="1"/>
            </p:cNvSpPr>
            <p:nvPr/>
          </p:nvSpPr>
          <p:spPr bwMode="auto">
            <a:xfrm>
              <a:off x="2487" y="912"/>
              <a:ext cx="1534" cy="976"/>
            </a:xfrm>
            <a:prstGeom prst="line">
              <a:avLst/>
            </a:prstGeom>
            <a:noFill/>
            <a:ln w="9525">
              <a:solidFill>
                <a:schemeClr val="tx1"/>
              </a:solidFill>
              <a:round/>
              <a:headEnd/>
              <a:tailEnd type="diamond" w="lg" len="lg"/>
            </a:ln>
          </p:spPr>
          <p:txBody>
            <a:bodyPr/>
            <a:lstStyle/>
            <a:p>
              <a:endParaRPr lang="en-US"/>
            </a:p>
          </p:txBody>
        </p:sp>
        <p:sp>
          <p:nvSpPr>
            <p:cNvPr id="18448" name="Line 10"/>
            <p:cNvSpPr>
              <a:spLocks noChangeShapeType="1"/>
            </p:cNvSpPr>
            <p:nvPr/>
          </p:nvSpPr>
          <p:spPr bwMode="auto">
            <a:xfrm flipH="1">
              <a:off x="1014" y="1888"/>
              <a:ext cx="437" cy="976"/>
            </a:xfrm>
            <a:prstGeom prst="line">
              <a:avLst/>
            </a:prstGeom>
            <a:noFill/>
            <a:ln w="9525">
              <a:solidFill>
                <a:schemeClr val="tx1"/>
              </a:solidFill>
              <a:round/>
              <a:headEnd/>
              <a:tailEnd type="diamond" w="lg" len="lg"/>
            </a:ln>
          </p:spPr>
          <p:txBody>
            <a:bodyPr/>
            <a:lstStyle/>
            <a:p>
              <a:endParaRPr lang="en-US"/>
            </a:p>
          </p:txBody>
        </p:sp>
        <p:sp>
          <p:nvSpPr>
            <p:cNvPr id="18449" name="Line 11"/>
            <p:cNvSpPr>
              <a:spLocks noChangeShapeType="1"/>
            </p:cNvSpPr>
            <p:nvPr/>
          </p:nvSpPr>
          <p:spPr bwMode="auto">
            <a:xfrm flipH="1">
              <a:off x="1739" y="1888"/>
              <a:ext cx="208" cy="976"/>
            </a:xfrm>
            <a:prstGeom prst="line">
              <a:avLst/>
            </a:prstGeom>
            <a:noFill/>
            <a:ln w="9525">
              <a:solidFill>
                <a:schemeClr val="tx1"/>
              </a:solidFill>
              <a:round/>
              <a:headEnd/>
              <a:tailEnd type="diamond" w="lg" len="lg"/>
            </a:ln>
          </p:spPr>
          <p:txBody>
            <a:bodyPr/>
            <a:lstStyle/>
            <a:p>
              <a:endParaRPr lang="en-US"/>
            </a:p>
          </p:txBody>
        </p:sp>
        <p:sp>
          <p:nvSpPr>
            <p:cNvPr id="18450" name="Line 12"/>
            <p:cNvSpPr>
              <a:spLocks noChangeShapeType="1"/>
            </p:cNvSpPr>
            <p:nvPr/>
          </p:nvSpPr>
          <p:spPr bwMode="auto">
            <a:xfrm flipV="1">
              <a:off x="1451" y="912"/>
              <a:ext cx="1014" cy="976"/>
            </a:xfrm>
            <a:prstGeom prst="line">
              <a:avLst/>
            </a:prstGeom>
            <a:noFill/>
            <a:ln w="9525">
              <a:solidFill>
                <a:schemeClr val="tx1"/>
              </a:solidFill>
              <a:round/>
              <a:headEnd/>
              <a:tailEnd type="diamond" w="lg" len="lg"/>
            </a:ln>
          </p:spPr>
          <p:txBody>
            <a:bodyPr/>
            <a:lstStyle/>
            <a:p>
              <a:endParaRPr lang="en-US"/>
            </a:p>
          </p:txBody>
        </p:sp>
        <p:sp>
          <p:nvSpPr>
            <p:cNvPr id="18451" name="Line 13"/>
            <p:cNvSpPr>
              <a:spLocks noChangeShapeType="1"/>
            </p:cNvSpPr>
            <p:nvPr/>
          </p:nvSpPr>
          <p:spPr bwMode="auto">
            <a:xfrm>
              <a:off x="1451" y="1888"/>
              <a:ext cx="0" cy="976"/>
            </a:xfrm>
            <a:prstGeom prst="line">
              <a:avLst/>
            </a:prstGeom>
            <a:noFill/>
            <a:ln w="9525">
              <a:solidFill>
                <a:schemeClr val="tx1"/>
              </a:solidFill>
              <a:round/>
              <a:headEnd/>
              <a:tailEnd type="diamond" w="lg" len="lg"/>
            </a:ln>
          </p:spPr>
          <p:txBody>
            <a:bodyPr/>
            <a:lstStyle/>
            <a:p>
              <a:endParaRPr lang="en-US"/>
            </a:p>
          </p:txBody>
        </p:sp>
        <p:sp>
          <p:nvSpPr>
            <p:cNvPr id="18452" name="Line 14"/>
            <p:cNvSpPr>
              <a:spLocks noChangeShapeType="1"/>
            </p:cNvSpPr>
            <p:nvPr/>
          </p:nvSpPr>
          <p:spPr bwMode="auto">
            <a:xfrm>
              <a:off x="1947" y="1888"/>
              <a:ext cx="33" cy="976"/>
            </a:xfrm>
            <a:prstGeom prst="line">
              <a:avLst/>
            </a:prstGeom>
            <a:noFill/>
            <a:ln w="9525">
              <a:solidFill>
                <a:schemeClr val="tx1"/>
              </a:solidFill>
              <a:round/>
              <a:headEnd/>
              <a:tailEnd type="diamond" w="lg" len="lg"/>
            </a:ln>
          </p:spPr>
          <p:txBody>
            <a:bodyPr/>
            <a:lstStyle/>
            <a:p>
              <a:endParaRPr lang="en-US"/>
            </a:p>
          </p:txBody>
        </p:sp>
        <p:sp>
          <p:nvSpPr>
            <p:cNvPr id="18453" name="Line 15"/>
            <p:cNvSpPr>
              <a:spLocks noChangeShapeType="1"/>
            </p:cNvSpPr>
            <p:nvPr/>
          </p:nvSpPr>
          <p:spPr bwMode="auto">
            <a:xfrm flipH="1">
              <a:off x="2187" y="1888"/>
              <a:ext cx="278" cy="976"/>
            </a:xfrm>
            <a:prstGeom prst="line">
              <a:avLst/>
            </a:prstGeom>
            <a:noFill/>
            <a:ln w="9525">
              <a:solidFill>
                <a:schemeClr val="tx1"/>
              </a:solidFill>
              <a:round/>
              <a:headEnd/>
              <a:tailEnd type="diamond" w="lg" len="lg"/>
            </a:ln>
          </p:spPr>
          <p:txBody>
            <a:bodyPr/>
            <a:lstStyle/>
            <a:p>
              <a:endParaRPr lang="en-US"/>
            </a:p>
          </p:txBody>
        </p:sp>
        <p:sp>
          <p:nvSpPr>
            <p:cNvPr id="18454" name="Line 16"/>
            <p:cNvSpPr>
              <a:spLocks noChangeShapeType="1"/>
            </p:cNvSpPr>
            <p:nvPr/>
          </p:nvSpPr>
          <p:spPr bwMode="auto">
            <a:xfrm flipH="1">
              <a:off x="2395" y="1888"/>
              <a:ext cx="70" cy="976"/>
            </a:xfrm>
            <a:prstGeom prst="line">
              <a:avLst/>
            </a:prstGeom>
            <a:noFill/>
            <a:ln w="9525">
              <a:solidFill>
                <a:schemeClr val="tx1"/>
              </a:solidFill>
              <a:round/>
              <a:headEnd/>
              <a:tailEnd type="diamond" w="lg" len="lg"/>
            </a:ln>
          </p:spPr>
          <p:txBody>
            <a:bodyPr/>
            <a:lstStyle/>
            <a:p>
              <a:endParaRPr lang="en-US"/>
            </a:p>
          </p:txBody>
        </p:sp>
        <p:sp>
          <p:nvSpPr>
            <p:cNvPr id="18455" name="Line 17"/>
            <p:cNvSpPr>
              <a:spLocks noChangeShapeType="1"/>
            </p:cNvSpPr>
            <p:nvPr/>
          </p:nvSpPr>
          <p:spPr bwMode="auto">
            <a:xfrm>
              <a:off x="2465" y="1888"/>
              <a:ext cx="136" cy="976"/>
            </a:xfrm>
            <a:prstGeom prst="line">
              <a:avLst/>
            </a:prstGeom>
            <a:noFill/>
            <a:ln w="9525">
              <a:solidFill>
                <a:schemeClr val="tx1"/>
              </a:solidFill>
              <a:round/>
              <a:headEnd/>
              <a:tailEnd type="diamond" w="lg" len="lg"/>
            </a:ln>
          </p:spPr>
          <p:txBody>
            <a:bodyPr/>
            <a:lstStyle/>
            <a:p>
              <a:endParaRPr lang="en-US"/>
            </a:p>
          </p:txBody>
        </p:sp>
        <p:sp>
          <p:nvSpPr>
            <p:cNvPr id="18456" name="Line 18"/>
            <p:cNvSpPr>
              <a:spLocks noChangeShapeType="1"/>
            </p:cNvSpPr>
            <p:nvPr/>
          </p:nvSpPr>
          <p:spPr bwMode="auto">
            <a:xfrm flipH="1">
              <a:off x="2983" y="1888"/>
              <a:ext cx="0" cy="976"/>
            </a:xfrm>
            <a:prstGeom prst="line">
              <a:avLst/>
            </a:prstGeom>
            <a:noFill/>
            <a:ln w="9525">
              <a:solidFill>
                <a:schemeClr val="tx1"/>
              </a:solidFill>
              <a:round/>
              <a:headEnd/>
              <a:tailEnd type="diamond" w="lg" len="lg"/>
            </a:ln>
          </p:spPr>
          <p:txBody>
            <a:bodyPr/>
            <a:lstStyle/>
            <a:p>
              <a:endParaRPr lang="en-US"/>
            </a:p>
          </p:txBody>
        </p:sp>
        <p:sp>
          <p:nvSpPr>
            <p:cNvPr id="18457" name="Line 19"/>
            <p:cNvSpPr>
              <a:spLocks noChangeShapeType="1"/>
            </p:cNvSpPr>
            <p:nvPr/>
          </p:nvSpPr>
          <p:spPr bwMode="auto">
            <a:xfrm flipH="1">
              <a:off x="3191" y="1888"/>
              <a:ext cx="312" cy="976"/>
            </a:xfrm>
            <a:prstGeom prst="line">
              <a:avLst/>
            </a:prstGeom>
            <a:noFill/>
            <a:ln w="9525">
              <a:solidFill>
                <a:schemeClr val="tx1"/>
              </a:solidFill>
              <a:round/>
              <a:headEnd/>
              <a:tailEnd type="diamond" w="lg" len="lg"/>
            </a:ln>
          </p:spPr>
          <p:txBody>
            <a:bodyPr/>
            <a:lstStyle/>
            <a:p>
              <a:endParaRPr lang="en-US"/>
            </a:p>
          </p:txBody>
        </p:sp>
        <p:sp>
          <p:nvSpPr>
            <p:cNvPr id="18458" name="Line 20"/>
            <p:cNvSpPr>
              <a:spLocks noChangeShapeType="1"/>
            </p:cNvSpPr>
            <p:nvPr/>
          </p:nvSpPr>
          <p:spPr bwMode="auto">
            <a:xfrm flipH="1">
              <a:off x="3503" y="1888"/>
              <a:ext cx="10" cy="976"/>
            </a:xfrm>
            <a:prstGeom prst="line">
              <a:avLst/>
            </a:prstGeom>
            <a:noFill/>
            <a:ln w="9525">
              <a:solidFill>
                <a:schemeClr val="tx1"/>
              </a:solidFill>
              <a:round/>
              <a:headEnd/>
              <a:tailEnd type="diamond" w="lg" len="lg"/>
            </a:ln>
          </p:spPr>
          <p:txBody>
            <a:bodyPr/>
            <a:lstStyle/>
            <a:p>
              <a:endParaRPr lang="en-US"/>
            </a:p>
          </p:txBody>
        </p:sp>
        <p:sp>
          <p:nvSpPr>
            <p:cNvPr id="18459" name="Line 21"/>
            <p:cNvSpPr>
              <a:spLocks noChangeShapeType="1"/>
            </p:cNvSpPr>
            <p:nvPr/>
          </p:nvSpPr>
          <p:spPr bwMode="auto">
            <a:xfrm>
              <a:off x="3513" y="1888"/>
              <a:ext cx="207" cy="976"/>
            </a:xfrm>
            <a:prstGeom prst="line">
              <a:avLst/>
            </a:prstGeom>
            <a:noFill/>
            <a:ln w="9525">
              <a:solidFill>
                <a:schemeClr val="tx1"/>
              </a:solidFill>
              <a:round/>
              <a:headEnd/>
              <a:tailEnd type="diamond" w="lg" len="lg"/>
            </a:ln>
          </p:spPr>
          <p:txBody>
            <a:bodyPr/>
            <a:lstStyle/>
            <a:p>
              <a:endParaRPr lang="en-US"/>
            </a:p>
          </p:txBody>
        </p:sp>
        <p:sp>
          <p:nvSpPr>
            <p:cNvPr id="18460" name="Line 22"/>
            <p:cNvSpPr>
              <a:spLocks noChangeShapeType="1"/>
            </p:cNvSpPr>
            <p:nvPr/>
          </p:nvSpPr>
          <p:spPr bwMode="auto">
            <a:xfrm>
              <a:off x="4021" y="1888"/>
              <a:ext cx="0" cy="976"/>
            </a:xfrm>
            <a:prstGeom prst="line">
              <a:avLst/>
            </a:prstGeom>
            <a:noFill/>
            <a:ln w="9525">
              <a:solidFill>
                <a:schemeClr val="tx1"/>
              </a:solidFill>
              <a:round/>
              <a:headEnd/>
              <a:tailEnd type="diamond" w="lg" len="lg"/>
            </a:ln>
          </p:spPr>
          <p:txBody>
            <a:bodyPr/>
            <a:lstStyle/>
            <a:p>
              <a:endParaRPr lang="en-US"/>
            </a:p>
          </p:txBody>
        </p:sp>
        <p:sp>
          <p:nvSpPr>
            <p:cNvPr id="18461" name="Line 23"/>
            <p:cNvSpPr>
              <a:spLocks noChangeShapeType="1"/>
            </p:cNvSpPr>
            <p:nvPr/>
          </p:nvSpPr>
          <p:spPr bwMode="auto">
            <a:xfrm>
              <a:off x="4021" y="1888"/>
              <a:ext cx="207" cy="976"/>
            </a:xfrm>
            <a:prstGeom prst="line">
              <a:avLst/>
            </a:prstGeom>
            <a:noFill/>
            <a:ln w="9525">
              <a:solidFill>
                <a:schemeClr val="tx1"/>
              </a:solidFill>
              <a:round/>
              <a:headEnd/>
              <a:tailEnd type="diamond" w="lg" len="lg"/>
            </a:ln>
          </p:spPr>
          <p:txBody>
            <a:bodyPr/>
            <a:lstStyle/>
            <a:p>
              <a:endParaRPr lang="en-US"/>
            </a:p>
          </p:txBody>
        </p:sp>
        <p:sp>
          <p:nvSpPr>
            <p:cNvPr id="18462" name="Line 24"/>
            <p:cNvSpPr>
              <a:spLocks noChangeShapeType="1"/>
            </p:cNvSpPr>
            <p:nvPr/>
          </p:nvSpPr>
          <p:spPr bwMode="auto">
            <a:xfrm>
              <a:off x="4021" y="1888"/>
              <a:ext cx="415" cy="976"/>
            </a:xfrm>
            <a:prstGeom prst="line">
              <a:avLst/>
            </a:prstGeom>
            <a:noFill/>
            <a:ln w="9525">
              <a:solidFill>
                <a:schemeClr val="tx1"/>
              </a:solidFill>
              <a:round/>
              <a:headEnd/>
              <a:tailEnd type="diamond" w="lg" len="lg"/>
            </a:ln>
          </p:spPr>
          <p:txBody>
            <a:bodyPr/>
            <a:lstStyle/>
            <a:p>
              <a:endParaRPr lang="en-US"/>
            </a:p>
          </p:txBody>
        </p:sp>
        <p:sp>
          <p:nvSpPr>
            <p:cNvPr id="18463" name="Line 25"/>
            <p:cNvSpPr>
              <a:spLocks noChangeShapeType="1"/>
            </p:cNvSpPr>
            <p:nvPr/>
          </p:nvSpPr>
          <p:spPr bwMode="auto">
            <a:xfrm>
              <a:off x="4021" y="1888"/>
              <a:ext cx="725" cy="976"/>
            </a:xfrm>
            <a:prstGeom prst="line">
              <a:avLst/>
            </a:prstGeom>
            <a:noFill/>
            <a:ln w="9525">
              <a:solidFill>
                <a:schemeClr val="tx1"/>
              </a:solidFill>
              <a:round/>
              <a:headEnd/>
              <a:tailEnd type="diamond" w="lg" len="lg"/>
            </a:ln>
          </p:spPr>
          <p:txBody>
            <a:bodyPr/>
            <a:lstStyle/>
            <a:p>
              <a:endParaRPr lang="en-US"/>
            </a:p>
          </p:txBody>
        </p:sp>
        <p:grpSp>
          <p:nvGrpSpPr>
            <p:cNvPr id="18464" name="Group 26"/>
            <p:cNvGrpSpPr>
              <a:grpSpLocks/>
            </p:cNvGrpSpPr>
            <p:nvPr/>
          </p:nvGrpSpPr>
          <p:grpSpPr bwMode="auto">
            <a:xfrm flipH="1">
              <a:off x="288" y="2864"/>
              <a:ext cx="726" cy="976"/>
              <a:chOff x="5083" y="2352"/>
              <a:chExt cx="336" cy="384"/>
            </a:xfrm>
          </p:grpSpPr>
          <p:sp>
            <p:nvSpPr>
              <p:cNvPr id="18555" name="Line 27"/>
              <p:cNvSpPr>
                <a:spLocks noChangeShapeType="1"/>
              </p:cNvSpPr>
              <p:nvPr/>
            </p:nvSpPr>
            <p:spPr bwMode="auto">
              <a:xfrm>
                <a:off x="5083" y="2352"/>
                <a:ext cx="0" cy="384"/>
              </a:xfrm>
              <a:prstGeom prst="line">
                <a:avLst/>
              </a:prstGeom>
              <a:noFill/>
              <a:ln w="9525">
                <a:solidFill>
                  <a:schemeClr val="tx1"/>
                </a:solidFill>
                <a:round/>
                <a:headEnd/>
                <a:tailEnd type="diamond" w="lg" len="lg"/>
              </a:ln>
            </p:spPr>
            <p:txBody>
              <a:bodyPr/>
              <a:lstStyle/>
              <a:p>
                <a:endParaRPr lang="en-US"/>
              </a:p>
            </p:txBody>
          </p:sp>
          <p:sp>
            <p:nvSpPr>
              <p:cNvPr id="18556" name="Line 28"/>
              <p:cNvSpPr>
                <a:spLocks noChangeShapeType="1"/>
              </p:cNvSpPr>
              <p:nvPr/>
            </p:nvSpPr>
            <p:spPr bwMode="auto">
              <a:xfrm>
                <a:off x="5083" y="2352"/>
                <a:ext cx="96" cy="384"/>
              </a:xfrm>
              <a:prstGeom prst="line">
                <a:avLst/>
              </a:prstGeom>
              <a:noFill/>
              <a:ln w="9525">
                <a:solidFill>
                  <a:schemeClr val="tx1"/>
                </a:solidFill>
                <a:round/>
                <a:headEnd/>
                <a:tailEnd type="diamond" w="lg" len="lg"/>
              </a:ln>
            </p:spPr>
            <p:txBody>
              <a:bodyPr/>
              <a:lstStyle/>
              <a:p>
                <a:endParaRPr lang="en-US"/>
              </a:p>
            </p:txBody>
          </p:sp>
          <p:sp>
            <p:nvSpPr>
              <p:cNvPr id="18557" name="Line 29"/>
              <p:cNvSpPr>
                <a:spLocks noChangeShapeType="1"/>
              </p:cNvSpPr>
              <p:nvPr/>
            </p:nvSpPr>
            <p:spPr bwMode="auto">
              <a:xfrm>
                <a:off x="5083" y="2352"/>
                <a:ext cx="192" cy="384"/>
              </a:xfrm>
              <a:prstGeom prst="line">
                <a:avLst/>
              </a:prstGeom>
              <a:noFill/>
              <a:ln w="9525">
                <a:solidFill>
                  <a:schemeClr val="tx1"/>
                </a:solidFill>
                <a:round/>
                <a:headEnd/>
                <a:tailEnd type="diamond" w="lg" len="lg"/>
              </a:ln>
            </p:spPr>
            <p:txBody>
              <a:bodyPr/>
              <a:lstStyle/>
              <a:p>
                <a:endParaRPr lang="en-US"/>
              </a:p>
            </p:txBody>
          </p:sp>
          <p:sp>
            <p:nvSpPr>
              <p:cNvPr id="18558" name="Line 30"/>
              <p:cNvSpPr>
                <a:spLocks noChangeShapeType="1"/>
              </p:cNvSpPr>
              <p:nvPr/>
            </p:nvSpPr>
            <p:spPr bwMode="auto">
              <a:xfrm>
                <a:off x="5083" y="2352"/>
                <a:ext cx="336" cy="384"/>
              </a:xfrm>
              <a:prstGeom prst="line">
                <a:avLst/>
              </a:prstGeom>
              <a:noFill/>
              <a:ln w="9525">
                <a:solidFill>
                  <a:schemeClr val="tx1"/>
                </a:solidFill>
                <a:round/>
                <a:headEnd/>
                <a:tailEnd type="diamond" w="lg" len="lg"/>
              </a:ln>
            </p:spPr>
            <p:txBody>
              <a:bodyPr/>
              <a:lstStyle/>
              <a:p>
                <a:endParaRPr lang="en-US"/>
              </a:p>
            </p:txBody>
          </p:sp>
        </p:grpSp>
        <p:grpSp>
          <p:nvGrpSpPr>
            <p:cNvPr id="18465" name="Group 31"/>
            <p:cNvGrpSpPr>
              <a:grpSpLocks/>
            </p:cNvGrpSpPr>
            <p:nvPr/>
          </p:nvGrpSpPr>
          <p:grpSpPr bwMode="auto">
            <a:xfrm>
              <a:off x="4746" y="2864"/>
              <a:ext cx="726" cy="976"/>
              <a:chOff x="5083" y="2352"/>
              <a:chExt cx="336" cy="384"/>
            </a:xfrm>
          </p:grpSpPr>
          <p:sp>
            <p:nvSpPr>
              <p:cNvPr id="18551" name="Line 32"/>
              <p:cNvSpPr>
                <a:spLocks noChangeShapeType="1"/>
              </p:cNvSpPr>
              <p:nvPr/>
            </p:nvSpPr>
            <p:spPr bwMode="auto">
              <a:xfrm>
                <a:off x="5083" y="2352"/>
                <a:ext cx="0" cy="384"/>
              </a:xfrm>
              <a:prstGeom prst="line">
                <a:avLst/>
              </a:prstGeom>
              <a:noFill/>
              <a:ln w="9525">
                <a:solidFill>
                  <a:schemeClr val="tx1"/>
                </a:solidFill>
                <a:round/>
                <a:headEnd/>
                <a:tailEnd type="diamond" w="lg" len="lg"/>
              </a:ln>
            </p:spPr>
            <p:txBody>
              <a:bodyPr/>
              <a:lstStyle/>
              <a:p>
                <a:endParaRPr lang="en-US"/>
              </a:p>
            </p:txBody>
          </p:sp>
          <p:sp>
            <p:nvSpPr>
              <p:cNvPr id="18552" name="Line 33"/>
              <p:cNvSpPr>
                <a:spLocks noChangeShapeType="1"/>
              </p:cNvSpPr>
              <p:nvPr/>
            </p:nvSpPr>
            <p:spPr bwMode="auto">
              <a:xfrm>
                <a:off x="5083" y="2352"/>
                <a:ext cx="96" cy="384"/>
              </a:xfrm>
              <a:prstGeom prst="line">
                <a:avLst/>
              </a:prstGeom>
              <a:noFill/>
              <a:ln w="9525">
                <a:solidFill>
                  <a:schemeClr val="tx1"/>
                </a:solidFill>
                <a:round/>
                <a:headEnd/>
                <a:tailEnd type="diamond" w="lg" len="lg"/>
              </a:ln>
            </p:spPr>
            <p:txBody>
              <a:bodyPr/>
              <a:lstStyle/>
              <a:p>
                <a:endParaRPr lang="en-US"/>
              </a:p>
            </p:txBody>
          </p:sp>
          <p:sp>
            <p:nvSpPr>
              <p:cNvPr id="18553" name="Line 34"/>
              <p:cNvSpPr>
                <a:spLocks noChangeShapeType="1"/>
              </p:cNvSpPr>
              <p:nvPr/>
            </p:nvSpPr>
            <p:spPr bwMode="auto">
              <a:xfrm>
                <a:off x="5083" y="2352"/>
                <a:ext cx="192" cy="384"/>
              </a:xfrm>
              <a:prstGeom prst="line">
                <a:avLst/>
              </a:prstGeom>
              <a:noFill/>
              <a:ln w="9525">
                <a:solidFill>
                  <a:schemeClr val="tx1"/>
                </a:solidFill>
                <a:round/>
                <a:headEnd/>
                <a:tailEnd type="diamond" w="lg" len="lg"/>
              </a:ln>
            </p:spPr>
            <p:txBody>
              <a:bodyPr/>
              <a:lstStyle/>
              <a:p>
                <a:endParaRPr lang="en-US"/>
              </a:p>
            </p:txBody>
          </p:sp>
          <p:sp>
            <p:nvSpPr>
              <p:cNvPr id="18554" name="Line 35"/>
              <p:cNvSpPr>
                <a:spLocks noChangeShapeType="1"/>
              </p:cNvSpPr>
              <p:nvPr/>
            </p:nvSpPr>
            <p:spPr bwMode="auto">
              <a:xfrm>
                <a:off x="5083" y="2352"/>
                <a:ext cx="336" cy="384"/>
              </a:xfrm>
              <a:prstGeom prst="line">
                <a:avLst/>
              </a:prstGeom>
              <a:noFill/>
              <a:ln w="9525">
                <a:solidFill>
                  <a:schemeClr val="tx1"/>
                </a:solidFill>
                <a:round/>
                <a:headEnd/>
                <a:tailEnd type="diamond" w="lg" len="lg"/>
              </a:ln>
            </p:spPr>
            <p:txBody>
              <a:bodyPr/>
              <a:lstStyle/>
              <a:p>
                <a:endParaRPr lang="en-US"/>
              </a:p>
            </p:txBody>
          </p:sp>
        </p:grpSp>
        <p:grpSp>
          <p:nvGrpSpPr>
            <p:cNvPr id="18466" name="Group 36"/>
            <p:cNvGrpSpPr>
              <a:grpSpLocks/>
            </p:cNvGrpSpPr>
            <p:nvPr/>
          </p:nvGrpSpPr>
          <p:grpSpPr bwMode="auto">
            <a:xfrm>
              <a:off x="1543" y="2864"/>
              <a:ext cx="321" cy="976"/>
              <a:chOff x="1226" y="2704"/>
              <a:chExt cx="265" cy="752"/>
            </a:xfrm>
          </p:grpSpPr>
          <p:sp>
            <p:nvSpPr>
              <p:cNvPr id="18548" name="Line 37"/>
              <p:cNvSpPr>
                <a:spLocks noChangeShapeType="1"/>
              </p:cNvSpPr>
              <p:nvPr/>
            </p:nvSpPr>
            <p:spPr bwMode="auto">
              <a:xfrm flipH="1">
                <a:off x="1226" y="2704"/>
                <a:ext cx="153" cy="752"/>
              </a:xfrm>
              <a:prstGeom prst="line">
                <a:avLst/>
              </a:prstGeom>
              <a:noFill/>
              <a:ln w="9525">
                <a:solidFill>
                  <a:schemeClr val="tx1"/>
                </a:solidFill>
                <a:round/>
                <a:headEnd/>
                <a:tailEnd type="diamond" w="lg" len="lg"/>
              </a:ln>
            </p:spPr>
            <p:txBody>
              <a:bodyPr/>
              <a:lstStyle/>
              <a:p>
                <a:endParaRPr lang="en-US"/>
              </a:p>
            </p:txBody>
          </p:sp>
          <p:sp>
            <p:nvSpPr>
              <p:cNvPr id="18549" name="Line 38"/>
              <p:cNvSpPr>
                <a:spLocks noChangeShapeType="1"/>
              </p:cNvSpPr>
              <p:nvPr/>
            </p:nvSpPr>
            <p:spPr bwMode="auto">
              <a:xfrm flipH="1">
                <a:off x="1321" y="2704"/>
                <a:ext cx="58" cy="752"/>
              </a:xfrm>
              <a:prstGeom prst="line">
                <a:avLst/>
              </a:prstGeom>
              <a:noFill/>
              <a:ln w="9525">
                <a:solidFill>
                  <a:schemeClr val="tx1"/>
                </a:solidFill>
                <a:round/>
                <a:headEnd/>
                <a:tailEnd type="diamond" w="lg" len="lg"/>
              </a:ln>
            </p:spPr>
            <p:txBody>
              <a:bodyPr/>
              <a:lstStyle/>
              <a:p>
                <a:endParaRPr lang="en-US"/>
              </a:p>
            </p:txBody>
          </p:sp>
          <p:sp>
            <p:nvSpPr>
              <p:cNvPr id="18550" name="Line 39"/>
              <p:cNvSpPr>
                <a:spLocks noChangeShapeType="1"/>
              </p:cNvSpPr>
              <p:nvPr/>
            </p:nvSpPr>
            <p:spPr bwMode="auto">
              <a:xfrm>
                <a:off x="1379" y="2704"/>
                <a:ext cx="112" cy="752"/>
              </a:xfrm>
              <a:prstGeom prst="line">
                <a:avLst/>
              </a:prstGeom>
              <a:noFill/>
              <a:ln w="9525">
                <a:solidFill>
                  <a:schemeClr val="tx1"/>
                </a:solidFill>
                <a:round/>
                <a:headEnd/>
                <a:tailEnd type="diamond" w="lg" len="lg"/>
              </a:ln>
            </p:spPr>
            <p:txBody>
              <a:bodyPr/>
              <a:lstStyle/>
              <a:p>
                <a:endParaRPr lang="en-US"/>
              </a:p>
            </p:txBody>
          </p:sp>
        </p:grpSp>
        <p:grpSp>
          <p:nvGrpSpPr>
            <p:cNvPr id="18467" name="Group 40"/>
            <p:cNvGrpSpPr>
              <a:grpSpLocks/>
            </p:cNvGrpSpPr>
            <p:nvPr/>
          </p:nvGrpSpPr>
          <p:grpSpPr bwMode="auto">
            <a:xfrm>
              <a:off x="1210" y="2864"/>
              <a:ext cx="241" cy="976"/>
              <a:chOff x="4972" y="1776"/>
              <a:chExt cx="111" cy="384"/>
            </a:xfrm>
          </p:grpSpPr>
          <p:sp>
            <p:nvSpPr>
              <p:cNvPr id="18546" name="Line 41"/>
              <p:cNvSpPr>
                <a:spLocks noChangeShapeType="1"/>
              </p:cNvSpPr>
              <p:nvPr/>
            </p:nvSpPr>
            <p:spPr bwMode="auto">
              <a:xfrm flipH="1">
                <a:off x="4972" y="1776"/>
                <a:ext cx="96" cy="384"/>
              </a:xfrm>
              <a:prstGeom prst="line">
                <a:avLst/>
              </a:prstGeom>
              <a:noFill/>
              <a:ln w="9525">
                <a:solidFill>
                  <a:schemeClr val="tx1"/>
                </a:solidFill>
                <a:round/>
                <a:headEnd/>
                <a:tailEnd type="diamond" w="lg" len="lg"/>
              </a:ln>
            </p:spPr>
            <p:txBody>
              <a:bodyPr/>
              <a:lstStyle/>
              <a:p>
                <a:endParaRPr lang="en-US"/>
              </a:p>
            </p:txBody>
          </p:sp>
          <p:sp>
            <p:nvSpPr>
              <p:cNvPr id="18547" name="Line 42"/>
              <p:cNvSpPr>
                <a:spLocks noChangeShapeType="1"/>
              </p:cNvSpPr>
              <p:nvPr/>
            </p:nvSpPr>
            <p:spPr bwMode="auto">
              <a:xfrm>
                <a:off x="5068" y="1776"/>
                <a:ext cx="15" cy="384"/>
              </a:xfrm>
              <a:prstGeom prst="line">
                <a:avLst/>
              </a:prstGeom>
              <a:noFill/>
              <a:ln w="9525">
                <a:solidFill>
                  <a:schemeClr val="tx1"/>
                </a:solidFill>
                <a:round/>
                <a:headEnd/>
                <a:tailEnd type="diamond" w="lg" len="lg"/>
              </a:ln>
            </p:spPr>
            <p:txBody>
              <a:bodyPr/>
              <a:lstStyle/>
              <a:p>
                <a:endParaRPr lang="en-US"/>
              </a:p>
            </p:txBody>
          </p:sp>
        </p:grpSp>
        <p:grpSp>
          <p:nvGrpSpPr>
            <p:cNvPr id="18468" name="Group 43"/>
            <p:cNvGrpSpPr>
              <a:grpSpLocks/>
            </p:cNvGrpSpPr>
            <p:nvPr/>
          </p:nvGrpSpPr>
          <p:grpSpPr bwMode="auto">
            <a:xfrm flipH="1">
              <a:off x="2575" y="2843"/>
              <a:ext cx="101" cy="976"/>
              <a:chOff x="1872" y="2800"/>
              <a:chExt cx="83" cy="752"/>
            </a:xfrm>
          </p:grpSpPr>
          <p:sp>
            <p:nvSpPr>
              <p:cNvPr id="18544" name="Line 44"/>
              <p:cNvSpPr>
                <a:spLocks noChangeShapeType="1"/>
              </p:cNvSpPr>
              <p:nvPr/>
            </p:nvSpPr>
            <p:spPr bwMode="auto">
              <a:xfrm flipH="1">
                <a:off x="1872" y="2800"/>
                <a:ext cx="56" cy="752"/>
              </a:xfrm>
              <a:prstGeom prst="line">
                <a:avLst/>
              </a:prstGeom>
              <a:noFill/>
              <a:ln w="9525">
                <a:solidFill>
                  <a:schemeClr val="tx1"/>
                </a:solidFill>
                <a:round/>
                <a:headEnd/>
                <a:tailEnd type="diamond" w="lg" len="lg"/>
              </a:ln>
            </p:spPr>
            <p:txBody>
              <a:bodyPr/>
              <a:lstStyle/>
              <a:p>
                <a:endParaRPr lang="en-US"/>
              </a:p>
            </p:txBody>
          </p:sp>
          <p:sp>
            <p:nvSpPr>
              <p:cNvPr id="18545" name="Line 45"/>
              <p:cNvSpPr>
                <a:spLocks noChangeShapeType="1"/>
              </p:cNvSpPr>
              <p:nvPr/>
            </p:nvSpPr>
            <p:spPr bwMode="auto">
              <a:xfrm>
                <a:off x="1928" y="2800"/>
                <a:ext cx="27" cy="752"/>
              </a:xfrm>
              <a:prstGeom prst="line">
                <a:avLst/>
              </a:prstGeom>
              <a:noFill/>
              <a:ln w="9525">
                <a:solidFill>
                  <a:schemeClr val="tx1"/>
                </a:solidFill>
                <a:round/>
                <a:headEnd/>
                <a:tailEnd type="diamond" w="lg" len="lg"/>
              </a:ln>
            </p:spPr>
            <p:txBody>
              <a:bodyPr/>
              <a:lstStyle/>
              <a:p>
                <a:endParaRPr lang="en-US"/>
              </a:p>
            </p:txBody>
          </p:sp>
        </p:grpSp>
        <p:grpSp>
          <p:nvGrpSpPr>
            <p:cNvPr id="18469" name="Group 46"/>
            <p:cNvGrpSpPr>
              <a:grpSpLocks/>
            </p:cNvGrpSpPr>
            <p:nvPr/>
          </p:nvGrpSpPr>
          <p:grpSpPr bwMode="auto">
            <a:xfrm flipH="1">
              <a:off x="4367" y="2843"/>
              <a:ext cx="233" cy="997"/>
              <a:chOff x="5088" y="2400"/>
              <a:chExt cx="192" cy="768"/>
            </a:xfrm>
          </p:grpSpPr>
          <p:sp>
            <p:nvSpPr>
              <p:cNvPr id="18541" name="Line 47"/>
              <p:cNvSpPr>
                <a:spLocks noChangeShapeType="1"/>
              </p:cNvSpPr>
              <p:nvPr/>
            </p:nvSpPr>
            <p:spPr bwMode="auto">
              <a:xfrm flipH="1">
                <a:off x="5088" y="2400"/>
                <a:ext cx="153" cy="752"/>
              </a:xfrm>
              <a:prstGeom prst="line">
                <a:avLst/>
              </a:prstGeom>
              <a:noFill/>
              <a:ln w="9525">
                <a:solidFill>
                  <a:schemeClr val="tx1"/>
                </a:solidFill>
                <a:round/>
                <a:headEnd/>
                <a:tailEnd type="diamond" w="lg" len="lg"/>
              </a:ln>
            </p:spPr>
            <p:txBody>
              <a:bodyPr/>
              <a:lstStyle/>
              <a:p>
                <a:endParaRPr lang="en-US"/>
              </a:p>
            </p:txBody>
          </p:sp>
          <p:sp>
            <p:nvSpPr>
              <p:cNvPr id="18542" name="Line 48"/>
              <p:cNvSpPr>
                <a:spLocks noChangeShapeType="1"/>
              </p:cNvSpPr>
              <p:nvPr/>
            </p:nvSpPr>
            <p:spPr bwMode="auto">
              <a:xfrm flipH="1">
                <a:off x="5183" y="2400"/>
                <a:ext cx="58" cy="752"/>
              </a:xfrm>
              <a:prstGeom prst="line">
                <a:avLst/>
              </a:prstGeom>
              <a:noFill/>
              <a:ln w="9525">
                <a:solidFill>
                  <a:schemeClr val="tx1"/>
                </a:solidFill>
                <a:round/>
                <a:headEnd/>
                <a:tailEnd type="diamond" w="lg" len="lg"/>
              </a:ln>
            </p:spPr>
            <p:txBody>
              <a:bodyPr/>
              <a:lstStyle/>
              <a:p>
                <a:endParaRPr lang="en-US"/>
              </a:p>
            </p:txBody>
          </p:sp>
          <p:sp>
            <p:nvSpPr>
              <p:cNvPr id="18543" name="Line 49"/>
              <p:cNvSpPr>
                <a:spLocks noChangeShapeType="1"/>
              </p:cNvSpPr>
              <p:nvPr/>
            </p:nvSpPr>
            <p:spPr bwMode="auto">
              <a:xfrm>
                <a:off x="5232" y="2400"/>
                <a:ext cx="48" cy="768"/>
              </a:xfrm>
              <a:prstGeom prst="line">
                <a:avLst/>
              </a:prstGeom>
              <a:noFill/>
              <a:ln w="9525">
                <a:solidFill>
                  <a:schemeClr val="tx1"/>
                </a:solidFill>
                <a:round/>
                <a:headEnd/>
                <a:tailEnd type="diamond" w="lg" len="lg"/>
              </a:ln>
            </p:spPr>
            <p:txBody>
              <a:bodyPr/>
              <a:lstStyle/>
              <a:p>
                <a:endParaRPr lang="en-US"/>
              </a:p>
            </p:txBody>
          </p:sp>
        </p:grpSp>
        <p:grpSp>
          <p:nvGrpSpPr>
            <p:cNvPr id="18470" name="Group 50"/>
            <p:cNvGrpSpPr>
              <a:grpSpLocks/>
            </p:cNvGrpSpPr>
            <p:nvPr/>
          </p:nvGrpSpPr>
          <p:grpSpPr bwMode="auto">
            <a:xfrm>
              <a:off x="4177" y="2843"/>
              <a:ext cx="101" cy="976"/>
              <a:chOff x="1872" y="2800"/>
              <a:chExt cx="83" cy="752"/>
            </a:xfrm>
          </p:grpSpPr>
          <p:sp>
            <p:nvSpPr>
              <p:cNvPr id="18539" name="Line 51"/>
              <p:cNvSpPr>
                <a:spLocks noChangeShapeType="1"/>
              </p:cNvSpPr>
              <p:nvPr/>
            </p:nvSpPr>
            <p:spPr bwMode="auto">
              <a:xfrm flipH="1">
                <a:off x="1872" y="2800"/>
                <a:ext cx="56" cy="752"/>
              </a:xfrm>
              <a:prstGeom prst="line">
                <a:avLst/>
              </a:prstGeom>
              <a:noFill/>
              <a:ln w="9525">
                <a:solidFill>
                  <a:schemeClr val="tx1"/>
                </a:solidFill>
                <a:round/>
                <a:headEnd/>
                <a:tailEnd type="diamond" w="lg" len="lg"/>
              </a:ln>
            </p:spPr>
            <p:txBody>
              <a:bodyPr/>
              <a:lstStyle/>
              <a:p>
                <a:endParaRPr lang="en-US"/>
              </a:p>
            </p:txBody>
          </p:sp>
          <p:sp>
            <p:nvSpPr>
              <p:cNvPr id="18540" name="Line 52"/>
              <p:cNvSpPr>
                <a:spLocks noChangeShapeType="1"/>
              </p:cNvSpPr>
              <p:nvPr/>
            </p:nvSpPr>
            <p:spPr bwMode="auto">
              <a:xfrm>
                <a:off x="1928" y="2800"/>
                <a:ext cx="27" cy="752"/>
              </a:xfrm>
              <a:prstGeom prst="line">
                <a:avLst/>
              </a:prstGeom>
              <a:noFill/>
              <a:ln w="9525">
                <a:solidFill>
                  <a:schemeClr val="tx1"/>
                </a:solidFill>
                <a:round/>
                <a:headEnd/>
                <a:tailEnd type="diamond" w="lg" len="lg"/>
              </a:ln>
            </p:spPr>
            <p:txBody>
              <a:bodyPr/>
              <a:lstStyle/>
              <a:p>
                <a:endParaRPr lang="en-US"/>
              </a:p>
            </p:txBody>
          </p:sp>
        </p:grpSp>
        <p:grpSp>
          <p:nvGrpSpPr>
            <p:cNvPr id="18471" name="Group 53"/>
            <p:cNvGrpSpPr>
              <a:grpSpLocks/>
            </p:cNvGrpSpPr>
            <p:nvPr/>
          </p:nvGrpSpPr>
          <p:grpSpPr bwMode="auto">
            <a:xfrm>
              <a:off x="3841" y="2843"/>
              <a:ext cx="233" cy="997"/>
              <a:chOff x="5088" y="2400"/>
              <a:chExt cx="192" cy="768"/>
            </a:xfrm>
          </p:grpSpPr>
          <p:sp>
            <p:nvSpPr>
              <p:cNvPr id="18536" name="Line 54"/>
              <p:cNvSpPr>
                <a:spLocks noChangeShapeType="1"/>
              </p:cNvSpPr>
              <p:nvPr/>
            </p:nvSpPr>
            <p:spPr bwMode="auto">
              <a:xfrm flipH="1">
                <a:off x="5088" y="2400"/>
                <a:ext cx="153" cy="752"/>
              </a:xfrm>
              <a:prstGeom prst="line">
                <a:avLst/>
              </a:prstGeom>
              <a:noFill/>
              <a:ln w="9525">
                <a:solidFill>
                  <a:schemeClr val="tx1"/>
                </a:solidFill>
                <a:round/>
                <a:headEnd/>
                <a:tailEnd type="diamond" w="lg" len="lg"/>
              </a:ln>
            </p:spPr>
            <p:txBody>
              <a:bodyPr/>
              <a:lstStyle/>
              <a:p>
                <a:endParaRPr lang="en-US"/>
              </a:p>
            </p:txBody>
          </p:sp>
          <p:sp>
            <p:nvSpPr>
              <p:cNvPr id="18537" name="Line 55"/>
              <p:cNvSpPr>
                <a:spLocks noChangeShapeType="1"/>
              </p:cNvSpPr>
              <p:nvPr/>
            </p:nvSpPr>
            <p:spPr bwMode="auto">
              <a:xfrm flipH="1">
                <a:off x="5183" y="2400"/>
                <a:ext cx="58" cy="752"/>
              </a:xfrm>
              <a:prstGeom prst="line">
                <a:avLst/>
              </a:prstGeom>
              <a:noFill/>
              <a:ln w="9525">
                <a:solidFill>
                  <a:schemeClr val="tx1"/>
                </a:solidFill>
                <a:round/>
                <a:headEnd/>
                <a:tailEnd type="diamond" w="lg" len="lg"/>
              </a:ln>
            </p:spPr>
            <p:txBody>
              <a:bodyPr/>
              <a:lstStyle/>
              <a:p>
                <a:endParaRPr lang="en-US"/>
              </a:p>
            </p:txBody>
          </p:sp>
          <p:sp>
            <p:nvSpPr>
              <p:cNvPr id="18538" name="Line 56"/>
              <p:cNvSpPr>
                <a:spLocks noChangeShapeType="1"/>
              </p:cNvSpPr>
              <p:nvPr/>
            </p:nvSpPr>
            <p:spPr bwMode="auto">
              <a:xfrm>
                <a:off x="5232" y="2400"/>
                <a:ext cx="48" cy="768"/>
              </a:xfrm>
              <a:prstGeom prst="line">
                <a:avLst/>
              </a:prstGeom>
              <a:noFill/>
              <a:ln w="9525">
                <a:solidFill>
                  <a:schemeClr val="tx1"/>
                </a:solidFill>
                <a:round/>
                <a:headEnd/>
                <a:tailEnd type="diamond" w="lg" len="lg"/>
              </a:ln>
            </p:spPr>
            <p:txBody>
              <a:bodyPr/>
              <a:lstStyle/>
              <a:p>
                <a:endParaRPr lang="en-US"/>
              </a:p>
            </p:txBody>
          </p:sp>
        </p:grpSp>
        <p:grpSp>
          <p:nvGrpSpPr>
            <p:cNvPr id="18472" name="Group 57"/>
            <p:cNvGrpSpPr>
              <a:grpSpLocks/>
            </p:cNvGrpSpPr>
            <p:nvPr/>
          </p:nvGrpSpPr>
          <p:grpSpPr bwMode="auto">
            <a:xfrm>
              <a:off x="1919" y="2843"/>
              <a:ext cx="101" cy="976"/>
              <a:chOff x="1872" y="2800"/>
              <a:chExt cx="83" cy="752"/>
            </a:xfrm>
          </p:grpSpPr>
          <p:sp>
            <p:nvSpPr>
              <p:cNvPr id="18534" name="Line 58"/>
              <p:cNvSpPr>
                <a:spLocks noChangeShapeType="1"/>
              </p:cNvSpPr>
              <p:nvPr/>
            </p:nvSpPr>
            <p:spPr bwMode="auto">
              <a:xfrm flipH="1">
                <a:off x="1872" y="2800"/>
                <a:ext cx="56" cy="752"/>
              </a:xfrm>
              <a:prstGeom prst="line">
                <a:avLst/>
              </a:prstGeom>
              <a:noFill/>
              <a:ln w="9525">
                <a:solidFill>
                  <a:schemeClr val="tx1"/>
                </a:solidFill>
                <a:round/>
                <a:headEnd/>
                <a:tailEnd type="diamond" w="lg" len="lg"/>
              </a:ln>
            </p:spPr>
            <p:txBody>
              <a:bodyPr/>
              <a:lstStyle/>
              <a:p>
                <a:endParaRPr lang="en-US"/>
              </a:p>
            </p:txBody>
          </p:sp>
          <p:sp>
            <p:nvSpPr>
              <p:cNvPr id="18535" name="Line 59"/>
              <p:cNvSpPr>
                <a:spLocks noChangeShapeType="1"/>
              </p:cNvSpPr>
              <p:nvPr/>
            </p:nvSpPr>
            <p:spPr bwMode="auto">
              <a:xfrm>
                <a:off x="1928" y="2800"/>
                <a:ext cx="27" cy="752"/>
              </a:xfrm>
              <a:prstGeom prst="line">
                <a:avLst/>
              </a:prstGeom>
              <a:noFill/>
              <a:ln w="9525">
                <a:solidFill>
                  <a:schemeClr val="tx1"/>
                </a:solidFill>
                <a:round/>
                <a:headEnd/>
                <a:tailEnd type="diamond" w="lg" len="lg"/>
              </a:ln>
            </p:spPr>
            <p:txBody>
              <a:bodyPr/>
              <a:lstStyle/>
              <a:p>
                <a:endParaRPr lang="en-US"/>
              </a:p>
            </p:txBody>
          </p:sp>
        </p:grpSp>
        <p:grpSp>
          <p:nvGrpSpPr>
            <p:cNvPr id="18473" name="Group 60"/>
            <p:cNvGrpSpPr>
              <a:grpSpLocks/>
            </p:cNvGrpSpPr>
            <p:nvPr/>
          </p:nvGrpSpPr>
          <p:grpSpPr bwMode="auto">
            <a:xfrm>
              <a:off x="2210" y="2843"/>
              <a:ext cx="233" cy="997"/>
              <a:chOff x="5088" y="2400"/>
              <a:chExt cx="192" cy="768"/>
            </a:xfrm>
          </p:grpSpPr>
          <p:sp>
            <p:nvSpPr>
              <p:cNvPr id="18531" name="Line 61"/>
              <p:cNvSpPr>
                <a:spLocks noChangeShapeType="1"/>
              </p:cNvSpPr>
              <p:nvPr/>
            </p:nvSpPr>
            <p:spPr bwMode="auto">
              <a:xfrm flipH="1">
                <a:off x="5088" y="2400"/>
                <a:ext cx="153" cy="752"/>
              </a:xfrm>
              <a:prstGeom prst="line">
                <a:avLst/>
              </a:prstGeom>
              <a:noFill/>
              <a:ln w="9525">
                <a:solidFill>
                  <a:schemeClr val="tx1"/>
                </a:solidFill>
                <a:round/>
                <a:headEnd/>
                <a:tailEnd type="diamond" w="lg" len="lg"/>
              </a:ln>
            </p:spPr>
            <p:txBody>
              <a:bodyPr/>
              <a:lstStyle/>
              <a:p>
                <a:endParaRPr lang="en-US"/>
              </a:p>
            </p:txBody>
          </p:sp>
          <p:sp>
            <p:nvSpPr>
              <p:cNvPr id="18532" name="Line 62"/>
              <p:cNvSpPr>
                <a:spLocks noChangeShapeType="1"/>
              </p:cNvSpPr>
              <p:nvPr/>
            </p:nvSpPr>
            <p:spPr bwMode="auto">
              <a:xfrm flipH="1">
                <a:off x="5183" y="2400"/>
                <a:ext cx="58" cy="752"/>
              </a:xfrm>
              <a:prstGeom prst="line">
                <a:avLst/>
              </a:prstGeom>
              <a:noFill/>
              <a:ln w="9525">
                <a:solidFill>
                  <a:schemeClr val="tx1"/>
                </a:solidFill>
                <a:round/>
                <a:headEnd/>
                <a:tailEnd type="diamond" w="lg" len="lg"/>
              </a:ln>
            </p:spPr>
            <p:txBody>
              <a:bodyPr/>
              <a:lstStyle/>
              <a:p>
                <a:endParaRPr lang="en-US"/>
              </a:p>
            </p:txBody>
          </p:sp>
          <p:sp>
            <p:nvSpPr>
              <p:cNvPr id="18533" name="Line 63"/>
              <p:cNvSpPr>
                <a:spLocks noChangeShapeType="1"/>
              </p:cNvSpPr>
              <p:nvPr/>
            </p:nvSpPr>
            <p:spPr bwMode="auto">
              <a:xfrm>
                <a:off x="5232" y="2400"/>
                <a:ext cx="48" cy="768"/>
              </a:xfrm>
              <a:prstGeom prst="line">
                <a:avLst/>
              </a:prstGeom>
              <a:noFill/>
              <a:ln w="9525">
                <a:solidFill>
                  <a:schemeClr val="tx1"/>
                </a:solidFill>
                <a:round/>
                <a:headEnd/>
                <a:tailEnd type="diamond" w="lg" len="lg"/>
              </a:ln>
            </p:spPr>
            <p:txBody>
              <a:bodyPr/>
              <a:lstStyle/>
              <a:p>
                <a:endParaRPr lang="en-US"/>
              </a:p>
            </p:txBody>
          </p:sp>
        </p:grpSp>
        <p:sp>
          <p:nvSpPr>
            <p:cNvPr id="18474" name="Line 64"/>
            <p:cNvSpPr>
              <a:spLocks noChangeShapeType="1"/>
            </p:cNvSpPr>
            <p:nvPr/>
          </p:nvSpPr>
          <p:spPr bwMode="auto">
            <a:xfrm flipH="1">
              <a:off x="2094" y="2843"/>
              <a:ext cx="116" cy="997"/>
            </a:xfrm>
            <a:prstGeom prst="line">
              <a:avLst/>
            </a:prstGeom>
            <a:noFill/>
            <a:ln w="9525">
              <a:solidFill>
                <a:schemeClr val="tx1"/>
              </a:solidFill>
              <a:round/>
              <a:headEnd/>
              <a:tailEnd type="diamond" w="lg" len="lg"/>
            </a:ln>
          </p:spPr>
          <p:txBody>
            <a:bodyPr/>
            <a:lstStyle/>
            <a:p>
              <a:endParaRPr lang="en-US"/>
            </a:p>
          </p:txBody>
        </p:sp>
        <p:sp>
          <p:nvSpPr>
            <p:cNvPr id="18475" name="Line 65"/>
            <p:cNvSpPr>
              <a:spLocks noChangeShapeType="1"/>
            </p:cNvSpPr>
            <p:nvPr/>
          </p:nvSpPr>
          <p:spPr bwMode="auto">
            <a:xfrm>
              <a:off x="2994" y="2843"/>
              <a:ext cx="90" cy="997"/>
            </a:xfrm>
            <a:prstGeom prst="line">
              <a:avLst/>
            </a:prstGeom>
            <a:noFill/>
            <a:ln w="9525">
              <a:solidFill>
                <a:schemeClr val="tx1"/>
              </a:solidFill>
              <a:round/>
              <a:headEnd/>
              <a:tailEnd type="diamond" w="lg" len="lg"/>
            </a:ln>
          </p:spPr>
          <p:txBody>
            <a:bodyPr/>
            <a:lstStyle/>
            <a:p>
              <a:endParaRPr lang="en-US"/>
            </a:p>
          </p:txBody>
        </p:sp>
        <p:sp>
          <p:nvSpPr>
            <p:cNvPr id="18476" name="Line 66"/>
            <p:cNvSpPr>
              <a:spLocks noChangeShapeType="1"/>
            </p:cNvSpPr>
            <p:nvPr/>
          </p:nvSpPr>
          <p:spPr bwMode="auto">
            <a:xfrm flipH="1">
              <a:off x="2967" y="2843"/>
              <a:ext cx="27" cy="997"/>
            </a:xfrm>
            <a:prstGeom prst="line">
              <a:avLst/>
            </a:prstGeom>
            <a:noFill/>
            <a:ln w="9525">
              <a:solidFill>
                <a:schemeClr val="tx1"/>
              </a:solidFill>
              <a:round/>
              <a:headEnd/>
              <a:tailEnd type="diamond" w="lg" len="lg"/>
            </a:ln>
          </p:spPr>
          <p:txBody>
            <a:bodyPr/>
            <a:lstStyle/>
            <a:p>
              <a:endParaRPr lang="en-US"/>
            </a:p>
          </p:txBody>
        </p:sp>
        <p:sp>
          <p:nvSpPr>
            <p:cNvPr id="18477" name="Line 67"/>
            <p:cNvSpPr>
              <a:spLocks noChangeShapeType="1"/>
            </p:cNvSpPr>
            <p:nvPr/>
          </p:nvSpPr>
          <p:spPr bwMode="auto">
            <a:xfrm flipH="1">
              <a:off x="2851" y="2843"/>
              <a:ext cx="143" cy="997"/>
            </a:xfrm>
            <a:prstGeom prst="line">
              <a:avLst/>
            </a:prstGeom>
            <a:noFill/>
            <a:ln w="9525">
              <a:solidFill>
                <a:schemeClr val="tx1"/>
              </a:solidFill>
              <a:round/>
              <a:headEnd/>
              <a:tailEnd type="diamond" w="lg" len="lg"/>
            </a:ln>
          </p:spPr>
          <p:txBody>
            <a:bodyPr/>
            <a:lstStyle/>
            <a:p>
              <a:endParaRPr lang="en-US"/>
            </a:p>
          </p:txBody>
        </p:sp>
        <p:sp>
          <p:nvSpPr>
            <p:cNvPr id="18478" name="Line 68"/>
            <p:cNvSpPr>
              <a:spLocks noChangeShapeType="1"/>
            </p:cNvSpPr>
            <p:nvPr/>
          </p:nvSpPr>
          <p:spPr bwMode="auto">
            <a:xfrm flipH="1">
              <a:off x="2734" y="2843"/>
              <a:ext cx="260" cy="997"/>
            </a:xfrm>
            <a:prstGeom prst="line">
              <a:avLst/>
            </a:prstGeom>
            <a:noFill/>
            <a:ln w="9525">
              <a:solidFill>
                <a:schemeClr val="tx1"/>
              </a:solidFill>
              <a:round/>
              <a:headEnd/>
              <a:tailEnd type="diamond" w="lg" len="lg"/>
            </a:ln>
          </p:spPr>
          <p:txBody>
            <a:bodyPr/>
            <a:lstStyle/>
            <a:p>
              <a:endParaRPr lang="en-US"/>
            </a:p>
          </p:txBody>
        </p:sp>
        <p:grpSp>
          <p:nvGrpSpPr>
            <p:cNvPr id="18479" name="Group 69"/>
            <p:cNvGrpSpPr>
              <a:grpSpLocks/>
            </p:cNvGrpSpPr>
            <p:nvPr/>
          </p:nvGrpSpPr>
          <p:grpSpPr bwMode="auto">
            <a:xfrm>
              <a:off x="3550" y="2843"/>
              <a:ext cx="233" cy="997"/>
              <a:chOff x="5088" y="2400"/>
              <a:chExt cx="192" cy="768"/>
            </a:xfrm>
          </p:grpSpPr>
          <p:sp>
            <p:nvSpPr>
              <p:cNvPr id="18528" name="Line 70"/>
              <p:cNvSpPr>
                <a:spLocks noChangeShapeType="1"/>
              </p:cNvSpPr>
              <p:nvPr/>
            </p:nvSpPr>
            <p:spPr bwMode="auto">
              <a:xfrm flipH="1">
                <a:off x="5088" y="2400"/>
                <a:ext cx="153" cy="752"/>
              </a:xfrm>
              <a:prstGeom prst="line">
                <a:avLst/>
              </a:prstGeom>
              <a:noFill/>
              <a:ln w="9525">
                <a:solidFill>
                  <a:schemeClr val="tx1"/>
                </a:solidFill>
                <a:round/>
                <a:headEnd/>
                <a:tailEnd type="diamond" w="lg" len="lg"/>
              </a:ln>
            </p:spPr>
            <p:txBody>
              <a:bodyPr/>
              <a:lstStyle/>
              <a:p>
                <a:endParaRPr lang="en-US"/>
              </a:p>
            </p:txBody>
          </p:sp>
          <p:sp>
            <p:nvSpPr>
              <p:cNvPr id="18529" name="Line 71"/>
              <p:cNvSpPr>
                <a:spLocks noChangeShapeType="1"/>
              </p:cNvSpPr>
              <p:nvPr/>
            </p:nvSpPr>
            <p:spPr bwMode="auto">
              <a:xfrm flipH="1">
                <a:off x="5183" y="2400"/>
                <a:ext cx="58" cy="752"/>
              </a:xfrm>
              <a:prstGeom prst="line">
                <a:avLst/>
              </a:prstGeom>
              <a:noFill/>
              <a:ln w="9525">
                <a:solidFill>
                  <a:schemeClr val="tx1"/>
                </a:solidFill>
                <a:round/>
                <a:headEnd/>
                <a:tailEnd type="diamond" w="lg" len="lg"/>
              </a:ln>
            </p:spPr>
            <p:txBody>
              <a:bodyPr/>
              <a:lstStyle/>
              <a:p>
                <a:endParaRPr lang="en-US"/>
              </a:p>
            </p:txBody>
          </p:sp>
          <p:sp>
            <p:nvSpPr>
              <p:cNvPr id="18530" name="Line 72"/>
              <p:cNvSpPr>
                <a:spLocks noChangeShapeType="1"/>
              </p:cNvSpPr>
              <p:nvPr/>
            </p:nvSpPr>
            <p:spPr bwMode="auto">
              <a:xfrm>
                <a:off x="5232" y="2400"/>
                <a:ext cx="48" cy="768"/>
              </a:xfrm>
              <a:prstGeom prst="line">
                <a:avLst/>
              </a:prstGeom>
              <a:noFill/>
              <a:ln w="9525">
                <a:solidFill>
                  <a:schemeClr val="tx1"/>
                </a:solidFill>
                <a:round/>
                <a:headEnd/>
                <a:tailEnd type="diamond" w="lg" len="lg"/>
              </a:ln>
            </p:spPr>
            <p:txBody>
              <a:bodyPr/>
              <a:lstStyle/>
              <a:p>
                <a:endParaRPr lang="en-US"/>
              </a:p>
            </p:txBody>
          </p:sp>
        </p:grpSp>
        <p:sp>
          <p:nvSpPr>
            <p:cNvPr id="18480" name="Line 73"/>
            <p:cNvSpPr>
              <a:spLocks noChangeShapeType="1"/>
            </p:cNvSpPr>
            <p:nvPr/>
          </p:nvSpPr>
          <p:spPr bwMode="auto">
            <a:xfrm flipH="1">
              <a:off x="3142" y="2843"/>
              <a:ext cx="58" cy="997"/>
            </a:xfrm>
            <a:prstGeom prst="line">
              <a:avLst/>
            </a:prstGeom>
            <a:noFill/>
            <a:ln w="9525">
              <a:solidFill>
                <a:schemeClr val="tx1"/>
              </a:solidFill>
              <a:round/>
              <a:headEnd/>
              <a:tailEnd type="diamond" w="lg" len="lg"/>
            </a:ln>
          </p:spPr>
          <p:txBody>
            <a:bodyPr/>
            <a:lstStyle/>
            <a:p>
              <a:endParaRPr lang="en-US"/>
            </a:p>
          </p:txBody>
        </p:sp>
        <p:sp>
          <p:nvSpPr>
            <p:cNvPr id="18481" name="Line 74"/>
            <p:cNvSpPr>
              <a:spLocks noChangeShapeType="1"/>
            </p:cNvSpPr>
            <p:nvPr/>
          </p:nvSpPr>
          <p:spPr bwMode="auto">
            <a:xfrm>
              <a:off x="3200" y="2843"/>
              <a:ext cx="59" cy="997"/>
            </a:xfrm>
            <a:prstGeom prst="line">
              <a:avLst/>
            </a:prstGeom>
            <a:noFill/>
            <a:ln w="9525">
              <a:solidFill>
                <a:schemeClr val="tx1"/>
              </a:solidFill>
              <a:round/>
              <a:headEnd/>
              <a:tailEnd type="diamond" w="lg" len="lg"/>
            </a:ln>
          </p:spPr>
          <p:txBody>
            <a:bodyPr/>
            <a:lstStyle/>
            <a:p>
              <a:endParaRPr lang="en-US"/>
            </a:p>
          </p:txBody>
        </p:sp>
        <p:sp>
          <p:nvSpPr>
            <p:cNvPr id="18482" name="Line 75"/>
            <p:cNvSpPr>
              <a:spLocks noChangeShapeType="1"/>
            </p:cNvSpPr>
            <p:nvPr/>
          </p:nvSpPr>
          <p:spPr bwMode="auto">
            <a:xfrm flipH="1">
              <a:off x="3317" y="2843"/>
              <a:ext cx="186" cy="976"/>
            </a:xfrm>
            <a:prstGeom prst="line">
              <a:avLst/>
            </a:prstGeom>
            <a:noFill/>
            <a:ln w="9525">
              <a:solidFill>
                <a:schemeClr val="tx1"/>
              </a:solidFill>
              <a:round/>
              <a:headEnd/>
              <a:tailEnd type="diamond" w="lg" len="lg"/>
            </a:ln>
          </p:spPr>
          <p:txBody>
            <a:bodyPr/>
            <a:lstStyle/>
            <a:p>
              <a:endParaRPr lang="en-US"/>
            </a:p>
          </p:txBody>
        </p:sp>
        <p:sp>
          <p:nvSpPr>
            <p:cNvPr id="18483" name="Line 76"/>
            <p:cNvSpPr>
              <a:spLocks noChangeShapeType="1"/>
            </p:cNvSpPr>
            <p:nvPr/>
          </p:nvSpPr>
          <p:spPr bwMode="auto">
            <a:xfrm flipH="1">
              <a:off x="3432" y="2843"/>
              <a:ext cx="71" cy="976"/>
            </a:xfrm>
            <a:prstGeom prst="line">
              <a:avLst/>
            </a:prstGeom>
            <a:noFill/>
            <a:ln w="9525">
              <a:solidFill>
                <a:schemeClr val="tx1"/>
              </a:solidFill>
              <a:round/>
              <a:headEnd/>
              <a:tailEnd type="diamond" w="lg" len="lg"/>
            </a:ln>
          </p:spPr>
          <p:txBody>
            <a:bodyPr/>
            <a:lstStyle/>
            <a:p>
              <a:endParaRPr lang="en-US"/>
            </a:p>
          </p:txBody>
        </p:sp>
        <p:sp>
          <p:nvSpPr>
            <p:cNvPr id="18484" name="Line 77"/>
            <p:cNvSpPr>
              <a:spLocks noChangeShapeType="1"/>
            </p:cNvSpPr>
            <p:nvPr/>
          </p:nvSpPr>
          <p:spPr bwMode="auto">
            <a:xfrm>
              <a:off x="3492" y="2843"/>
              <a:ext cx="0" cy="997"/>
            </a:xfrm>
            <a:prstGeom prst="line">
              <a:avLst/>
            </a:prstGeom>
            <a:noFill/>
            <a:ln w="9525">
              <a:solidFill>
                <a:schemeClr val="tx1"/>
              </a:solidFill>
              <a:round/>
              <a:headEnd/>
              <a:tailEnd type="diamond" w="lg" len="lg"/>
            </a:ln>
          </p:spPr>
          <p:txBody>
            <a:bodyPr/>
            <a:lstStyle/>
            <a:p>
              <a:endParaRPr lang="en-US"/>
            </a:p>
          </p:txBody>
        </p:sp>
        <p:sp>
          <p:nvSpPr>
            <p:cNvPr id="18485" name="Line 78"/>
            <p:cNvSpPr>
              <a:spLocks noChangeShapeType="1"/>
            </p:cNvSpPr>
            <p:nvPr/>
          </p:nvSpPr>
          <p:spPr bwMode="auto">
            <a:xfrm>
              <a:off x="1440" y="1872"/>
              <a:ext cx="960" cy="960"/>
            </a:xfrm>
            <a:prstGeom prst="line">
              <a:avLst/>
            </a:prstGeom>
            <a:noFill/>
            <a:ln w="9525">
              <a:solidFill>
                <a:schemeClr val="tx2"/>
              </a:solidFill>
              <a:round/>
              <a:headEnd/>
              <a:tailEnd type="none" w="lg" len="lg"/>
            </a:ln>
          </p:spPr>
          <p:txBody>
            <a:bodyPr/>
            <a:lstStyle/>
            <a:p>
              <a:endParaRPr lang="en-US"/>
            </a:p>
          </p:txBody>
        </p:sp>
        <p:sp>
          <p:nvSpPr>
            <p:cNvPr id="18486" name="Line 79"/>
            <p:cNvSpPr>
              <a:spLocks noChangeShapeType="1"/>
            </p:cNvSpPr>
            <p:nvPr/>
          </p:nvSpPr>
          <p:spPr bwMode="auto">
            <a:xfrm flipH="1">
              <a:off x="1008" y="1872"/>
              <a:ext cx="1968" cy="1008"/>
            </a:xfrm>
            <a:prstGeom prst="line">
              <a:avLst/>
            </a:prstGeom>
            <a:noFill/>
            <a:ln w="9525">
              <a:solidFill>
                <a:schemeClr val="tx2"/>
              </a:solidFill>
              <a:round/>
              <a:headEnd/>
              <a:tailEnd type="none" w="lg" len="lg"/>
            </a:ln>
          </p:spPr>
          <p:txBody>
            <a:bodyPr/>
            <a:lstStyle/>
            <a:p>
              <a:endParaRPr lang="en-US"/>
            </a:p>
          </p:txBody>
        </p:sp>
        <p:sp>
          <p:nvSpPr>
            <p:cNvPr id="18487" name="Line 80"/>
            <p:cNvSpPr>
              <a:spLocks noChangeShapeType="1"/>
            </p:cNvSpPr>
            <p:nvPr/>
          </p:nvSpPr>
          <p:spPr bwMode="auto">
            <a:xfrm>
              <a:off x="1968" y="1872"/>
              <a:ext cx="624" cy="1968"/>
            </a:xfrm>
            <a:prstGeom prst="line">
              <a:avLst/>
            </a:prstGeom>
            <a:noFill/>
            <a:ln w="9525">
              <a:solidFill>
                <a:schemeClr val="tx2"/>
              </a:solidFill>
              <a:round/>
              <a:headEnd/>
              <a:tailEnd type="none" w="lg" len="lg"/>
            </a:ln>
          </p:spPr>
          <p:txBody>
            <a:bodyPr/>
            <a:lstStyle/>
            <a:p>
              <a:endParaRPr lang="en-US"/>
            </a:p>
          </p:txBody>
        </p:sp>
        <p:sp>
          <p:nvSpPr>
            <p:cNvPr id="18488" name="Line 81"/>
            <p:cNvSpPr>
              <a:spLocks noChangeShapeType="1"/>
            </p:cNvSpPr>
            <p:nvPr/>
          </p:nvSpPr>
          <p:spPr bwMode="auto">
            <a:xfrm>
              <a:off x="3504" y="1872"/>
              <a:ext cx="528" cy="1008"/>
            </a:xfrm>
            <a:prstGeom prst="line">
              <a:avLst/>
            </a:prstGeom>
            <a:noFill/>
            <a:ln w="9525">
              <a:solidFill>
                <a:schemeClr val="tx2"/>
              </a:solidFill>
              <a:round/>
              <a:headEnd/>
              <a:tailEnd type="none" w="lg" len="lg"/>
            </a:ln>
          </p:spPr>
          <p:txBody>
            <a:bodyPr/>
            <a:lstStyle/>
            <a:p>
              <a:endParaRPr lang="en-US"/>
            </a:p>
          </p:txBody>
        </p:sp>
        <p:sp>
          <p:nvSpPr>
            <p:cNvPr id="18489" name="Line 82"/>
            <p:cNvSpPr>
              <a:spLocks noChangeShapeType="1"/>
            </p:cNvSpPr>
            <p:nvPr/>
          </p:nvSpPr>
          <p:spPr bwMode="auto">
            <a:xfrm flipH="1">
              <a:off x="2976" y="1872"/>
              <a:ext cx="528" cy="1008"/>
            </a:xfrm>
            <a:prstGeom prst="line">
              <a:avLst/>
            </a:prstGeom>
            <a:noFill/>
            <a:ln w="9525">
              <a:solidFill>
                <a:schemeClr val="tx2"/>
              </a:solidFill>
              <a:round/>
              <a:headEnd/>
              <a:tailEnd type="none" w="lg" len="lg"/>
            </a:ln>
          </p:spPr>
          <p:txBody>
            <a:bodyPr/>
            <a:lstStyle/>
            <a:p>
              <a:endParaRPr lang="en-US"/>
            </a:p>
          </p:txBody>
        </p:sp>
        <p:sp>
          <p:nvSpPr>
            <p:cNvPr id="18490" name="Line 83"/>
            <p:cNvSpPr>
              <a:spLocks noChangeShapeType="1"/>
            </p:cNvSpPr>
            <p:nvPr/>
          </p:nvSpPr>
          <p:spPr bwMode="auto">
            <a:xfrm>
              <a:off x="2448" y="1824"/>
              <a:ext cx="1200" cy="2016"/>
            </a:xfrm>
            <a:prstGeom prst="line">
              <a:avLst/>
            </a:prstGeom>
            <a:noFill/>
            <a:ln w="9525">
              <a:solidFill>
                <a:schemeClr val="tx2"/>
              </a:solidFill>
              <a:round/>
              <a:headEnd/>
              <a:tailEnd type="none" w="lg" len="lg"/>
            </a:ln>
          </p:spPr>
          <p:txBody>
            <a:bodyPr/>
            <a:lstStyle/>
            <a:p>
              <a:endParaRPr lang="en-US"/>
            </a:p>
          </p:txBody>
        </p:sp>
        <p:sp>
          <p:nvSpPr>
            <p:cNvPr id="18491" name="Line 84"/>
            <p:cNvSpPr>
              <a:spLocks noChangeShapeType="1"/>
            </p:cNvSpPr>
            <p:nvPr/>
          </p:nvSpPr>
          <p:spPr bwMode="auto">
            <a:xfrm flipH="1">
              <a:off x="1440" y="1872"/>
              <a:ext cx="1056" cy="1008"/>
            </a:xfrm>
            <a:prstGeom prst="line">
              <a:avLst/>
            </a:prstGeom>
            <a:noFill/>
            <a:ln w="9525">
              <a:solidFill>
                <a:schemeClr val="tx2"/>
              </a:solidFill>
              <a:round/>
              <a:headEnd/>
              <a:tailEnd type="none" w="lg" len="lg"/>
            </a:ln>
          </p:spPr>
          <p:txBody>
            <a:bodyPr/>
            <a:lstStyle/>
            <a:p>
              <a:endParaRPr lang="en-US"/>
            </a:p>
          </p:txBody>
        </p:sp>
        <p:sp>
          <p:nvSpPr>
            <p:cNvPr id="18492" name="Line 85"/>
            <p:cNvSpPr>
              <a:spLocks noChangeShapeType="1"/>
            </p:cNvSpPr>
            <p:nvPr/>
          </p:nvSpPr>
          <p:spPr bwMode="auto">
            <a:xfrm flipH="1">
              <a:off x="3168" y="1872"/>
              <a:ext cx="864" cy="1008"/>
            </a:xfrm>
            <a:prstGeom prst="line">
              <a:avLst/>
            </a:prstGeom>
            <a:noFill/>
            <a:ln w="9525">
              <a:solidFill>
                <a:schemeClr val="tx2"/>
              </a:solidFill>
              <a:round/>
              <a:headEnd/>
              <a:tailEnd type="none" w="lg" len="lg"/>
            </a:ln>
          </p:spPr>
          <p:txBody>
            <a:bodyPr/>
            <a:lstStyle/>
            <a:p>
              <a:endParaRPr lang="en-US"/>
            </a:p>
          </p:txBody>
        </p:sp>
        <p:sp>
          <p:nvSpPr>
            <p:cNvPr id="18493" name="Line 86"/>
            <p:cNvSpPr>
              <a:spLocks noChangeShapeType="1"/>
            </p:cNvSpPr>
            <p:nvPr/>
          </p:nvSpPr>
          <p:spPr bwMode="auto">
            <a:xfrm>
              <a:off x="2976" y="1872"/>
              <a:ext cx="1392" cy="1968"/>
            </a:xfrm>
            <a:prstGeom prst="line">
              <a:avLst/>
            </a:prstGeom>
            <a:noFill/>
            <a:ln w="9525">
              <a:solidFill>
                <a:schemeClr val="tx2"/>
              </a:solidFill>
              <a:round/>
              <a:headEnd/>
              <a:tailEnd type="none" w="lg" len="lg"/>
            </a:ln>
          </p:spPr>
          <p:txBody>
            <a:bodyPr/>
            <a:lstStyle/>
            <a:p>
              <a:endParaRPr lang="en-US"/>
            </a:p>
          </p:txBody>
        </p:sp>
        <p:sp>
          <p:nvSpPr>
            <p:cNvPr id="18494" name="Line 87"/>
            <p:cNvSpPr>
              <a:spLocks noChangeShapeType="1"/>
            </p:cNvSpPr>
            <p:nvPr/>
          </p:nvSpPr>
          <p:spPr bwMode="auto">
            <a:xfrm>
              <a:off x="1440" y="1872"/>
              <a:ext cx="1536" cy="1008"/>
            </a:xfrm>
            <a:prstGeom prst="line">
              <a:avLst/>
            </a:prstGeom>
            <a:noFill/>
            <a:ln w="9525">
              <a:solidFill>
                <a:schemeClr val="accent1"/>
              </a:solidFill>
              <a:round/>
              <a:headEnd/>
              <a:tailEnd type="none" w="lg" len="lg"/>
            </a:ln>
          </p:spPr>
          <p:txBody>
            <a:bodyPr/>
            <a:lstStyle/>
            <a:p>
              <a:endParaRPr lang="en-US"/>
            </a:p>
          </p:txBody>
        </p:sp>
        <p:sp>
          <p:nvSpPr>
            <p:cNvPr id="18495" name="Line 88"/>
            <p:cNvSpPr>
              <a:spLocks noChangeShapeType="1"/>
            </p:cNvSpPr>
            <p:nvPr/>
          </p:nvSpPr>
          <p:spPr bwMode="auto">
            <a:xfrm flipH="1">
              <a:off x="2400" y="1920"/>
              <a:ext cx="576" cy="960"/>
            </a:xfrm>
            <a:prstGeom prst="line">
              <a:avLst/>
            </a:prstGeom>
            <a:noFill/>
            <a:ln w="9525">
              <a:solidFill>
                <a:schemeClr val="accent1"/>
              </a:solidFill>
              <a:round/>
              <a:headEnd/>
              <a:tailEnd type="none" w="lg" len="lg"/>
            </a:ln>
          </p:spPr>
          <p:txBody>
            <a:bodyPr/>
            <a:lstStyle/>
            <a:p>
              <a:endParaRPr lang="en-US"/>
            </a:p>
          </p:txBody>
        </p:sp>
        <p:sp>
          <p:nvSpPr>
            <p:cNvPr id="18496" name="Line 89"/>
            <p:cNvSpPr>
              <a:spLocks noChangeShapeType="1"/>
            </p:cNvSpPr>
            <p:nvPr/>
          </p:nvSpPr>
          <p:spPr bwMode="auto">
            <a:xfrm flipH="1">
              <a:off x="576" y="1872"/>
              <a:ext cx="3456" cy="1968"/>
            </a:xfrm>
            <a:prstGeom prst="line">
              <a:avLst/>
            </a:prstGeom>
            <a:noFill/>
            <a:ln w="9525">
              <a:solidFill>
                <a:schemeClr val="accent1"/>
              </a:solidFill>
              <a:round/>
              <a:headEnd/>
              <a:tailEnd type="none" w="lg" len="lg"/>
            </a:ln>
          </p:spPr>
          <p:txBody>
            <a:bodyPr/>
            <a:lstStyle/>
            <a:p>
              <a:endParaRPr lang="en-US"/>
            </a:p>
          </p:txBody>
        </p:sp>
        <p:sp>
          <p:nvSpPr>
            <p:cNvPr id="18497" name="Line 90"/>
            <p:cNvSpPr>
              <a:spLocks noChangeShapeType="1"/>
            </p:cNvSpPr>
            <p:nvPr/>
          </p:nvSpPr>
          <p:spPr bwMode="auto">
            <a:xfrm flipH="1">
              <a:off x="1008" y="1872"/>
              <a:ext cx="960" cy="1008"/>
            </a:xfrm>
            <a:prstGeom prst="line">
              <a:avLst/>
            </a:prstGeom>
            <a:noFill/>
            <a:ln w="9525">
              <a:solidFill>
                <a:schemeClr val="accent1"/>
              </a:solidFill>
              <a:round/>
              <a:headEnd/>
              <a:tailEnd type="none" w="lg" len="lg"/>
            </a:ln>
          </p:spPr>
          <p:txBody>
            <a:bodyPr/>
            <a:lstStyle/>
            <a:p>
              <a:endParaRPr lang="en-US"/>
            </a:p>
          </p:txBody>
        </p:sp>
        <p:sp>
          <p:nvSpPr>
            <p:cNvPr id="18498" name="Line 91"/>
            <p:cNvSpPr>
              <a:spLocks noChangeShapeType="1"/>
            </p:cNvSpPr>
            <p:nvPr/>
          </p:nvSpPr>
          <p:spPr bwMode="auto">
            <a:xfrm>
              <a:off x="2448" y="1872"/>
              <a:ext cx="2304" cy="1008"/>
            </a:xfrm>
            <a:prstGeom prst="line">
              <a:avLst/>
            </a:prstGeom>
            <a:noFill/>
            <a:ln w="9525">
              <a:solidFill>
                <a:schemeClr val="accent1"/>
              </a:solidFill>
              <a:round/>
              <a:headEnd/>
              <a:tailEnd type="none" w="lg" len="lg"/>
            </a:ln>
          </p:spPr>
          <p:txBody>
            <a:bodyPr/>
            <a:lstStyle/>
            <a:p>
              <a:endParaRPr lang="en-US"/>
            </a:p>
          </p:txBody>
        </p:sp>
        <p:sp>
          <p:nvSpPr>
            <p:cNvPr id="18499" name="Line 92"/>
            <p:cNvSpPr>
              <a:spLocks noChangeShapeType="1"/>
            </p:cNvSpPr>
            <p:nvPr/>
          </p:nvSpPr>
          <p:spPr bwMode="auto">
            <a:xfrm>
              <a:off x="3504" y="1872"/>
              <a:ext cx="1968" cy="2016"/>
            </a:xfrm>
            <a:prstGeom prst="line">
              <a:avLst/>
            </a:prstGeom>
            <a:noFill/>
            <a:ln w="9525">
              <a:solidFill>
                <a:schemeClr val="accent1"/>
              </a:solidFill>
              <a:round/>
              <a:headEnd/>
              <a:tailEnd type="none" w="lg" len="lg"/>
            </a:ln>
          </p:spPr>
          <p:txBody>
            <a:bodyPr/>
            <a:lstStyle/>
            <a:p>
              <a:endParaRPr lang="en-US"/>
            </a:p>
          </p:txBody>
        </p:sp>
        <p:sp>
          <p:nvSpPr>
            <p:cNvPr id="18500" name="Line 93"/>
            <p:cNvSpPr>
              <a:spLocks noChangeShapeType="1"/>
            </p:cNvSpPr>
            <p:nvPr/>
          </p:nvSpPr>
          <p:spPr bwMode="auto">
            <a:xfrm flipH="1">
              <a:off x="1440" y="1872"/>
              <a:ext cx="528" cy="1008"/>
            </a:xfrm>
            <a:prstGeom prst="line">
              <a:avLst/>
            </a:prstGeom>
            <a:noFill/>
            <a:ln w="9525">
              <a:solidFill>
                <a:srgbClr val="FFFF00"/>
              </a:solidFill>
              <a:round/>
              <a:headEnd/>
              <a:tailEnd type="none" w="lg" len="lg"/>
            </a:ln>
          </p:spPr>
          <p:txBody>
            <a:bodyPr/>
            <a:lstStyle/>
            <a:p>
              <a:endParaRPr lang="en-US"/>
            </a:p>
          </p:txBody>
        </p:sp>
        <p:sp>
          <p:nvSpPr>
            <p:cNvPr id="18501" name="Line 94"/>
            <p:cNvSpPr>
              <a:spLocks noChangeShapeType="1"/>
            </p:cNvSpPr>
            <p:nvPr/>
          </p:nvSpPr>
          <p:spPr bwMode="auto">
            <a:xfrm flipH="1">
              <a:off x="1968" y="1872"/>
              <a:ext cx="1008" cy="1008"/>
            </a:xfrm>
            <a:prstGeom prst="line">
              <a:avLst/>
            </a:prstGeom>
            <a:noFill/>
            <a:ln w="9525">
              <a:solidFill>
                <a:srgbClr val="FFFF00"/>
              </a:solidFill>
              <a:round/>
              <a:headEnd/>
              <a:tailEnd type="none" w="lg" len="lg"/>
            </a:ln>
          </p:spPr>
          <p:txBody>
            <a:bodyPr/>
            <a:lstStyle/>
            <a:p>
              <a:endParaRPr lang="en-US"/>
            </a:p>
          </p:txBody>
        </p:sp>
        <p:sp>
          <p:nvSpPr>
            <p:cNvPr id="18502" name="Line 95"/>
            <p:cNvSpPr>
              <a:spLocks noChangeShapeType="1"/>
            </p:cNvSpPr>
            <p:nvPr/>
          </p:nvSpPr>
          <p:spPr bwMode="auto">
            <a:xfrm>
              <a:off x="1440" y="1872"/>
              <a:ext cx="2544" cy="960"/>
            </a:xfrm>
            <a:prstGeom prst="line">
              <a:avLst/>
            </a:prstGeom>
            <a:noFill/>
            <a:ln w="9525">
              <a:solidFill>
                <a:srgbClr val="FFFF00"/>
              </a:solidFill>
              <a:round/>
              <a:headEnd/>
              <a:tailEnd type="none" w="lg" len="lg"/>
            </a:ln>
          </p:spPr>
          <p:txBody>
            <a:bodyPr/>
            <a:lstStyle/>
            <a:p>
              <a:endParaRPr lang="en-US"/>
            </a:p>
          </p:txBody>
        </p:sp>
        <p:sp>
          <p:nvSpPr>
            <p:cNvPr id="18503" name="Line 96"/>
            <p:cNvSpPr>
              <a:spLocks noChangeShapeType="1"/>
            </p:cNvSpPr>
            <p:nvPr/>
          </p:nvSpPr>
          <p:spPr bwMode="auto">
            <a:xfrm>
              <a:off x="1440" y="1872"/>
              <a:ext cx="528" cy="1008"/>
            </a:xfrm>
            <a:prstGeom prst="line">
              <a:avLst/>
            </a:prstGeom>
            <a:noFill/>
            <a:ln w="9525">
              <a:solidFill>
                <a:srgbClr val="FFFF00"/>
              </a:solidFill>
              <a:round/>
              <a:headEnd/>
              <a:tailEnd type="none" w="lg" len="lg"/>
            </a:ln>
          </p:spPr>
          <p:txBody>
            <a:bodyPr/>
            <a:lstStyle/>
            <a:p>
              <a:endParaRPr lang="en-US"/>
            </a:p>
          </p:txBody>
        </p:sp>
        <p:sp>
          <p:nvSpPr>
            <p:cNvPr id="18504" name="Line 97"/>
            <p:cNvSpPr>
              <a:spLocks noChangeShapeType="1"/>
            </p:cNvSpPr>
            <p:nvPr/>
          </p:nvSpPr>
          <p:spPr bwMode="auto">
            <a:xfrm flipH="1">
              <a:off x="2448" y="1872"/>
              <a:ext cx="1584" cy="1968"/>
            </a:xfrm>
            <a:prstGeom prst="line">
              <a:avLst/>
            </a:prstGeom>
            <a:noFill/>
            <a:ln w="9525">
              <a:solidFill>
                <a:srgbClr val="FFFF00"/>
              </a:solidFill>
              <a:round/>
              <a:headEnd/>
              <a:tailEnd type="none" w="lg" len="lg"/>
            </a:ln>
          </p:spPr>
          <p:txBody>
            <a:bodyPr/>
            <a:lstStyle/>
            <a:p>
              <a:endParaRPr lang="en-US"/>
            </a:p>
          </p:txBody>
        </p:sp>
        <p:sp>
          <p:nvSpPr>
            <p:cNvPr id="18505" name="Line 98"/>
            <p:cNvSpPr>
              <a:spLocks noChangeShapeType="1"/>
            </p:cNvSpPr>
            <p:nvPr/>
          </p:nvSpPr>
          <p:spPr bwMode="auto">
            <a:xfrm flipH="1">
              <a:off x="1728" y="1872"/>
              <a:ext cx="1776" cy="1008"/>
            </a:xfrm>
            <a:prstGeom prst="line">
              <a:avLst/>
            </a:prstGeom>
            <a:noFill/>
            <a:ln w="9525">
              <a:solidFill>
                <a:srgbClr val="FFFF00"/>
              </a:solidFill>
              <a:round/>
              <a:headEnd/>
              <a:tailEnd type="none" w="lg" len="lg"/>
            </a:ln>
          </p:spPr>
          <p:txBody>
            <a:bodyPr/>
            <a:lstStyle/>
            <a:p>
              <a:endParaRPr lang="en-US"/>
            </a:p>
          </p:txBody>
        </p:sp>
        <p:sp>
          <p:nvSpPr>
            <p:cNvPr id="18506" name="Line 99"/>
            <p:cNvSpPr>
              <a:spLocks noChangeShapeType="1"/>
            </p:cNvSpPr>
            <p:nvPr/>
          </p:nvSpPr>
          <p:spPr bwMode="auto">
            <a:xfrm flipH="1">
              <a:off x="1008" y="1872"/>
              <a:ext cx="1440" cy="1968"/>
            </a:xfrm>
            <a:prstGeom prst="line">
              <a:avLst/>
            </a:prstGeom>
            <a:noFill/>
            <a:ln w="9525">
              <a:solidFill>
                <a:srgbClr val="FFFF00"/>
              </a:solidFill>
              <a:round/>
              <a:headEnd/>
              <a:tailEnd type="none" w="lg" len="lg"/>
            </a:ln>
          </p:spPr>
          <p:txBody>
            <a:bodyPr/>
            <a:lstStyle/>
            <a:p>
              <a:endParaRPr lang="en-US"/>
            </a:p>
          </p:txBody>
        </p:sp>
        <p:sp>
          <p:nvSpPr>
            <p:cNvPr id="18507" name="Line 100"/>
            <p:cNvSpPr>
              <a:spLocks noChangeShapeType="1"/>
            </p:cNvSpPr>
            <p:nvPr/>
          </p:nvSpPr>
          <p:spPr bwMode="auto">
            <a:xfrm flipH="1">
              <a:off x="3504" y="1872"/>
              <a:ext cx="480" cy="1008"/>
            </a:xfrm>
            <a:prstGeom prst="line">
              <a:avLst/>
            </a:prstGeom>
            <a:noFill/>
            <a:ln w="9525">
              <a:solidFill>
                <a:srgbClr val="FFFF00"/>
              </a:solidFill>
              <a:round/>
              <a:headEnd/>
              <a:tailEnd type="none" w="lg" len="lg"/>
            </a:ln>
          </p:spPr>
          <p:txBody>
            <a:bodyPr/>
            <a:lstStyle/>
            <a:p>
              <a:endParaRPr lang="en-US"/>
            </a:p>
          </p:txBody>
        </p:sp>
        <p:sp>
          <p:nvSpPr>
            <p:cNvPr id="18508" name="Line 101"/>
            <p:cNvSpPr>
              <a:spLocks noChangeShapeType="1"/>
            </p:cNvSpPr>
            <p:nvPr/>
          </p:nvSpPr>
          <p:spPr bwMode="auto">
            <a:xfrm>
              <a:off x="3504" y="1872"/>
              <a:ext cx="1200" cy="1008"/>
            </a:xfrm>
            <a:prstGeom prst="line">
              <a:avLst/>
            </a:prstGeom>
            <a:noFill/>
            <a:ln w="9525">
              <a:solidFill>
                <a:srgbClr val="FFFF00"/>
              </a:solidFill>
              <a:round/>
              <a:headEnd/>
              <a:tailEnd type="none" w="lg" len="lg"/>
            </a:ln>
          </p:spPr>
          <p:txBody>
            <a:bodyPr/>
            <a:lstStyle/>
            <a:p>
              <a:endParaRPr lang="en-US"/>
            </a:p>
          </p:txBody>
        </p:sp>
        <p:sp>
          <p:nvSpPr>
            <p:cNvPr id="18509" name="Line 102"/>
            <p:cNvSpPr>
              <a:spLocks noChangeShapeType="1"/>
            </p:cNvSpPr>
            <p:nvPr/>
          </p:nvSpPr>
          <p:spPr bwMode="auto">
            <a:xfrm flipH="1">
              <a:off x="2592" y="1872"/>
              <a:ext cx="384" cy="960"/>
            </a:xfrm>
            <a:prstGeom prst="line">
              <a:avLst/>
            </a:prstGeom>
            <a:noFill/>
            <a:ln w="9525">
              <a:solidFill>
                <a:schemeClr val="hlink"/>
              </a:solidFill>
              <a:round/>
              <a:headEnd/>
              <a:tailEnd type="none" w="lg" len="lg"/>
            </a:ln>
          </p:spPr>
          <p:txBody>
            <a:bodyPr/>
            <a:lstStyle/>
            <a:p>
              <a:endParaRPr lang="en-US"/>
            </a:p>
          </p:txBody>
        </p:sp>
        <p:sp>
          <p:nvSpPr>
            <p:cNvPr id="18510" name="Line 103"/>
            <p:cNvSpPr>
              <a:spLocks noChangeShapeType="1"/>
            </p:cNvSpPr>
            <p:nvPr/>
          </p:nvSpPr>
          <p:spPr bwMode="auto">
            <a:xfrm>
              <a:off x="1440" y="1872"/>
              <a:ext cx="2064" cy="1008"/>
            </a:xfrm>
            <a:prstGeom prst="line">
              <a:avLst/>
            </a:prstGeom>
            <a:noFill/>
            <a:ln w="9525">
              <a:solidFill>
                <a:schemeClr val="hlink"/>
              </a:solidFill>
              <a:round/>
              <a:headEnd/>
              <a:tailEnd type="none" w="lg" len="lg"/>
            </a:ln>
          </p:spPr>
          <p:txBody>
            <a:bodyPr/>
            <a:lstStyle/>
            <a:p>
              <a:endParaRPr lang="en-US"/>
            </a:p>
          </p:txBody>
        </p:sp>
        <p:sp>
          <p:nvSpPr>
            <p:cNvPr id="18511" name="Line 104"/>
            <p:cNvSpPr>
              <a:spLocks noChangeShapeType="1"/>
            </p:cNvSpPr>
            <p:nvPr/>
          </p:nvSpPr>
          <p:spPr bwMode="auto">
            <a:xfrm>
              <a:off x="2976" y="1872"/>
              <a:ext cx="1248" cy="1008"/>
            </a:xfrm>
            <a:prstGeom prst="line">
              <a:avLst/>
            </a:prstGeom>
            <a:noFill/>
            <a:ln w="9525">
              <a:solidFill>
                <a:schemeClr val="hlink"/>
              </a:solidFill>
              <a:round/>
              <a:headEnd/>
              <a:tailEnd type="none" w="lg" len="lg"/>
            </a:ln>
          </p:spPr>
          <p:txBody>
            <a:bodyPr/>
            <a:lstStyle/>
            <a:p>
              <a:endParaRPr lang="en-US"/>
            </a:p>
          </p:txBody>
        </p:sp>
        <p:sp>
          <p:nvSpPr>
            <p:cNvPr id="18512" name="Line 105"/>
            <p:cNvSpPr>
              <a:spLocks noChangeShapeType="1"/>
            </p:cNvSpPr>
            <p:nvPr/>
          </p:nvSpPr>
          <p:spPr bwMode="auto">
            <a:xfrm flipH="1">
              <a:off x="2544" y="1872"/>
              <a:ext cx="960" cy="1056"/>
            </a:xfrm>
            <a:prstGeom prst="line">
              <a:avLst/>
            </a:prstGeom>
            <a:noFill/>
            <a:ln w="9525">
              <a:solidFill>
                <a:schemeClr val="hlink"/>
              </a:solidFill>
              <a:round/>
              <a:headEnd/>
              <a:tailEnd type="none" w="lg" len="lg"/>
            </a:ln>
          </p:spPr>
          <p:txBody>
            <a:bodyPr/>
            <a:lstStyle/>
            <a:p>
              <a:endParaRPr lang="en-US"/>
            </a:p>
          </p:txBody>
        </p:sp>
        <p:sp>
          <p:nvSpPr>
            <p:cNvPr id="18513" name="Line 106"/>
            <p:cNvSpPr>
              <a:spLocks noChangeShapeType="1"/>
            </p:cNvSpPr>
            <p:nvPr/>
          </p:nvSpPr>
          <p:spPr bwMode="auto">
            <a:xfrm flipH="1">
              <a:off x="1200" y="2832"/>
              <a:ext cx="960" cy="1056"/>
            </a:xfrm>
            <a:prstGeom prst="line">
              <a:avLst/>
            </a:prstGeom>
            <a:noFill/>
            <a:ln w="9525">
              <a:solidFill>
                <a:schemeClr val="hlink"/>
              </a:solidFill>
              <a:round/>
              <a:headEnd/>
              <a:tailEnd type="none" w="lg" len="lg"/>
            </a:ln>
          </p:spPr>
          <p:txBody>
            <a:bodyPr/>
            <a:lstStyle/>
            <a:p>
              <a:endParaRPr lang="en-US"/>
            </a:p>
          </p:txBody>
        </p:sp>
        <p:sp>
          <p:nvSpPr>
            <p:cNvPr id="18514" name="Line 107"/>
            <p:cNvSpPr>
              <a:spLocks noChangeShapeType="1"/>
            </p:cNvSpPr>
            <p:nvPr/>
          </p:nvSpPr>
          <p:spPr bwMode="auto">
            <a:xfrm>
              <a:off x="1440" y="2832"/>
              <a:ext cx="1536" cy="1008"/>
            </a:xfrm>
            <a:prstGeom prst="line">
              <a:avLst/>
            </a:prstGeom>
            <a:noFill/>
            <a:ln w="9525">
              <a:solidFill>
                <a:schemeClr val="hlink"/>
              </a:solidFill>
              <a:round/>
              <a:headEnd/>
              <a:tailEnd type="none" w="lg" len="lg"/>
            </a:ln>
          </p:spPr>
          <p:txBody>
            <a:bodyPr/>
            <a:lstStyle/>
            <a:p>
              <a:endParaRPr lang="en-US"/>
            </a:p>
          </p:txBody>
        </p:sp>
        <p:sp>
          <p:nvSpPr>
            <p:cNvPr id="18515" name="Line 108"/>
            <p:cNvSpPr>
              <a:spLocks noChangeShapeType="1"/>
            </p:cNvSpPr>
            <p:nvPr/>
          </p:nvSpPr>
          <p:spPr bwMode="auto">
            <a:xfrm flipH="1">
              <a:off x="3312" y="2832"/>
              <a:ext cx="720" cy="1008"/>
            </a:xfrm>
            <a:prstGeom prst="line">
              <a:avLst/>
            </a:prstGeom>
            <a:noFill/>
            <a:ln w="9525">
              <a:solidFill>
                <a:schemeClr val="hlink"/>
              </a:solidFill>
              <a:round/>
              <a:headEnd/>
              <a:tailEnd type="none" w="lg" len="lg"/>
            </a:ln>
          </p:spPr>
          <p:txBody>
            <a:bodyPr/>
            <a:lstStyle/>
            <a:p>
              <a:endParaRPr lang="en-US"/>
            </a:p>
          </p:txBody>
        </p:sp>
        <p:sp>
          <p:nvSpPr>
            <p:cNvPr id="18516" name="Line 109"/>
            <p:cNvSpPr>
              <a:spLocks noChangeShapeType="1"/>
            </p:cNvSpPr>
            <p:nvPr/>
          </p:nvSpPr>
          <p:spPr bwMode="auto">
            <a:xfrm>
              <a:off x="1008" y="2832"/>
              <a:ext cx="672" cy="1008"/>
            </a:xfrm>
            <a:prstGeom prst="line">
              <a:avLst/>
            </a:prstGeom>
            <a:noFill/>
            <a:ln w="9525">
              <a:solidFill>
                <a:schemeClr val="hlink"/>
              </a:solidFill>
              <a:round/>
              <a:headEnd/>
              <a:tailEnd type="none" w="lg" len="lg"/>
            </a:ln>
          </p:spPr>
          <p:txBody>
            <a:bodyPr/>
            <a:lstStyle/>
            <a:p>
              <a:endParaRPr lang="en-US"/>
            </a:p>
          </p:txBody>
        </p:sp>
        <p:sp>
          <p:nvSpPr>
            <p:cNvPr id="18517" name="Line 110"/>
            <p:cNvSpPr>
              <a:spLocks noChangeShapeType="1"/>
            </p:cNvSpPr>
            <p:nvPr/>
          </p:nvSpPr>
          <p:spPr bwMode="auto">
            <a:xfrm flipH="1">
              <a:off x="1920" y="2880"/>
              <a:ext cx="1056" cy="960"/>
            </a:xfrm>
            <a:prstGeom prst="line">
              <a:avLst/>
            </a:prstGeom>
            <a:noFill/>
            <a:ln w="9525">
              <a:solidFill>
                <a:schemeClr val="tx2"/>
              </a:solidFill>
              <a:round/>
              <a:headEnd/>
              <a:tailEnd type="none" w="lg" len="lg"/>
            </a:ln>
          </p:spPr>
          <p:txBody>
            <a:bodyPr/>
            <a:lstStyle/>
            <a:p>
              <a:endParaRPr lang="en-US"/>
            </a:p>
          </p:txBody>
        </p:sp>
        <p:sp>
          <p:nvSpPr>
            <p:cNvPr id="18518" name="Line 111"/>
            <p:cNvSpPr>
              <a:spLocks noChangeShapeType="1"/>
            </p:cNvSpPr>
            <p:nvPr/>
          </p:nvSpPr>
          <p:spPr bwMode="auto">
            <a:xfrm>
              <a:off x="1008" y="2880"/>
              <a:ext cx="1296" cy="912"/>
            </a:xfrm>
            <a:prstGeom prst="line">
              <a:avLst/>
            </a:prstGeom>
            <a:noFill/>
            <a:ln w="9525">
              <a:solidFill>
                <a:schemeClr val="tx2"/>
              </a:solidFill>
              <a:round/>
              <a:headEnd/>
              <a:tailEnd type="none" w="lg" len="lg"/>
            </a:ln>
          </p:spPr>
          <p:txBody>
            <a:bodyPr/>
            <a:lstStyle/>
            <a:p>
              <a:endParaRPr lang="en-US"/>
            </a:p>
          </p:txBody>
        </p:sp>
        <p:sp>
          <p:nvSpPr>
            <p:cNvPr id="18519" name="Line 112"/>
            <p:cNvSpPr>
              <a:spLocks noChangeShapeType="1"/>
            </p:cNvSpPr>
            <p:nvPr/>
          </p:nvSpPr>
          <p:spPr bwMode="auto">
            <a:xfrm flipH="1">
              <a:off x="2976" y="2880"/>
              <a:ext cx="1008" cy="960"/>
            </a:xfrm>
            <a:prstGeom prst="line">
              <a:avLst/>
            </a:prstGeom>
            <a:noFill/>
            <a:ln w="9525">
              <a:solidFill>
                <a:schemeClr val="tx2"/>
              </a:solidFill>
              <a:round/>
              <a:headEnd/>
              <a:tailEnd type="none" w="lg" len="lg"/>
            </a:ln>
          </p:spPr>
          <p:txBody>
            <a:bodyPr/>
            <a:lstStyle/>
            <a:p>
              <a:endParaRPr lang="en-US"/>
            </a:p>
          </p:txBody>
        </p:sp>
        <p:sp>
          <p:nvSpPr>
            <p:cNvPr id="18520" name="Line 113"/>
            <p:cNvSpPr>
              <a:spLocks noChangeShapeType="1"/>
            </p:cNvSpPr>
            <p:nvPr/>
          </p:nvSpPr>
          <p:spPr bwMode="auto">
            <a:xfrm flipH="1">
              <a:off x="3936" y="2832"/>
              <a:ext cx="816" cy="960"/>
            </a:xfrm>
            <a:prstGeom prst="line">
              <a:avLst/>
            </a:prstGeom>
            <a:noFill/>
            <a:ln w="9525">
              <a:solidFill>
                <a:schemeClr val="tx2"/>
              </a:solidFill>
              <a:round/>
              <a:headEnd/>
              <a:tailEnd type="none" w="lg" len="lg"/>
            </a:ln>
          </p:spPr>
          <p:txBody>
            <a:bodyPr/>
            <a:lstStyle/>
            <a:p>
              <a:endParaRPr lang="en-US"/>
            </a:p>
          </p:txBody>
        </p:sp>
        <p:sp>
          <p:nvSpPr>
            <p:cNvPr id="18521" name="Line 114"/>
            <p:cNvSpPr>
              <a:spLocks noChangeShapeType="1"/>
            </p:cNvSpPr>
            <p:nvPr/>
          </p:nvSpPr>
          <p:spPr bwMode="auto">
            <a:xfrm>
              <a:off x="1008" y="2832"/>
              <a:ext cx="2688" cy="1008"/>
            </a:xfrm>
            <a:prstGeom prst="line">
              <a:avLst/>
            </a:prstGeom>
            <a:noFill/>
            <a:ln w="9525">
              <a:solidFill>
                <a:srgbClr val="FFFF00"/>
              </a:solidFill>
              <a:round/>
              <a:headEnd/>
              <a:tailEnd type="none" w="lg" len="lg"/>
            </a:ln>
          </p:spPr>
          <p:txBody>
            <a:bodyPr/>
            <a:lstStyle/>
            <a:p>
              <a:endParaRPr lang="en-US"/>
            </a:p>
          </p:txBody>
        </p:sp>
        <p:sp>
          <p:nvSpPr>
            <p:cNvPr id="18522" name="Line 115"/>
            <p:cNvSpPr>
              <a:spLocks noChangeShapeType="1"/>
            </p:cNvSpPr>
            <p:nvPr/>
          </p:nvSpPr>
          <p:spPr bwMode="auto">
            <a:xfrm flipH="1">
              <a:off x="1632" y="2880"/>
              <a:ext cx="2592" cy="960"/>
            </a:xfrm>
            <a:prstGeom prst="line">
              <a:avLst/>
            </a:prstGeom>
            <a:noFill/>
            <a:ln w="9525">
              <a:solidFill>
                <a:srgbClr val="FFFF00"/>
              </a:solidFill>
              <a:round/>
              <a:headEnd/>
              <a:tailEnd type="none" w="lg" len="lg"/>
            </a:ln>
          </p:spPr>
          <p:txBody>
            <a:bodyPr/>
            <a:lstStyle/>
            <a:p>
              <a:endParaRPr lang="en-US"/>
            </a:p>
          </p:txBody>
        </p:sp>
        <p:sp>
          <p:nvSpPr>
            <p:cNvPr id="18523" name="Line 116"/>
            <p:cNvSpPr>
              <a:spLocks noChangeShapeType="1"/>
            </p:cNvSpPr>
            <p:nvPr/>
          </p:nvSpPr>
          <p:spPr bwMode="auto">
            <a:xfrm flipH="1">
              <a:off x="768" y="2832"/>
              <a:ext cx="3456" cy="1008"/>
            </a:xfrm>
            <a:prstGeom prst="line">
              <a:avLst/>
            </a:prstGeom>
            <a:noFill/>
            <a:ln w="9525">
              <a:solidFill>
                <a:srgbClr val="FFFF00"/>
              </a:solidFill>
              <a:round/>
              <a:headEnd/>
              <a:tailEnd type="none" w="lg" len="lg"/>
            </a:ln>
          </p:spPr>
          <p:txBody>
            <a:bodyPr/>
            <a:lstStyle/>
            <a:p>
              <a:endParaRPr lang="en-US"/>
            </a:p>
          </p:txBody>
        </p:sp>
        <p:sp>
          <p:nvSpPr>
            <p:cNvPr id="18524" name="Line 117"/>
            <p:cNvSpPr>
              <a:spLocks noChangeShapeType="1"/>
            </p:cNvSpPr>
            <p:nvPr/>
          </p:nvSpPr>
          <p:spPr bwMode="auto">
            <a:xfrm flipH="1">
              <a:off x="288" y="2832"/>
              <a:ext cx="1152" cy="1008"/>
            </a:xfrm>
            <a:prstGeom prst="line">
              <a:avLst/>
            </a:prstGeom>
            <a:noFill/>
            <a:ln w="9525">
              <a:solidFill>
                <a:schemeClr val="accent1"/>
              </a:solidFill>
              <a:round/>
              <a:headEnd/>
              <a:tailEnd type="none" w="lg" len="lg"/>
            </a:ln>
          </p:spPr>
          <p:txBody>
            <a:bodyPr/>
            <a:lstStyle/>
            <a:p>
              <a:endParaRPr lang="en-US"/>
            </a:p>
          </p:txBody>
        </p:sp>
        <p:sp>
          <p:nvSpPr>
            <p:cNvPr id="18525" name="Line 118"/>
            <p:cNvSpPr>
              <a:spLocks noChangeShapeType="1"/>
            </p:cNvSpPr>
            <p:nvPr/>
          </p:nvSpPr>
          <p:spPr bwMode="auto">
            <a:xfrm>
              <a:off x="1728" y="2880"/>
              <a:ext cx="2112" cy="960"/>
            </a:xfrm>
            <a:prstGeom prst="line">
              <a:avLst/>
            </a:prstGeom>
            <a:noFill/>
            <a:ln w="9525">
              <a:solidFill>
                <a:schemeClr val="accent1"/>
              </a:solidFill>
              <a:round/>
              <a:headEnd/>
              <a:tailEnd type="none" w="lg" len="lg"/>
            </a:ln>
          </p:spPr>
          <p:txBody>
            <a:bodyPr/>
            <a:lstStyle/>
            <a:p>
              <a:endParaRPr lang="en-US"/>
            </a:p>
          </p:txBody>
        </p:sp>
        <p:sp>
          <p:nvSpPr>
            <p:cNvPr id="18526" name="Line 119"/>
            <p:cNvSpPr>
              <a:spLocks noChangeShapeType="1"/>
            </p:cNvSpPr>
            <p:nvPr/>
          </p:nvSpPr>
          <p:spPr bwMode="auto">
            <a:xfrm flipH="1">
              <a:off x="2304" y="2880"/>
              <a:ext cx="2112" cy="960"/>
            </a:xfrm>
            <a:prstGeom prst="line">
              <a:avLst/>
            </a:prstGeom>
            <a:noFill/>
            <a:ln w="9525">
              <a:solidFill>
                <a:schemeClr val="accent1"/>
              </a:solidFill>
              <a:round/>
              <a:headEnd/>
              <a:tailEnd type="none" w="lg" len="lg"/>
            </a:ln>
          </p:spPr>
          <p:txBody>
            <a:bodyPr/>
            <a:lstStyle/>
            <a:p>
              <a:endParaRPr lang="en-US"/>
            </a:p>
          </p:txBody>
        </p:sp>
        <p:sp>
          <p:nvSpPr>
            <p:cNvPr id="18527" name="Line 120"/>
            <p:cNvSpPr>
              <a:spLocks noChangeShapeType="1"/>
            </p:cNvSpPr>
            <p:nvPr/>
          </p:nvSpPr>
          <p:spPr bwMode="auto">
            <a:xfrm>
              <a:off x="1968" y="2880"/>
              <a:ext cx="2784" cy="960"/>
            </a:xfrm>
            <a:prstGeom prst="line">
              <a:avLst/>
            </a:prstGeom>
            <a:noFill/>
            <a:ln w="9525">
              <a:solidFill>
                <a:schemeClr val="accent1"/>
              </a:solidFill>
              <a:round/>
              <a:headEnd/>
              <a:tailEnd type="none" w="lg" len="lg"/>
            </a:ln>
          </p:spPr>
          <p:txBody>
            <a:bodyPr/>
            <a:lstStyle/>
            <a:p>
              <a:endParaRPr lang="en-US"/>
            </a:p>
          </p:txBody>
        </p:sp>
      </p:grpSp>
      <p:pic>
        <p:nvPicPr>
          <p:cNvPr id="18436" name="Picture 121"/>
          <p:cNvPicPr>
            <a:picLocks noChangeAspect="1" noChangeArrowheads="1"/>
          </p:cNvPicPr>
          <p:nvPr/>
        </p:nvPicPr>
        <p:blipFill>
          <a:blip r:embed="rId2" cstate="print"/>
          <a:srcRect/>
          <a:stretch>
            <a:fillRect/>
          </a:stretch>
        </p:blipFill>
        <p:spPr bwMode="auto">
          <a:xfrm>
            <a:off x="4214813" y="1857375"/>
            <a:ext cx="1230312" cy="1371600"/>
          </a:xfrm>
          <a:prstGeom prst="rect">
            <a:avLst/>
          </a:prstGeom>
          <a:noFill/>
          <a:ln w="9525">
            <a:noFill/>
            <a:miter lim="800000"/>
            <a:headEnd/>
            <a:tailEnd/>
          </a:ln>
        </p:spPr>
      </p:pic>
      <p:sp>
        <p:nvSpPr>
          <p:cNvPr id="18437" name="AutoShape 122"/>
          <p:cNvSpPr>
            <a:spLocks noChangeArrowheads="1"/>
          </p:cNvSpPr>
          <p:nvPr/>
        </p:nvSpPr>
        <p:spPr bwMode="auto">
          <a:xfrm>
            <a:off x="3286125" y="2000250"/>
            <a:ext cx="533400" cy="685800"/>
          </a:xfrm>
          <a:prstGeom prst="rightArrowCallout">
            <a:avLst>
              <a:gd name="adj1" fmla="val 32143"/>
              <a:gd name="adj2" fmla="val 54685"/>
              <a:gd name="adj3" fmla="val 16667"/>
              <a:gd name="adj4" fmla="val 44968"/>
            </a:avLst>
          </a:prstGeom>
          <a:solidFill>
            <a:schemeClr val="accent2"/>
          </a:solidFill>
          <a:ln w="9525">
            <a:solidFill>
              <a:schemeClr val="tx1"/>
            </a:solidFill>
            <a:miter lim="800000"/>
            <a:headEnd/>
            <a:tailEnd/>
          </a:ln>
        </p:spPr>
        <p:txBody>
          <a:bodyPr wrap="none" anchor="ctr"/>
          <a:lstStyle/>
          <a:p>
            <a:endParaRPr lang="en-US"/>
          </a:p>
        </p:txBody>
      </p:sp>
      <p:pic>
        <p:nvPicPr>
          <p:cNvPr id="18438" name="Picture 123"/>
          <p:cNvPicPr>
            <a:picLocks noChangeAspect="1" noChangeArrowheads="1"/>
          </p:cNvPicPr>
          <p:nvPr/>
        </p:nvPicPr>
        <p:blipFill>
          <a:blip r:embed="rId3" cstate="print"/>
          <a:srcRect/>
          <a:stretch>
            <a:fillRect/>
          </a:stretch>
        </p:blipFill>
        <p:spPr bwMode="auto">
          <a:xfrm>
            <a:off x="6143625" y="1928813"/>
            <a:ext cx="2390775" cy="2667000"/>
          </a:xfrm>
          <a:prstGeom prst="rect">
            <a:avLst/>
          </a:prstGeom>
          <a:noFill/>
          <a:ln w="9525">
            <a:noFill/>
            <a:miter lim="800000"/>
            <a:headEnd/>
            <a:tailEnd/>
          </a:ln>
        </p:spPr>
      </p:pic>
      <p:pic>
        <p:nvPicPr>
          <p:cNvPr id="18439" name="Picture 124"/>
          <p:cNvPicPr>
            <a:picLocks noChangeAspect="1" noChangeArrowheads="1"/>
          </p:cNvPicPr>
          <p:nvPr/>
        </p:nvPicPr>
        <p:blipFill>
          <a:blip r:embed="rId3" cstate="print"/>
          <a:srcRect/>
          <a:stretch>
            <a:fillRect/>
          </a:stretch>
        </p:blipFill>
        <p:spPr bwMode="auto">
          <a:xfrm>
            <a:off x="5643563" y="4714875"/>
            <a:ext cx="1708150" cy="1905000"/>
          </a:xfrm>
          <a:prstGeom prst="rect">
            <a:avLst/>
          </a:prstGeom>
          <a:noFill/>
          <a:ln w="9525">
            <a:noFill/>
            <a:miter lim="800000"/>
            <a:headEnd/>
            <a:tailEnd/>
          </a:ln>
        </p:spPr>
      </p:pic>
      <p:sp>
        <p:nvSpPr>
          <p:cNvPr id="18440" name="AutoShape 125"/>
          <p:cNvSpPr>
            <a:spLocks noChangeArrowheads="1"/>
          </p:cNvSpPr>
          <p:nvPr/>
        </p:nvSpPr>
        <p:spPr bwMode="auto">
          <a:xfrm>
            <a:off x="5334000" y="3581400"/>
            <a:ext cx="533400" cy="685800"/>
          </a:xfrm>
          <a:prstGeom prst="rightArrowCallout">
            <a:avLst>
              <a:gd name="adj1" fmla="val 32143"/>
              <a:gd name="adj2" fmla="val 54685"/>
              <a:gd name="adj3" fmla="val 16667"/>
              <a:gd name="adj4" fmla="val 44968"/>
            </a:avLst>
          </a:prstGeom>
          <a:solidFill>
            <a:schemeClr val="accent1"/>
          </a:solidFill>
          <a:ln w="9525">
            <a:solidFill>
              <a:schemeClr val="tx1"/>
            </a:solidFill>
            <a:miter lim="800000"/>
            <a:headEnd/>
            <a:tailEnd/>
          </a:ln>
        </p:spPr>
        <p:txBody>
          <a:bodyPr wrap="none" anchor="ctr"/>
          <a:lstStyle/>
          <a:p>
            <a:endParaRPr lang="en-US"/>
          </a:p>
        </p:txBody>
      </p:sp>
      <p:sp>
        <p:nvSpPr>
          <p:cNvPr id="18441" name="AutoShape 126"/>
          <p:cNvSpPr>
            <a:spLocks noChangeArrowheads="1"/>
          </p:cNvSpPr>
          <p:nvPr/>
        </p:nvSpPr>
        <p:spPr bwMode="auto">
          <a:xfrm>
            <a:off x="4953000" y="5029200"/>
            <a:ext cx="533400" cy="685800"/>
          </a:xfrm>
          <a:prstGeom prst="rightArrowCallout">
            <a:avLst>
              <a:gd name="adj1" fmla="val 32143"/>
              <a:gd name="adj2" fmla="val 54685"/>
              <a:gd name="adj3" fmla="val 16667"/>
              <a:gd name="adj4" fmla="val 44968"/>
            </a:avLst>
          </a:prstGeom>
          <a:solidFill>
            <a:schemeClr val="hlink"/>
          </a:soli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088" y="908050"/>
            <a:ext cx="8066087" cy="647700"/>
          </a:xfrm>
        </p:spPr>
        <p:txBody>
          <a:bodyPr>
            <a:normAutofit fontScale="90000"/>
          </a:bodyPr>
          <a:lstStyle/>
          <a:p>
            <a:pPr>
              <a:defRPr/>
            </a:pPr>
            <a:r>
              <a:rPr lang="it-IT" dirty="0" err="1" smtClean="0"/>
              <a:t>Role</a:t>
            </a:r>
            <a:r>
              <a:rPr lang="it-IT" dirty="0" smtClean="0"/>
              <a:t> </a:t>
            </a:r>
            <a:r>
              <a:rPr lang="it-IT" dirty="0" err="1" smtClean="0"/>
              <a:t>of</a:t>
            </a:r>
            <a:r>
              <a:rPr lang="it-IT" dirty="0" smtClean="0"/>
              <a:t> </a:t>
            </a:r>
            <a:r>
              <a:rPr lang="it-IT" dirty="0" err="1" smtClean="0"/>
              <a:t>terminologies</a:t>
            </a:r>
            <a:r>
              <a:rPr lang="it-IT" dirty="0" smtClean="0"/>
              <a:t> in the ICD11 </a:t>
            </a:r>
            <a:r>
              <a:rPr lang="it-IT" dirty="0" err="1" smtClean="0"/>
              <a:t>development</a:t>
            </a:r>
            <a:r>
              <a:rPr lang="it-IT" dirty="0" smtClean="0"/>
              <a:t> </a:t>
            </a:r>
            <a:r>
              <a:rPr lang="it-IT" dirty="0" err="1" smtClean="0"/>
              <a:t>process</a:t>
            </a:r>
            <a:r>
              <a:rPr lang="it-IT" dirty="0"/>
              <a:t/>
            </a:r>
            <a:br>
              <a:rPr lang="it-IT" dirty="0"/>
            </a:br>
            <a:endParaRPr lang="it-IT" dirty="0"/>
          </a:p>
        </p:txBody>
      </p:sp>
      <p:sp>
        <p:nvSpPr>
          <p:cNvPr id="19459" name="Segnaposto contenuto 2"/>
          <p:cNvSpPr>
            <a:spLocks noGrp="1"/>
          </p:cNvSpPr>
          <p:nvPr>
            <p:ph idx="1"/>
          </p:nvPr>
        </p:nvSpPr>
        <p:spPr>
          <a:xfrm>
            <a:off x="395288" y="1844675"/>
            <a:ext cx="8497887" cy="2663825"/>
          </a:xfrm>
        </p:spPr>
        <p:txBody>
          <a:bodyPr/>
          <a:lstStyle/>
          <a:p>
            <a:r>
              <a:rPr lang="en-US" smtClean="0"/>
              <a:t>	The use of SNOMED-CT for the review process of ICD11 is the biggest test ever done linking a terminology to a classification.</a:t>
            </a:r>
          </a:p>
          <a:p>
            <a:endParaRPr lang="it-IT"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title"/>
          </p:nvPr>
        </p:nvSpPr>
        <p:spPr>
          <a:xfrm>
            <a:off x="685800" y="514350"/>
            <a:ext cx="7815263" cy="1162050"/>
          </a:xfrm>
        </p:spPr>
        <p:txBody>
          <a:bodyPr anchor="ctr"/>
          <a:lstStyle/>
          <a:p>
            <a:pPr eaLnBrk="1" hangingPunct="1"/>
            <a:r>
              <a:rPr lang="en-GB" sz="3600" smtClean="0"/>
              <a:t>The Italian Portal of Classifications</a:t>
            </a:r>
            <a:endParaRPr lang="it-IT" smtClean="0"/>
          </a:p>
        </p:txBody>
      </p:sp>
      <p:sp>
        <p:nvSpPr>
          <p:cNvPr id="4" name="Segnaposto contenuto 3"/>
          <p:cNvSpPr>
            <a:spLocks noGrp="1"/>
          </p:cNvSpPr>
          <p:nvPr>
            <p:ph sz="half" idx="1"/>
          </p:nvPr>
        </p:nvSpPr>
        <p:spPr>
          <a:xfrm>
            <a:off x="571500" y="1857375"/>
            <a:ext cx="8115300" cy="3714750"/>
          </a:xfrm>
        </p:spPr>
        <p:txBody>
          <a:bodyPr>
            <a:noAutofit/>
          </a:bodyPr>
          <a:lstStyle/>
          <a:p>
            <a:pPr marL="274320" indent="-274320" eaLnBrk="1" fontAlgn="auto" hangingPunct="1">
              <a:spcAft>
                <a:spcPts val="0"/>
              </a:spcAft>
              <a:buClr>
                <a:schemeClr val="accent3"/>
              </a:buClr>
              <a:buFont typeface="Wingdings 2"/>
              <a:buChar char=""/>
              <a:defRPr/>
            </a:pPr>
            <a:r>
              <a:rPr lang="en-GB" sz="2400" dirty="0" smtClean="0"/>
              <a:t>At the end of June 2009 the Italian Portal of Classifications (www.reteclassificazioni.it) has been officially released:</a:t>
            </a:r>
          </a:p>
          <a:p>
            <a:pPr marL="640080" lvl="1" indent="-246888" eaLnBrk="1" fontAlgn="auto" hangingPunct="1">
              <a:spcAft>
                <a:spcPts val="0"/>
              </a:spcAft>
              <a:buFont typeface="Wingdings 2"/>
              <a:buChar char=""/>
              <a:defRPr/>
            </a:pPr>
            <a:r>
              <a:rPr lang="en-GB" sz="2000" dirty="0" smtClean="0"/>
              <a:t>developed by the Italian CC, the CC branches Regional Agency of Health (ARS) and University of Udine Dep. of Medical Informatics, Telemedicine and E-health (UNIUD), </a:t>
            </a:r>
          </a:p>
          <a:p>
            <a:pPr marL="640080" lvl="1" indent="-246888" eaLnBrk="1" fontAlgn="auto" hangingPunct="1">
              <a:spcAft>
                <a:spcPts val="0"/>
              </a:spcAft>
              <a:buFont typeface="Wingdings 2"/>
              <a:buChar char=""/>
              <a:defRPr/>
            </a:pPr>
            <a:r>
              <a:rPr lang="en-GB" sz="2000" dirty="0" smtClean="0"/>
              <a:t>in agreement with the Ministry of Labour, Health and Social Policies. </a:t>
            </a:r>
            <a:endParaRPr lang="en-GB" sz="2000" dirty="0" smtClean="0">
              <a:effectLst>
                <a:outerShdw blurRad="38100" dist="38100" dir="2700000" algn="tl">
                  <a:srgbClr val="000000">
                    <a:alpha val="43137"/>
                  </a:srgbClr>
                </a:outerShdw>
              </a:effectLst>
            </a:endParaRPr>
          </a:p>
          <a:p>
            <a:pPr marL="274320" indent="-274320" eaLnBrk="1" fontAlgn="auto" hangingPunct="1">
              <a:spcAft>
                <a:spcPts val="0"/>
              </a:spcAft>
              <a:buClr>
                <a:schemeClr val="accent3"/>
              </a:buClr>
              <a:buFont typeface="Wingdings 2"/>
              <a:buChar char=""/>
              <a:defRPr/>
            </a:pPr>
            <a:r>
              <a:rPr lang="en-GB" sz="2400" dirty="0" smtClean="0"/>
              <a:t>This project is part of a wider plan of collaboration between the Ministry and the Italian CC for the development and implementation of classifications at national level.</a:t>
            </a:r>
            <a:endParaRPr lang="it-IT" sz="2400" dirty="0" smtClean="0"/>
          </a:p>
          <a:p>
            <a:pPr marL="274320" indent="-274320" eaLnBrk="1" fontAlgn="auto" hangingPunct="1">
              <a:spcAft>
                <a:spcPts val="0"/>
              </a:spcAft>
              <a:buClr>
                <a:schemeClr val="accent3"/>
              </a:buClr>
              <a:buFont typeface="Wingdings 2"/>
              <a:buChar char=""/>
              <a:defRPr/>
            </a:pPr>
            <a:endParaRPr lang="en-GB" sz="20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egnaposto data 4"/>
          <p:cNvSpPr>
            <a:spLocks noGrp="1"/>
          </p:cNvSpPr>
          <p:nvPr>
            <p:ph type="dt" sz="quarter" idx="10"/>
          </p:nvPr>
        </p:nvSpPr>
        <p:spPr>
          <a:noFill/>
        </p:spPr>
        <p:txBody>
          <a:bodyPr/>
          <a:lstStyle/>
          <a:p>
            <a:fld id="{85F0207A-607D-4629-8840-396528822442}" type="datetime4">
              <a:rPr lang="it-IT" smtClean="0">
                <a:latin typeface="Arial" pitchFamily="34" charset="0"/>
              </a:rPr>
              <a:pPr/>
              <a:t>18 ottobre 2010</a:t>
            </a:fld>
            <a:endParaRPr lang="it-IT" smtClean="0">
              <a:latin typeface="Arial" pitchFamily="34" charset="0"/>
            </a:endParaRPr>
          </a:p>
        </p:txBody>
      </p:sp>
      <p:sp>
        <p:nvSpPr>
          <p:cNvPr id="21507" name="Segnaposto numero diapositiva 5"/>
          <p:cNvSpPr>
            <a:spLocks noGrp="1"/>
          </p:cNvSpPr>
          <p:nvPr>
            <p:ph type="sldNum" sz="quarter" idx="12"/>
          </p:nvPr>
        </p:nvSpPr>
        <p:spPr>
          <a:noFill/>
        </p:spPr>
        <p:txBody>
          <a:bodyPr/>
          <a:lstStyle/>
          <a:p>
            <a:fld id="{94E221AB-3261-4F30-8CEF-D8881A2D68BB}" type="slidenum">
              <a:rPr lang="it-IT" smtClean="0">
                <a:latin typeface="Arial" pitchFamily="34" charset="0"/>
              </a:rPr>
              <a:pPr/>
              <a:t>19</a:t>
            </a:fld>
            <a:endParaRPr lang="it-IT" smtClean="0">
              <a:latin typeface="Arial" pitchFamily="34" charset="0"/>
            </a:endParaRPr>
          </a:p>
        </p:txBody>
      </p:sp>
      <p:pic>
        <p:nvPicPr>
          <p:cNvPr id="21508" name="Immagine 6" descr="Portale Italiano delle Classificazioni.tiff"/>
          <p:cNvPicPr>
            <a:picLocks noChangeAspect="1"/>
          </p:cNvPicPr>
          <p:nvPr/>
        </p:nvPicPr>
        <p:blipFill>
          <a:blip r:embed="rId2" cstate="print"/>
          <a:srcRect b="38812"/>
          <a:stretch>
            <a:fillRect/>
          </a:stretch>
        </p:blipFill>
        <p:spPr bwMode="auto">
          <a:xfrm>
            <a:off x="684213" y="981075"/>
            <a:ext cx="8251825" cy="5400675"/>
          </a:xfrm>
          <a:prstGeom prst="rect">
            <a:avLst/>
          </a:prstGeom>
          <a:noFill/>
          <a:ln w="9525">
            <a:noFill/>
            <a:miter lim="800000"/>
            <a:headEnd/>
            <a:tailEnd/>
          </a:ln>
        </p:spPr>
      </p:pic>
      <p:sp>
        <p:nvSpPr>
          <p:cNvPr id="5" name="Titolo 1"/>
          <p:cNvSpPr txBox="1">
            <a:spLocks/>
          </p:cNvSpPr>
          <p:nvPr/>
        </p:nvSpPr>
        <p:spPr>
          <a:xfrm>
            <a:off x="539750" y="106363"/>
            <a:ext cx="7815263" cy="801687"/>
          </a:xfrm>
          <a:prstGeom prst="rect">
            <a:avLst/>
          </a:prstGeom>
        </p:spPr>
        <p:txBody>
          <a:bodyPr anchor="ctr"/>
          <a:lstStyle/>
          <a:p>
            <a:pPr algn="ctr">
              <a:defRPr/>
            </a:pPr>
            <a:r>
              <a:rPr lang="en-GB" sz="3600" kern="0" dirty="0">
                <a:solidFill>
                  <a:srgbClr val="6FB345"/>
                </a:solidFill>
                <a:latin typeface="+mj-lt"/>
                <a:ea typeface="+mj-ea"/>
                <a:cs typeface="+mj-cs"/>
              </a:rPr>
              <a:t>www.reteclassificazioni.it</a:t>
            </a:r>
            <a:endParaRPr lang="it-IT" sz="3200" kern="0" dirty="0">
              <a:solidFill>
                <a:srgbClr val="6FB345"/>
              </a:solidFill>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olo 1"/>
          <p:cNvSpPr>
            <a:spLocks noGrp="1"/>
          </p:cNvSpPr>
          <p:nvPr>
            <p:ph type="title"/>
          </p:nvPr>
        </p:nvSpPr>
        <p:spPr/>
        <p:txBody>
          <a:bodyPr/>
          <a:lstStyle/>
          <a:p>
            <a:r>
              <a:rPr lang="it-IT" smtClean="0"/>
              <a:t>WHO FIC - Italian CC</a:t>
            </a:r>
          </a:p>
        </p:txBody>
      </p:sp>
      <p:sp>
        <p:nvSpPr>
          <p:cNvPr id="4099" name="Segnaposto contenuto 2"/>
          <p:cNvSpPr>
            <a:spLocks noGrp="1"/>
          </p:cNvSpPr>
          <p:nvPr>
            <p:ph idx="1"/>
          </p:nvPr>
        </p:nvSpPr>
        <p:spPr/>
        <p:txBody>
          <a:bodyPr/>
          <a:lstStyle/>
          <a:p>
            <a:r>
              <a:rPr lang="it-IT" smtClean="0"/>
              <a:t>The Italian WHO Collaborating Centre for the Family of International Classifications:</a:t>
            </a:r>
            <a:endParaRPr lang="en-US" smtClean="0"/>
          </a:p>
          <a:p>
            <a:pPr>
              <a:buFontTx/>
              <a:buChar char="•"/>
            </a:pPr>
            <a:r>
              <a:rPr lang="en-US" sz="2400" smtClean="0"/>
              <a:t>Development and use of WHO-FIC (health information system)</a:t>
            </a:r>
          </a:p>
          <a:p>
            <a:pPr>
              <a:buFontTx/>
              <a:buChar char="•"/>
            </a:pPr>
            <a:r>
              <a:rPr lang="en-US" sz="2400" smtClean="0"/>
              <a:t>Contribution in development of methodology for the use of WHO-FIC</a:t>
            </a:r>
          </a:p>
          <a:p>
            <a:pPr>
              <a:buFontTx/>
              <a:buChar char="•"/>
            </a:pPr>
            <a:r>
              <a:rPr lang="en-US" sz="2400" smtClean="0"/>
              <a:t>Support WHO</a:t>
            </a:r>
          </a:p>
          <a:p>
            <a:pPr>
              <a:buFontTx/>
              <a:buChar char="•"/>
            </a:pPr>
            <a:r>
              <a:rPr lang="en-US" sz="2400" smtClean="0"/>
              <a:t>Development of education and training</a:t>
            </a:r>
          </a:p>
          <a:p>
            <a:pPr>
              <a:buFontTx/>
              <a:buChar char="•"/>
            </a:pPr>
            <a:r>
              <a:rPr lang="en-US" sz="2400" smtClean="0"/>
              <a:t>Mantainment of International Classification of Diseases – ICD 10</a:t>
            </a:r>
          </a:p>
          <a:p>
            <a:pPr>
              <a:buFontTx/>
              <a:buChar char="•"/>
            </a:pPr>
            <a:r>
              <a:rPr lang="en-US" sz="2400" smtClean="0"/>
              <a:t>Support to the implementation of the WHO-FIC</a:t>
            </a:r>
          </a:p>
          <a:p>
            <a:endParaRPr lang="it-IT" smtClean="0"/>
          </a:p>
        </p:txBody>
      </p:sp>
      <p:sp>
        <p:nvSpPr>
          <p:cNvPr id="4100" name="Segnaposto data 3"/>
          <p:cNvSpPr>
            <a:spLocks noGrp="1"/>
          </p:cNvSpPr>
          <p:nvPr>
            <p:ph type="dt" sz="quarter" idx="10"/>
          </p:nvPr>
        </p:nvSpPr>
        <p:spPr>
          <a:noFill/>
        </p:spPr>
        <p:txBody>
          <a:bodyPr/>
          <a:lstStyle/>
          <a:p>
            <a:fld id="{FF675336-EBB0-41B5-B5CE-3A7D780BA21C}" type="datetime4">
              <a:rPr lang="it-IT" smtClean="0">
                <a:latin typeface="Arial" pitchFamily="34" charset="0"/>
              </a:rPr>
              <a:pPr/>
              <a:t>18 ottobre 2010</a:t>
            </a:fld>
            <a:endParaRPr lang="it-IT" smtClean="0">
              <a:latin typeface="Arial" pitchFamily="34" charset="0"/>
            </a:endParaRPr>
          </a:p>
        </p:txBody>
      </p:sp>
      <p:sp>
        <p:nvSpPr>
          <p:cNvPr id="4101" name="Segnaposto numero diapositiva 4"/>
          <p:cNvSpPr>
            <a:spLocks noGrp="1"/>
          </p:cNvSpPr>
          <p:nvPr>
            <p:ph type="sldNum" sz="quarter" idx="12"/>
          </p:nvPr>
        </p:nvSpPr>
        <p:spPr>
          <a:noFill/>
        </p:spPr>
        <p:txBody>
          <a:bodyPr/>
          <a:lstStyle/>
          <a:p>
            <a:fld id="{29CD1A12-FB1B-4B1B-AA27-2098B18EE1D0}" type="slidenum">
              <a:rPr lang="it-IT" smtClean="0">
                <a:latin typeface="Arial" pitchFamily="34" charset="0"/>
              </a:rPr>
              <a:pPr/>
              <a:t>2</a:t>
            </a:fld>
            <a:endParaRPr lang="it-IT" smtClean="0">
              <a:latin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1"/>
          <p:cNvSpPr>
            <a:spLocks noGrp="1"/>
          </p:cNvSpPr>
          <p:nvPr>
            <p:ph type="title"/>
          </p:nvPr>
        </p:nvSpPr>
        <p:spPr>
          <a:xfrm>
            <a:off x="685800" y="514350"/>
            <a:ext cx="7815263" cy="1162050"/>
          </a:xfrm>
        </p:spPr>
        <p:txBody>
          <a:bodyPr anchor="ctr"/>
          <a:lstStyle/>
          <a:p>
            <a:pPr eaLnBrk="1" hangingPunct="1"/>
            <a:r>
              <a:rPr lang="en-GB" sz="3600" smtClean="0"/>
              <a:t>www.reteclassificazioni.it</a:t>
            </a:r>
            <a:endParaRPr lang="it-IT" smtClean="0"/>
          </a:p>
        </p:txBody>
      </p:sp>
      <p:sp>
        <p:nvSpPr>
          <p:cNvPr id="4" name="Segnaposto contenuto 3"/>
          <p:cNvSpPr>
            <a:spLocks noGrp="1"/>
          </p:cNvSpPr>
          <p:nvPr>
            <p:ph sz="half" idx="1"/>
          </p:nvPr>
        </p:nvSpPr>
        <p:spPr>
          <a:xfrm>
            <a:off x="571500" y="1857375"/>
            <a:ext cx="8115300" cy="3714750"/>
          </a:xfrm>
        </p:spPr>
        <p:txBody>
          <a:bodyPr>
            <a:noAutofit/>
          </a:bodyPr>
          <a:lstStyle/>
          <a:p>
            <a:pPr marL="274320" indent="-274320" eaLnBrk="1" fontAlgn="auto" hangingPunct="1">
              <a:spcAft>
                <a:spcPts val="0"/>
              </a:spcAft>
              <a:buClr>
                <a:schemeClr val="accent3"/>
              </a:buClr>
              <a:buFont typeface="Wingdings 2"/>
              <a:buChar char=""/>
              <a:defRPr/>
            </a:pPr>
            <a:r>
              <a:rPr lang="en-GB" dirty="0" smtClean="0"/>
              <a:t>The main aims of the portal are: </a:t>
            </a:r>
            <a:endParaRPr lang="it-IT" dirty="0" smtClean="0"/>
          </a:p>
          <a:p>
            <a:pPr marL="640080" lvl="1" indent="-246888" eaLnBrk="1" fontAlgn="auto" hangingPunct="1">
              <a:spcAft>
                <a:spcPts val="0"/>
              </a:spcAft>
              <a:buFont typeface="Wingdings 2"/>
              <a:buChar char=""/>
              <a:defRPr/>
            </a:pPr>
            <a:r>
              <a:rPr lang="en-GB" dirty="0" smtClean="0"/>
              <a:t>to create the Italian community of  users and coders of WHO-FIC;</a:t>
            </a:r>
            <a:endParaRPr lang="it-IT" dirty="0" smtClean="0"/>
          </a:p>
          <a:p>
            <a:pPr marL="640080" lvl="1" indent="-246888" eaLnBrk="1" fontAlgn="auto" hangingPunct="1">
              <a:spcAft>
                <a:spcPts val="0"/>
              </a:spcAft>
              <a:buFont typeface="Wingdings 2"/>
              <a:buChar char=""/>
              <a:defRPr/>
            </a:pPr>
            <a:r>
              <a:rPr lang="en-GB" dirty="0" smtClean="0"/>
              <a:t>to facilitate the dissemination of the electronic versions of WHO-FIC;</a:t>
            </a:r>
            <a:endParaRPr lang="it-IT" dirty="0" smtClean="0"/>
          </a:p>
          <a:p>
            <a:pPr marL="640080" lvl="1" indent="-246888" eaLnBrk="1" fontAlgn="auto" hangingPunct="1">
              <a:spcAft>
                <a:spcPts val="0"/>
              </a:spcAft>
              <a:buFont typeface="Wingdings 2"/>
              <a:buChar char=""/>
              <a:defRPr/>
            </a:pPr>
            <a:r>
              <a:rPr lang="en-GB" dirty="0" smtClean="0"/>
              <a:t>to support the collaboration of Italian experts to the international development of WHO-FIC</a:t>
            </a:r>
            <a:endParaRPr lang="it-IT" dirty="0" smtClean="0"/>
          </a:p>
          <a:p>
            <a:pPr marL="640080" lvl="1" indent="-246888" eaLnBrk="1" fontAlgn="auto" hangingPunct="1">
              <a:spcAft>
                <a:spcPts val="0"/>
              </a:spcAft>
              <a:buFont typeface="Wingdings 2"/>
              <a:buChar char=""/>
              <a:defRPr/>
            </a:pPr>
            <a:r>
              <a:rPr lang="en-GB" dirty="0" smtClean="0"/>
              <a:t>The portal implements the same wiki technology proposed by the WHO for the review process of ICD11.</a:t>
            </a:r>
            <a:endParaRPr lang="it-IT" dirty="0" smtClean="0"/>
          </a:p>
          <a:p>
            <a:pPr marL="274320" indent="-274320" eaLnBrk="1" fontAlgn="auto" hangingPunct="1">
              <a:spcAft>
                <a:spcPts val="0"/>
              </a:spcAft>
              <a:buClr>
                <a:schemeClr val="accent3"/>
              </a:buClr>
              <a:buFont typeface="Wingdings 2"/>
              <a:buChar char=""/>
              <a:defRPr/>
            </a:pPr>
            <a:endParaRPr lang="en-GB" sz="20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olo 1"/>
          <p:cNvSpPr>
            <a:spLocks noGrp="1"/>
          </p:cNvSpPr>
          <p:nvPr>
            <p:ph type="title"/>
          </p:nvPr>
        </p:nvSpPr>
        <p:spPr>
          <a:xfrm>
            <a:off x="685800" y="514350"/>
            <a:ext cx="7815263" cy="1162050"/>
          </a:xfrm>
        </p:spPr>
        <p:txBody>
          <a:bodyPr anchor="ctr"/>
          <a:lstStyle/>
          <a:p>
            <a:pPr eaLnBrk="1" hangingPunct="1"/>
            <a:r>
              <a:rPr lang="en-GB" sz="3600" smtClean="0"/>
              <a:t>www.reteclassificazioni.it</a:t>
            </a:r>
            <a:endParaRPr lang="it-IT" smtClean="0"/>
          </a:p>
        </p:txBody>
      </p:sp>
      <p:sp>
        <p:nvSpPr>
          <p:cNvPr id="23555" name="Segnaposto contenuto 3"/>
          <p:cNvSpPr>
            <a:spLocks noGrp="1"/>
          </p:cNvSpPr>
          <p:nvPr>
            <p:ph sz="half" idx="1"/>
          </p:nvPr>
        </p:nvSpPr>
        <p:spPr>
          <a:xfrm>
            <a:off x="571500" y="1857375"/>
            <a:ext cx="8115300" cy="3714750"/>
          </a:xfrm>
        </p:spPr>
        <p:txBody>
          <a:bodyPr/>
          <a:lstStyle/>
          <a:p>
            <a:pPr marL="0" indent="0" eaLnBrk="1" hangingPunct="1"/>
            <a:r>
              <a:rPr lang="en-GB" smtClean="0"/>
              <a:t>ICF, ICF-CY and ICD10 are currently available on the portal. </a:t>
            </a:r>
          </a:p>
          <a:p>
            <a:pPr marL="0" indent="0" eaLnBrk="1" hangingPunct="1"/>
            <a:r>
              <a:rPr lang="en-GB" smtClean="0"/>
              <a:t>NAP (</a:t>
            </a:r>
            <a:r>
              <a:rPr lang="en-GB" i="1" smtClean="0"/>
              <a:t>Nomenclatore di Anatomia Patologica</a:t>
            </a:r>
            <a:r>
              <a:rPr lang="en-GB" smtClean="0"/>
              <a:t>) the classification developed by SIAPEC and Italian WHO-FIC CC for Pathology:</a:t>
            </a:r>
          </a:p>
          <a:p>
            <a:pPr marL="400050" lvl="1" indent="0" eaLnBrk="1" hangingPunct="1">
              <a:buFont typeface="Arial" pitchFamily="34" charset="0"/>
              <a:buChar char="•"/>
            </a:pPr>
            <a:r>
              <a:rPr lang="en-GB" smtClean="0"/>
              <a:t>loaded into the portal to facilitate revision by experts </a:t>
            </a:r>
          </a:p>
          <a:p>
            <a:pPr marL="400050" lvl="1" indent="0" eaLnBrk="1" hangingPunct="1">
              <a:buFont typeface="Arial" pitchFamily="34" charset="0"/>
              <a:buChar char="•"/>
            </a:pPr>
            <a:r>
              <a:rPr lang="en-GB" smtClean="0"/>
              <a:t>and will be also available to users of the portal.</a:t>
            </a:r>
            <a:endParaRPr lang="it-IT"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olo 1"/>
          <p:cNvSpPr>
            <a:spLocks noGrp="1"/>
          </p:cNvSpPr>
          <p:nvPr>
            <p:ph type="title"/>
          </p:nvPr>
        </p:nvSpPr>
        <p:spPr/>
        <p:txBody>
          <a:bodyPr/>
          <a:lstStyle/>
          <a:p>
            <a:r>
              <a:rPr lang="it-IT" smtClean="0"/>
              <a:t>NAP</a:t>
            </a:r>
          </a:p>
        </p:txBody>
      </p:sp>
      <p:sp>
        <p:nvSpPr>
          <p:cNvPr id="24579" name="Segnaposto contenuto 2"/>
          <p:cNvSpPr>
            <a:spLocks noGrp="1"/>
          </p:cNvSpPr>
          <p:nvPr>
            <p:ph idx="1"/>
          </p:nvPr>
        </p:nvSpPr>
        <p:spPr/>
        <p:txBody>
          <a:bodyPr/>
          <a:lstStyle/>
          <a:p>
            <a:r>
              <a:rPr lang="en-GB" sz="2800" smtClean="0"/>
              <a:t>In</a:t>
            </a:r>
            <a:r>
              <a:rPr lang="en-US" sz="2800" smtClean="0"/>
              <a:t> Italy autonomous development of “self-made” nomenclatures by the different Pathology Departments, raised the need for one national coding language. </a:t>
            </a:r>
          </a:p>
          <a:p>
            <a:r>
              <a:rPr lang="en-US" sz="2800" smtClean="0"/>
              <a:t>A large project has been promoted to join the different coding systems of the many Pathology Departments in Italy and re-direct Italian Pathology to the international scenario. </a:t>
            </a:r>
          </a:p>
          <a:p>
            <a:endParaRPr lang="it-IT"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olo 1"/>
          <p:cNvSpPr>
            <a:spLocks noGrp="1"/>
          </p:cNvSpPr>
          <p:nvPr>
            <p:ph type="title"/>
          </p:nvPr>
        </p:nvSpPr>
        <p:spPr/>
        <p:txBody>
          <a:bodyPr/>
          <a:lstStyle/>
          <a:p>
            <a:r>
              <a:rPr lang="it-IT" smtClean="0"/>
              <a:t>NAP</a:t>
            </a:r>
          </a:p>
        </p:txBody>
      </p:sp>
      <p:sp>
        <p:nvSpPr>
          <p:cNvPr id="25603" name="Segnaposto contenuto 2"/>
          <p:cNvSpPr>
            <a:spLocks noGrp="1"/>
          </p:cNvSpPr>
          <p:nvPr>
            <p:ph idx="1"/>
          </p:nvPr>
        </p:nvSpPr>
        <p:spPr/>
        <p:txBody>
          <a:bodyPr/>
          <a:lstStyle/>
          <a:p>
            <a:pPr>
              <a:buFontTx/>
              <a:buChar char="•"/>
            </a:pPr>
            <a:r>
              <a:rPr lang="en-GB" sz="2800" smtClean="0"/>
              <a:t>SIAPEC and </a:t>
            </a:r>
            <a:r>
              <a:rPr lang="en-US" sz="2800" smtClean="0"/>
              <a:t>AIRTum </a:t>
            </a:r>
            <a:r>
              <a:rPr lang="en-GB" sz="2800" smtClean="0"/>
              <a:t>(scientific core) and the Italian Collaborating Centre for the family of International Classifications (technical core) and are strongly committed in the NAP project which is autonomous for codes, structures and presentations.</a:t>
            </a:r>
          </a:p>
          <a:p>
            <a:pPr>
              <a:buFontTx/>
              <a:buChar char="•"/>
            </a:pPr>
            <a:r>
              <a:rPr lang="en-US" sz="2800" smtClean="0"/>
              <a:t> The aim of the Italian Nomenclature of Pathology (NAP) is to be the national reference  for the Italian pathology community.</a:t>
            </a:r>
            <a:endParaRPr lang="it-IT" sz="28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olo 1"/>
          <p:cNvSpPr>
            <a:spLocks noGrp="1"/>
          </p:cNvSpPr>
          <p:nvPr>
            <p:ph type="title"/>
          </p:nvPr>
        </p:nvSpPr>
        <p:spPr/>
        <p:txBody>
          <a:bodyPr/>
          <a:lstStyle/>
          <a:p>
            <a:r>
              <a:rPr lang="en-US" smtClean="0"/>
              <a:t>Why an Italian NAP Project?</a:t>
            </a:r>
            <a:br>
              <a:rPr lang="en-US" smtClean="0"/>
            </a:br>
            <a:endParaRPr lang="en-GB" smtClean="0"/>
          </a:p>
        </p:txBody>
      </p:sp>
      <p:sp>
        <p:nvSpPr>
          <p:cNvPr id="26627" name="Segnaposto contenuto 2"/>
          <p:cNvSpPr>
            <a:spLocks noGrp="1"/>
          </p:cNvSpPr>
          <p:nvPr>
            <p:ph idx="1"/>
          </p:nvPr>
        </p:nvSpPr>
        <p:spPr/>
        <p:txBody>
          <a:bodyPr/>
          <a:lstStyle/>
          <a:p>
            <a:pPr>
              <a:buFontTx/>
              <a:buChar char="•"/>
            </a:pPr>
            <a:r>
              <a:rPr lang="en-US" smtClean="0"/>
              <a:t>Join all different codes from local Pathology Departments </a:t>
            </a:r>
          </a:p>
          <a:p>
            <a:pPr>
              <a:buFontTx/>
              <a:buChar char="•"/>
            </a:pPr>
            <a:r>
              <a:rPr lang="en-US" smtClean="0"/>
              <a:t>Serve as a reference and update according to requirements of various Pathology Departments </a:t>
            </a:r>
          </a:p>
          <a:p>
            <a:pPr>
              <a:buFontTx/>
              <a:buChar char="•"/>
            </a:pPr>
            <a:r>
              <a:rPr lang="en-US" smtClean="0"/>
              <a:t>Achieve the final target of internationally converge to  	SNOMED CT and IHTSDO</a:t>
            </a:r>
          </a:p>
          <a:p>
            <a:endParaRPr lang="en-US" smtClean="0"/>
          </a:p>
          <a:p>
            <a:endParaRPr lang="en-GB" smtClean="0"/>
          </a:p>
        </p:txBody>
      </p:sp>
      <p:sp>
        <p:nvSpPr>
          <p:cNvPr id="26628" name="Segnaposto data 3"/>
          <p:cNvSpPr>
            <a:spLocks noGrp="1"/>
          </p:cNvSpPr>
          <p:nvPr>
            <p:ph type="dt" sz="quarter" idx="10"/>
          </p:nvPr>
        </p:nvSpPr>
        <p:spPr>
          <a:noFill/>
        </p:spPr>
        <p:txBody>
          <a:bodyPr/>
          <a:lstStyle/>
          <a:p>
            <a:fld id="{C2C12E2D-30DB-4F25-8047-4B6E55075310}" type="datetime4">
              <a:rPr lang="it-IT" smtClean="0">
                <a:latin typeface="Arial" pitchFamily="34" charset="0"/>
              </a:rPr>
              <a:pPr/>
              <a:t>18 ottobre 2010</a:t>
            </a:fld>
            <a:endParaRPr lang="it-IT" smtClean="0">
              <a:latin typeface="Arial" pitchFamily="34" charset="0"/>
            </a:endParaRPr>
          </a:p>
        </p:txBody>
      </p:sp>
      <p:sp>
        <p:nvSpPr>
          <p:cNvPr id="26629" name="Segnaposto numero diapositiva 4"/>
          <p:cNvSpPr>
            <a:spLocks noGrp="1"/>
          </p:cNvSpPr>
          <p:nvPr>
            <p:ph type="sldNum" sz="quarter" idx="12"/>
          </p:nvPr>
        </p:nvSpPr>
        <p:spPr>
          <a:noFill/>
        </p:spPr>
        <p:txBody>
          <a:bodyPr/>
          <a:lstStyle/>
          <a:p>
            <a:fld id="{73A46CFC-F0D2-480D-A27E-344C2C00636D}" type="slidenum">
              <a:rPr lang="it-IT" smtClean="0">
                <a:latin typeface="Arial" pitchFamily="34" charset="0"/>
              </a:rPr>
              <a:pPr/>
              <a:t>24</a:t>
            </a:fld>
            <a:endParaRPr lang="it-IT" smtClean="0">
              <a:latin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olo 1"/>
          <p:cNvSpPr>
            <a:spLocks noGrp="1"/>
          </p:cNvSpPr>
          <p:nvPr>
            <p:ph type="title"/>
          </p:nvPr>
        </p:nvSpPr>
        <p:spPr/>
        <p:txBody>
          <a:bodyPr/>
          <a:lstStyle/>
          <a:p>
            <a:r>
              <a:rPr lang="en-GB" smtClean="0"/>
              <a:t>Link to SNOMED-CT is unavoidable</a:t>
            </a:r>
          </a:p>
        </p:txBody>
      </p:sp>
      <p:sp>
        <p:nvSpPr>
          <p:cNvPr id="27651" name="Segnaposto contenuto 2"/>
          <p:cNvSpPr>
            <a:spLocks noGrp="1"/>
          </p:cNvSpPr>
          <p:nvPr>
            <p:ph idx="1"/>
          </p:nvPr>
        </p:nvSpPr>
        <p:spPr/>
        <p:txBody>
          <a:bodyPr/>
          <a:lstStyle/>
          <a:p>
            <a:r>
              <a:rPr lang="it-IT" smtClean="0"/>
              <a:t>The community of Pathologists is familiar with SNOMED-CT</a:t>
            </a:r>
          </a:p>
          <a:p>
            <a:r>
              <a:rPr lang="it-IT" smtClean="0"/>
              <a:t>SNOMED-CT is an international standard </a:t>
            </a:r>
          </a:p>
          <a:p>
            <a:r>
              <a:rPr lang="it-IT" smtClean="0"/>
              <a:t>Link to SNOMED-CT allows the link to other classifications</a:t>
            </a:r>
          </a:p>
          <a:p>
            <a:r>
              <a:rPr lang="it-IT" smtClean="0"/>
              <a:t>In the near future ICD11 will be </a:t>
            </a:r>
            <a:r>
              <a:rPr lang="en-US" smtClean="0"/>
              <a:t>logically linked to underpinning terminologies and ontologies such SNOMED-CT</a:t>
            </a:r>
            <a:endParaRPr lang="it-IT" smtClean="0"/>
          </a:p>
          <a:p>
            <a:endParaRPr lang="it-IT"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olo 1"/>
          <p:cNvSpPr>
            <a:spLocks noGrp="1"/>
          </p:cNvSpPr>
          <p:nvPr>
            <p:ph type="title"/>
          </p:nvPr>
        </p:nvSpPr>
        <p:spPr/>
        <p:txBody>
          <a:bodyPr/>
          <a:lstStyle/>
          <a:p>
            <a:r>
              <a:rPr lang="it-IT" smtClean="0"/>
              <a:t>Open issues</a:t>
            </a:r>
            <a:endParaRPr lang="en-GB" smtClean="0"/>
          </a:p>
        </p:txBody>
      </p:sp>
      <p:sp>
        <p:nvSpPr>
          <p:cNvPr id="28675" name="Segnaposto contenuto 2"/>
          <p:cNvSpPr>
            <a:spLocks noGrp="1"/>
          </p:cNvSpPr>
          <p:nvPr>
            <p:ph idx="1"/>
          </p:nvPr>
        </p:nvSpPr>
        <p:spPr/>
        <p:txBody>
          <a:bodyPr/>
          <a:lstStyle/>
          <a:p>
            <a:pPr marL="342900" lvl="1" indent="-342900">
              <a:buFontTx/>
              <a:buNone/>
            </a:pPr>
            <a:r>
              <a:rPr lang="en-US" sz="3200" smtClean="0"/>
              <a:t>The position vis-à-vis IHTSDO and SNOMED should be considered not only for pathology but also for Health Care terminology in general.</a:t>
            </a:r>
          </a:p>
          <a:p>
            <a:pPr marL="342900" lvl="1" indent="-342900">
              <a:buFontTx/>
              <a:buNone/>
            </a:pPr>
            <a:r>
              <a:rPr lang="en-US" sz="3200" smtClean="0"/>
              <a:t>SNOMED-CT is Anglophone and WHO and  </a:t>
            </a:r>
            <a:r>
              <a:rPr lang="it-IT" sz="3200" smtClean="0"/>
              <a:t>WHO FIC - Italian CC </a:t>
            </a:r>
            <a:r>
              <a:rPr lang="en-US" sz="3200" smtClean="0"/>
              <a:t>spearhead the rights and mechanisms for adopting the terminology standards as language independent concepts and enable multilingual knowledge representation.</a:t>
            </a:r>
          </a:p>
        </p:txBody>
      </p:sp>
      <p:sp>
        <p:nvSpPr>
          <p:cNvPr id="28676" name="Segnaposto data 3"/>
          <p:cNvSpPr>
            <a:spLocks noGrp="1"/>
          </p:cNvSpPr>
          <p:nvPr>
            <p:ph type="dt" sz="quarter" idx="10"/>
          </p:nvPr>
        </p:nvSpPr>
        <p:spPr>
          <a:noFill/>
        </p:spPr>
        <p:txBody>
          <a:bodyPr/>
          <a:lstStyle/>
          <a:p>
            <a:fld id="{C955A793-B6EC-4005-8C8D-99A4812568F2}" type="datetime4">
              <a:rPr lang="it-IT" smtClean="0">
                <a:latin typeface="Arial" pitchFamily="34" charset="0"/>
              </a:rPr>
              <a:pPr/>
              <a:t>18 ottobre 2010</a:t>
            </a:fld>
            <a:endParaRPr lang="it-IT" smtClean="0">
              <a:latin typeface="Arial" pitchFamily="34" charset="0"/>
            </a:endParaRPr>
          </a:p>
        </p:txBody>
      </p:sp>
      <p:sp>
        <p:nvSpPr>
          <p:cNvPr id="28677" name="Segnaposto numero diapositiva 4"/>
          <p:cNvSpPr>
            <a:spLocks noGrp="1"/>
          </p:cNvSpPr>
          <p:nvPr>
            <p:ph type="sldNum" sz="quarter" idx="12"/>
          </p:nvPr>
        </p:nvSpPr>
        <p:spPr>
          <a:noFill/>
        </p:spPr>
        <p:txBody>
          <a:bodyPr/>
          <a:lstStyle/>
          <a:p>
            <a:fld id="{11F0F851-7AB4-4FC2-8367-AF88110FF5B8}" type="slidenum">
              <a:rPr lang="it-IT" smtClean="0">
                <a:latin typeface="Arial" pitchFamily="34" charset="0"/>
              </a:rPr>
              <a:pPr/>
              <a:t>26</a:t>
            </a:fld>
            <a:endParaRPr lang="it-IT" smtClean="0">
              <a:latin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olo 1"/>
          <p:cNvSpPr>
            <a:spLocks noGrp="1"/>
          </p:cNvSpPr>
          <p:nvPr>
            <p:ph type="title"/>
          </p:nvPr>
        </p:nvSpPr>
        <p:spPr/>
        <p:txBody>
          <a:bodyPr/>
          <a:lstStyle/>
          <a:p>
            <a:r>
              <a:rPr lang="it-IT" smtClean="0"/>
              <a:t>Open issues</a:t>
            </a:r>
          </a:p>
        </p:txBody>
      </p:sp>
      <p:sp>
        <p:nvSpPr>
          <p:cNvPr id="29699" name="Segnaposto contenuto 2"/>
          <p:cNvSpPr>
            <a:spLocks noGrp="1"/>
          </p:cNvSpPr>
          <p:nvPr>
            <p:ph idx="1"/>
          </p:nvPr>
        </p:nvSpPr>
        <p:spPr/>
        <p:txBody>
          <a:bodyPr/>
          <a:lstStyle/>
          <a:p>
            <a:r>
              <a:rPr lang="en-US" smtClean="0"/>
              <a:t>Italy does not have a policy on terminology for the development of interoperability between different coding systems.</a:t>
            </a:r>
          </a:p>
          <a:p>
            <a:r>
              <a:rPr lang="en-US" smtClean="0"/>
              <a:t>In the absence of a national policy, it is essential, in the medium term, to have a strategy on terminologies.</a:t>
            </a:r>
          </a:p>
          <a:p>
            <a:endParaRPr lang="it-IT"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olo 1"/>
          <p:cNvSpPr>
            <a:spLocks noGrp="1"/>
          </p:cNvSpPr>
          <p:nvPr>
            <p:ph type="title"/>
          </p:nvPr>
        </p:nvSpPr>
        <p:spPr/>
        <p:txBody>
          <a:bodyPr/>
          <a:lstStyle/>
          <a:p>
            <a:r>
              <a:rPr lang="it-IT" smtClean="0"/>
              <a:t>Open issues</a:t>
            </a:r>
            <a:endParaRPr lang="en-GB" smtClean="0"/>
          </a:p>
        </p:txBody>
      </p:sp>
      <p:sp>
        <p:nvSpPr>
          <p:cNvPr id="30723" name="Segnaposto contenuto 2"/>
          <p:cNvSpPr>
            <a:spLocks noGrp="1"/>
          </p:cNvSpPr>
          <p:nvPr>
            <p:ph idx="1"/>
          </p:nvPr>
        </p:nvSpPr>
        <p:spPr/>
        <p:txBody>
          <a:bodyPr/>
          <a:lstStyle/>
          <a:p>
            <a:r>
              <a:rPr lang="en-US" smtClean="0"/>
              <a:t>An  "intermediate" or "preparatory“ phase have to be targeted to a link to SNOMED-CT:</a:t>
            </a:r>
          </a:p>
          <a:p>
            <a:pPr>
              <a:buFontTx/>
              <a:buChar char="•"/>
            </a:pPr>
            <a:r>
              <a:rPr lang="en-US" smtClean="0"/>
              <a:t>increase knowledge on the terminology</a:t>
            </a:r>
          </a:p>
          <a:p>
            <a:pPr>
              <a:buFontTx/>
              <a:buChar char="•"/>
            </a:pPr>
            <a:r>
              <a:rPr lang="en-US" smtClean="0"/>
              <a:t>demonstrating  to decision-makers the "inevitability of the choice" in the medium term.</a:t>
            </a:r>
          </a:p>
        </p:txBody>
      </p:sp>
      <p:sp>
        <p:nvSpPr>
          <p:cNvPr id="30724" name="Segnaposto data 3"/>
          <p:cNvSpPr>
            <a:spLocks noGrp="1"/>
          </p:cNvSpPr>
          <p:nvPr>
            <p:ph type="dt" sz="quarter" idx="10"/>
          </p:nvPr>
        </p:nvSpPr>
        <p:spPr>
          <a:noFill/>
        </p:spPr>
        <p:txBody>
          <a:bodyPr/>
          <a:lstStyle/>
          <a:p>
            <a:fld id="{9352D52C-C3AA-4A88-8C54-F63D55C8EF06}" type="datetime4">
              <a:rPr lang="it-IT" smtClean="0">
                <a:latin typeface="Arial" pitchFamily="34" charset="0"/>
              </a:rPr>
              <a:pPr/>
              <a:t>18 ottobre 2010</a:t>
            </a:fld>
            <a:endParaRPr lang="it-IT" smtClean="0">
              <a:latin typeface="Arial" pitchFamily="34" charset="0"/>
            </a:endParaRPr>
          </a:p>
        </p:txBody>
      </p:sp>
      <p:sp>
        <p:nvSpPr>
          <p:cNvPr id="30725" name="Segnaposto numero diapositiva 4"/>
          <p:cNvSpPr>
            <a:spLocks noGrp="1"/>
          </p:cNvSpPr>
          <p:nvPr>
            <p:ph type="sldNum" sz="quarter" idx="12"/>
          </p:nvPr>
        </p:nvSpPr>
        <p:spPr>
          <a:noFill/>
        </p:spPr>
        <p:txBody>
          <a:bodyPr/>
          <a:lstStyle/>
          <a:p>
            <a:fld id="{BC200D45-3878-407D-9733-6ACDD6128732}" type="slidenum">
              <a:rPr lang="it-IT" smtClean="0">
                <a:latin typeface="Arial" pitchFamily="34" charset="0"/>
              </a:rPr>
              <a:pPr/>
              <a:t>28</a:t>
            </a:fld>
            <a:endParaRPr lang="it-IT" smtClean="0">
              <a:latin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p:cNvSpPr>
            <a:spLocks noGrp="1" noChangeArrowheads="1"/>
          </p:cNvSpPr>
          <p:nvPr>
            <p:ph type="dt" sz="quarter" idx="10"/>
          </p:nvPr>
        </p:nvSpPr>
        <p:spPr>
          <a:xfrm>
            <a:off x="6443663" y="6165850"/>
            <a:ext cx="2493962" cy="476250"/>
          </a:xfrm>
          <a:noFill/>
        </p:spPr>
        <p:txBody>
          <a:bodyPr/>
          <a:lstStyle/>
          <a:p>
            <a:fld id="{10B060F3-63E6-441F-8225-A6B58920FF52}" type="datetime4">
              <a:rPr lang="it-IT" smtClean="0">
                <a:latin typeface="Arial" pitchFamily="34" charset="0"/>
              </a:rPr>
              <a:pPr/>
              <a:t>18 ottobre 2010</a:t>
            </a:fld>
            <a:endParaRPr lang="it-IT" smtClean="0">
              <a:latin typeface="Arial" pitchFamily="34" charset="0"/>
            </a:endParaRPr>
          </a:p>
        </p:txBody>
      </p:sp>
      <p:sp>
        <p:nvSpPr>
          <p:cNvPr id="31747" name="Rectangle 2"/>
          <p:cNvSpPr>
            <a:spLocks noGrp="1" noChangeArrowheads="1"/>
          </p:cNvSpPr>
          <p:nvPr>
            <p:ph type="ctrTitle"/>
          </p:nvPr>
        </p:nvSpPr>
        <p:spPr>
          <a:xfrm>
            <a:off x="3059113" y="2781300"/>
            <a:ext cx="5470525" cy="2016125"/>
          </a:xfrm>
        </p:spPr>
        <p:txBody>
          <a:bodyPr/>
          <a:lstStyle/>
          <a:p>
            <a:pPr eaLnBrk="1" hangingPunct="1"/>
            <a:r>
              <a:rPr lang="it-IT" sz="6600" smtClean="0"/>
              <a:t>Thank You</a:t>
            </a:r>
          </a:p>
        </p:txBody>
      </p:sp>
      <p:sp>
        <p:nvSpPr>
          <p:cNvPr id="31748" name="Rectangle 3"/>
          <p:cNvSpPr>
            <a:spLocks noGrp="1" noChangeArrowheads="1"/>
          </p:cNvSpPr>
          <p:nvPr>
            <p:ph type="subTitle" idx="1"/>
          </p:nvPr>
        </p:nvSpPr>
        <p:spPr>
          <a:xfrm>
            <a:off x="395288" y="5589588"/>
            <a:ext cx="6048375" cy="863600"/>
          </a:xfrm>
        </p:spPr>
        <p:txBody>
          <a:bodyPr/>
          <a:lstStyle/>
          <a:p>
            <a:pPr eaLnBrk="1" hangingPunct="1"/>
            <a:r>
              <a:rPr lang="it-IT" smtClean="0"/>
              <a:t>www.reteclassificazioni.it</a:t>
            </a:r>
          </a:p>
          <a:p>
            <a:pPr algn="l" eaLnBrk="1" hangingPunct="1"/>
            <a:r>
              <a:rPr lang="it-IT" sz="2400" b="1" smtClean="0">
                <a:solidFill>
                  <a:srgbClr val="6FB345"/>
                </a:solidFill>
              </a:rPr>
              <a:t>	Francesco Gongolo</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olo 1"/>
          <p:cNvSpPr>
            <a:spLocks noGrp="1"/>
          </p:cNvSpPr>
          <p:nvPr>
            <p:ph type="title"/>
          </p:nvPr>
        </p:nvSpPr>
        <p:spPr/>
        <p:txBody>
          <a:bodyPr/>
          <a:lstStyle/>
          <a:p>
            <a:r>
              <a:rPr lang="it-IT" smtClean="0"/>
              <a:t>WHO FIC - Italian CC</a:t>
            </a:r>
            <a:endParaRPr lang="en-GB" smtClean="0"/>
          </a:p>
        </p:txBody>
      </p:sp>
      <p:sp>
        <p:nvSpPr>
          <p:cNvPr id="5123" name="Segnaposto contenuto 2"/>
          <p:cNvSpPr>
            <a:spLocks noGrp="1"/>
          </p:cNvSpPr>
          <p:nvPr>
            <p:ph idx="1"/>
          </p:nvPr>
        </p:nvSpPr>
        <p:spPr/>
        <p:txBody>
          <a:bodyPr/>
          <a:lstStyle/>
          <a:p>
            <a:r>
              <a:rPr lang="en-US" smtClean="0"/>
              <a:t>Coordination with WHO and in WHOFIC network, particularly with the Informatics and Terminology Committee.</a:t>
            </a:r>
          </a:p>
        </p:txBody>
      </p:sp>
      <p:sp>
        <p:nvSpPr>
          <p:cNvPr id="5124" name="Segnaposto data 3"/>
          <p:cNvSpPr>
            <a:spLocks noGrp="1"/>
          </p:cNvSpPr>
          <p:nvPr>
            <p:ph type="dt" sz="quarter" idx="10"/>
          </p:nvPr>
        </p:nvSpPr>
        <p:spPr>
          <a:noFill/>
        </p:spPr>
        <p:txBody>
          <a:bodyPr/>
          <a:lstStyle/>
          <a:p>
            <a:fld id="{5D006B3B-865C-4F8A-822E-9F071C13563E}" type="datetime4">
              <a:rPr lang="it-IT" smtClean="0">
                <a:latin typeface="Arial" pitchFamily="34" charset="0"/>
              </a:rPr>
              <a:pPr/>
              <a:t>18 ottobre 2010</a:t>
            </a:fld>
            <a:endParaRPr lang="it-IT" smtClean="0">
              <a:latin typeface="Arial" pitchFamily="34" charset="0"/>
            </a:endParaRPr>
          </a:p>
        </p:txBody>
      </p:sp>
      <p:sp>
        <p:nvSpPr>
          <p:cNvPr id="5125" name="Segnaposto numero diapositiva 4"/>
          <p:cNvSpPr>
            <a:spLocks noGrp="1"/>
          </p:cNvSpPr>
          <p:nvPr>
            <p:ph type="sldNum" sz="quarter" idx="12"/>
          </p:nvPr>
        </p:nvSpPr>
        <p:spPr>
          <a:noFill/>
        </p:spPr>
        <p:txBody>
          <a:bodyPr/>
          <a:lstStyle/>
          <a:p>
            <a:fld id="{7EDF0993-E268-4D27-9CC8-CF2C5420E86B}" type="slidenum">
              <a:rPr lang="it-IT" smtClean="0">
                <a:latin typeface="Arial" pitchFamily="34" charset="0"/>
              </a:rPr>
              <a:pPr/>
              <a:t>3</a:t>
            </a:fld>
            <a:endParaRPr lang="it-IT" smtClean="0">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p:txBody>
          <a:bodyPr/>
          <a:lstStyle/>
          <a:p>
            <a:r>
              <a:rPr lang="it-IT" smtClean="0"/>
              <a:t>WHO FIC - Italian CC</a:t>
            </a:r>
            <a:endParaRPr lang="en-GB" smtClean="0"/>
          </a:p>
        </p:txBody>
      </p:sp>
      <p:sp>
        <p:nvSpPr>
          <p:cNvPr id="6147" name="Segnaposto contenuto 2"/>
          <p:cNvSpPr>
            <a:spLocks noGrp="1"/>
          </p:cNvSpPr>
          <p:nvPr>
            <p:ph idx="1"/>
          </p:nvPr>
        </p:nvSpPr>
        <p:spPr/>
        <p:txBody>
          <a:bodyPr/>
          <a:lstStyle/>
          <a:p>
            <a:r>
              <a:rPr lang="en-US" smtClean="0"/>
              <a:t>Agreement with the Italian Ministry of Health regarding the development and use of international classifications and standards at national level.</a:t>
            </a:r>
          </a:p>
          <a:p>
            <a:r>
              <a:rPr lang="en-US" smtClean="0"/>
              <a:t>Development of a national portal of classification on behalf of the Italian Ministry of Health.</a:t>
            </a:r>
            <a:endParaRPr lang="en-GB" smtClean="0"/>
          </a:p>
        </p:txBody>
      </p:sp>
      <p:sp>
        <p:nvSpPr>
          <p:cNvPr id="6148" name="Segnaposto data 3"/>
          <p:cNvSpPr>
            <a:spLocks noGrp="1"/>
          </p:cNvSpPr>
          <p:nvPr>
            <p:ph type="dt" sz="quarter" idx="10"/>
          </p:nvPr>
        </p:nvSpPr>
        <p:spPr>
          <a:noFill/>
        </p:spPr>
        <p:txBody>
          <a:bodyPr/>
          <a:lstStyle/>
          <a:p>
            <a:fld id="{CC68678B-C9A1-4F65-B11B-F05B89C05561}" type="datetime4">
              <a:rPr lang="it-IT" smtClean="0">
                <a:latin typeface="Arial" pitchFamily="34" charset="0"/>
              </a:rPr>
              <a:pPr/>
              <a:t>18 ottobre 2010</a:t>
            </a:fld>
            <a:endParaRPr lang="it-IT" smtClean="0">
              <a:latin typeface="Arial" pitchFamily="34" charset="0"/>
            </a:endParaRPr>
          </a:p>
        </p:txBody>
      </p:sp>
      <p:sp>
        <p:nvSpPr>
          <p:cNvPr id="6149" name="Segnaposto numero diapositiva 4"/>
          <p:cNvSpPr>
            <a:spLocks noGrp="1"/>
          </p:cNvSpPr>
          <p:nvPr>
            <p:ph type="sldNum" sz="quarter" idx="12"/>
          </p:nvPr>
        </p:nvSpPr>
        <p:spPr>
          <a:noFill/>
        </p:spPr>
        <p:txBody>
          <a:bodyPr/>
          <a:lstStyle/>
          <a:p>
            <a:fld id="{72F05B19-683C-4B53-B776-BA6063E6A476}" type="slidenum">
              <a:rPr lang="it-IT" smtClean="0">
                <a:latin typeface="Arial" pitchFamily="34" charset="0"/>
              </a:rPr>
              <a:pPr/>
              <a:t>4</a:t>
            </a:fld>
            <a:endParaRPr lang="it-IT" smtClean="0">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p:txBody>
          <a:bodyPr/>
          <a:lstStyle/>
          <a:p>
            <a:r>
              <a:rPr lang="it-IT" smtClean="0"/>
              <a:t>WHO FIC - Italian CC</a:t>
            </a:r>
            <a:endParaRPr lang="en-GB" smtClean="0"/>
          </a:p>
        </p:txBody>
      </p:sp>
      <p:sp>
        <p:nvSpPr>
          <p:cNvPr id="7171" name="Segnaposto contenuto 2"/>
          <p:cNvSpPr>
            <a:spLocks noGrp="1"/>
          </p:cNvSpPr>
          <p:nvPr>
            <p:ph idx="1"/>
          </p:nvPr>
        </p:nvSpPr>
        <p:spPr/>
        <p:txBody>
          <a:bodyPr/>
          <a:lstStyle/>
          <a:p>
            <a:r>
              <a:rPr lang="en-US" smtClean="0"/>
              <a:t>Partnership with the Italian Society of Pathology and Diagnostic Cytology for the  development maintenance and diffusion of  classifications and terminologies for pathology.</a:t>
            </a:r>
            <a:endParaRPr lang="en-GB" smtClean="0"/>
          </a:p>
        </p:txBody>
      </p:sp>
      <p:sp>
        <p:nvSpPr>
          <p:cNvPr id="7172" name="Segnaposto data 3"/>
          <p:cNvSpPr>
            <a:spLocks noGrp="1"/>
          </p:cNvSpPr>
          <p:nvPr>
            <p:ph type="dt" sz="quarter" idx="10"/>
          </p:nvPr>
        </p:nvSpPr>
        <p:spPr>
          <a:noFill/>
        </p:spPr>
        <p:txBody>
          <a:bodyPr/>
          <a:lstStyle/>
          <a:p>
            <a:fld id="{868462C1-9EF6-43C4-AF87-8AA65319F1AE}" type="datetime4">
              <a:rPr lang="it-IT" smtClean="0">
                <a:latin typeface="Arial" pitchFamily="34" charset="0"/>
              </a:rPr>
              <a:pPr/>
              <a:t>18 ottobre 2010</a:t>
            </a:fld>
            <a:endParaRPr lang="it-IT" smtClean="0">
              <a:latin typeface="Arial" pitchFamily="34" charset="0"/>
            </a:endParaRPr>
          </a:p>
        </p:txBody>
      </p:sp>
      <p:sp>
        <p:nvSpPr>
          <p:cNvPr id="7173" name="Segnaposto numero diapositiva 4"/>
          <p:cNvSpPr>
            <a:spLocks noGrp="1"/>
          </p:cNvSpPr>
          <p:nvPr>
            <p:ph type="sldNum" sz="quarter" idx="12"/>
          </p:nvPr>
        </p:nvSpPr>
        <p:spPr>
          <a:noFill/>
        </p:spPr>
        <p:txBody>
          <a:bodyPr/>
          <a:lstStyle/>
          <a:p>
            <a:fld id="{6400FC48-1AD1-4B71-8B59-9CBC767CDFBA}" type="slidenum">
              <a:rPr lang="it-IT" smtClean="0">
                <a:latin typeface="Arial" pitchFamily="34" charset="0"/>
              </a:rPr>
              <a:pPr/>
              <a:t>5</a:t>
            </a:fld>
            <a:endParaRPr lang="it-IT" smtClean="0">
              <a:latin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title"/>
          </p:nvPr>
        </p:nvSpPr>
        <p:spPr/>
        <p:txBody>
          <a:bodyPr/>
          <a:lstStyle/>
          <a:p>
            <a:r>
              <a:rPr lang="en-GB" smtClean="0"/>
              <a:t>About Francesco Gongolo</a:t>
            </a:r>
          </a:p>
        </p:txBody>
      </p:sp>
      <p:sp>
        <p:nvSpPr>
          <p:cNvPr id="8195" name="Segnaposto contenuto 2"/>
          <p:cNvSpPr>
            <a:spLocks noGrp="1"/>
          </p:cNvSpPr>
          <p:nvPr>
            <p:ph idx="1"/>
          </p:nvPr>
        </p:nvSpPr>
        <p:spPr>
          <a:xfrm>
            <a:off x="323850" y="1341438"/>
            <a:ext cx="8569325" cy="4895850"/>
          </a:xfrm>
        </p:spPr>
        <p:txBody>
          <a:bodyPr/>
          <a:lstStyle/>
          <a:p>
            <a:pPr algn="ctr"/>
            <a:r>
              <a:rPr lang="en-GB" sz="2500" smtClean="0"/>
              <a:t>M.D. Specialist in Legal Medicine, Postgraduate Certificate in Bioethics, Master Degree in Clinical Risk Management</a:t>
            </a:r>
          </a:p>
          <a:p>
            <a:pPr>
              <a:buFontTx/>
              <a:buChar char="•"/>
            </a:pPr>
            <a:r>
              <a:rPr lang="en-GB" sz="2400" smtClean="0"/>
              <a:t>WHO Italian Collaborating Centre for the Family of International Classifications at Regional Health Agency of Friuli Venezia Giulia:</a:t>
            </a:r>
          </a:p>
          <a:p>
            <a:pPr lvl="1">
              <a:buFont typeface="Arial" pitchFamily="34" charset="0"/>
              <a:buChar char="•"/>
            </a:pPr>
            <a:r>
              <a:rPr lang="en-GB" sz="2000" smtClean="0"/>
              <a:t>coordination staff for the work lines on disability assessment;</a:t>
            </a:r>
          </a:p>
          <a:p>
            <a:pPr lvl="1">
              <a:buFont typeface="Arial" pitchFamily="34" charset="0"/>
              <a:buChar char="•"/>
            </a:pPr>
            <a:r>
              <a:rPr lang="en-GB" sz="2000" smtClean="0"/>
              <a:t>coordination and management of  the activities of revision, updating and translating of WHO International Classifications. </a:t>
            </a:r>
          </a:p>
          <a:p>
            <a:pPr>
              <a:buFontTx/>
              <a:buChar char="•"/>
            </a:pPr>
            <a:r>
              <a:rPr lang="en-GB" sz="2400" smtClean="0"/>
              <a:t>World Health Organization:</a:t>
            </a:r>
          </a:p>
          <a:p>
            <a:pPr lvl="1">
              <a:buFont typeface="Arial" pitchFamily="34" charset="0"/>
              <a:buChar char="•"/>
            </a:pPr>
            <a:r>
              <a:rPr lang="en-GB" sz="2000" smtClean="0"/>
              <a:t>Medical reviewer for the WHO ICD11 revision process</a:t>
            </a:r>
          </a:p>
          <a:p>
            <a:pPr lvl="1">
              <a:buFont typeface="Arial" pitchFamily="34" charset="0"/>
              <a:buChar char="•"/>
            </a:pPr>
            <a:r>
              <a:rPr lang="en-GB" sz="2000" smtClean="0"/>
              <a:t>WHO-FIC Morbidity Reference Group</a:t>
            </a:r>
          </a:p>
          <a:p>
            <a:pPr lvl="1">
              <a:buFont typeface="Arial" pitchFamily="34" charset="0"/>
              <a:buChar char="•"/>
            </a:pPr>
            <a:r>
              <a:rPr lang="en-GB" sz="2000" smtClean="0"/>
              <a:t>Topic advisory group on Functioning for the ICD11 revision </a:t>
            </a:r>
          </a:p>
          <a:p>
            <a:pPr lvl="1">
              <a:buFont typeface="Arial" pitchFamily="34" charset="0"/>
              <a:buChar char="•"/>
            </a:pPr>
            <a:r>
              <a:rPr lang="en-GB" sz="2000" smtClean="0"/>
              <a:t>WHO-FIC Update and Revision Committee </a:t>
            </a:r>
          </a:p>
          <a:p>
            <a:pPr lvl="1">
              <a:buFont typeface="Arial" pitchFamily="34" charset="0"/>
              <a:buChar char="•"/>
            </a:pPr>
            <a:endParaRPr lang="it-IT" sz="2000" smtClean="0"/>
          </a:p>
          <a:p>
            <a:endParaRPr lang="it-IT" sz="2400" smtClean="0"/>
          </a:p>
          <a:p>
            <a:r>
              <a:rPr lang="en-GB" sz="2400" smtClean="0"/>
              <a:t/>
            </a:r>
            <a:br>
              <a:rPr lang="en-GB" sz="2400" smtClean="0"/>
            </a:br>
            <a:endParaRPr lang="en-GB" sz="2400" smtClean="0"/>
          </a:p>
        </p:txBody>
      </p:sp>
      <p:sp>
        <p:nvSpPr>
          <p:cNvPr id="8196" name="Segnaposto data 3"/>
          <p:cNvSpPr>
            <a:spLocks noGrp="1"/>
          </p:cNvSpPr>
          <p:nvPr>
            <p:ph type="dt" sz="quarter" idx="10"/>
          </p:nvPr>
        </p:nvSpPr>
        <p:spPr>
          <a:noFill/>
        </p:spPr>
        <p:txBody>
          <a:bodyPr/>
          <a:lstStyle/>
          <a:p>
            <a:fld id="{DD687BD2-3138-41EB-868B-F352B20A5BE1}" type="datetime4">
              <a:rPr lang="it-IT" smtClean="0">
                <a:latin typeface="Arial" pitchFamily="34" charset="0"/>
              </a:rPr>
              <a:pPr/>
              <a:t>18 ottobre 2010</a:t>
            </a:fld>
            <a:endParaRPr lang="it-IT" smtClean="0">
              <a:latin typeface="Arial" pitchFamily="34" charset="0"/>
            </a:endParaRPr>
          </a:p>
        </p:txBody>
      </p:sp>
      <p:sp>
        <p:nvSpPr>
          <p:cNvPr id="8197" name="Segnaposto numero diapositiva 4"/>
          <p:cNvSpPr>
            <a:spLocks noGrp="1"/>
          </p:cNvSpPr>
          <p:nvPr>
            <p:ph type="sldNum" sz="quarter" idx="12"/>
          </p:nvPr>
        </p:nvSpPr>
        <p:spPr>
          <a:noFill/>
        </p:spPr>
        <p:txBody>
          <a:bodyPr/>
          <a:lstStyle/>
          <a:p>
            <a:fld id="{0526D9B2-8F61-4807-AE20-B648C1CB74C4}" type="slidenum">
              <a:rPr lang="it-IT" smtClean="0">
                <a:latin typeface="Arial" pitchFamily="34" charset="0"/>
              </a:rPr>
              <a:pPr/>
              <a:t>6</a:t>
            </a:fld>
            <a:endParaRPr lang="it-IT" smtClean="0">
              <a:latin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1"/>
          <p:cNvSpPr>
            <a:spLocks noGrp="1"/>
          </p:cNvSpPr>
          <p:nvPr>
            <p:ph type="title"/>
          </p:nvPr>
        </p:nvSpPr>
        <p:spPr/>
        <p:txBody>
          <a:bodyPr/>
          <a:lstStyle/>
          <a:p>
            <a:r>
              <a:rPr lang="it-IT" smtClean="0"/>
              <a:t>International Classification of Diseases</a:t>
            </a:r>
          </a:p>
        </p:txBody>
      </p:sp>
      <p:sp>
        <p:nvSpPr>
          <p:cNvPr id="9219" name="Segnaposto contenuto 2"/>
          <p:cNvSpPr>
            <a:spLocks noGrp="1"/>
          </p:cNvSpPr>
          <p:nvPr>
            <p:ph idx="1"/>
          </p:nvPr>
        </p:nvSpPr>
        <p:spPr/>
        <p:txBody>
          <a:bodyPr/>
          <a:lstStyle/>
          <a:p>
            <a:pPr>
              <a:buFontTx/>
              <a:buChar char="•"/>
            </a:pPr>
            <a:r>
              <a:rPr lang="en-US" smtClean="0"/>
              <a:t>international standard diagnostic classification: </a:t>
            </a:r>
          </a:p>
          <a:p>
            <a:pPr lvl="1">
              <a:buFont typeface="Arial" pitchFamily="34" charset="0"/>
              <a:buChar char="•"/>
            </a:pPr>
            <a:r>
              <a:rPr lang="en-US" smtClean="0"/>
              <a:t>general epidemiological purposes</a:t>
            </a:r>
          </a:p>
          <a:p>
            <a:pPr lvl="1">
              <a:buFont typeface="Arial" pitchFamily="34" charset="0"/>
              <a:buChar char="•"/>
            </a:pPr>
            <a:r>
              <a:rPr lang="en-US" smtClean="0"/>
              <a:t>health management </a:t>
            </a:r>
          </a:p>
          <a:p>
            <a:pPr lvl="1">
              <a:buFont typeface="Arial" pitchFamily="34" charset="0"/>
              <a:buChar char="•"/>
            </a:pPr>
            <a:r>
              <a:rPr lang="en-US" smtClean="0"/>
              <a:t>clinical use. </a:t>
            </a:r>
          </a:p>
          <a:p>
            <a:pPr>
              <a:buFontTx/>
              <a:buChar char="•"/>
            </a:pPr>
            <a:r>
              <a:rPr lang="en-US" smtClean="0"/>
              <a:t>Classification of diseases and other health problems:</a:t>
            </a:r>
          </a:p>
          <a:p>
            <a:pPr lvl="1">
              <a:buFont typeface="Arial" pitchFamily="34" charset="0"/>
              <a:buChar char="•"/>
            </a:pPr>
            <a:r>
              <a:rPr lang="en-US" smtClean="0"/>
              <a:t>many types of health records including death certificates.</a:t>
            </a:r>
          </a:p>
          <a:p>
            <a:pPr algn="r"/>
            <a:r>
              <a:rPr lang="en-US" sz="2000" b="1" smtClean="0">
                <a:solidFill>
                  <a:srgbClr val="6FB345"/>
                </a:solidFill>
              </a:rPr>
              <a:t>Adapted from www.who.int/classifications/icd/en</a:t>
            </a:r>
            <a:endParaRPr lang="it-IT" sz="2000" b="1" smtClean="0">
              <a:solidFill>
                <a:srgbClr val="6FB345"/>
              </a:solidFill>
            </a:endParaRPr>
          </a:p>
        </p:txBody>
      </p:sp>
      <p:sp>
        <p:nvSpPr>
          <p:cNvPr id="9220" name="Segnaposto data 3"/>
          <p:cNvSpPr>
            <a:spLocks noGrp="1"/>
          </p:cNvSpPr>
          <p:nvPr>
            <p:ph type="dt" sz="quarter" idx="10"/>
          </p:nvPr>
        </p:nvSpPr>
        <p:spPr>
          <a:noFill/>
        </p:spPr>
        <p:txBody>
          <a:bodyPr/>
          <a:lstStyle/>
          <a:p>
            <a:fld id="{935520E2-BDBD-4761-8F3D-08416F67CC34}" type="datetime4">
              <a:rPr lang="it-IT" smtClean="0">
                <a:latin typeface="Arial" pitchFamily="34" charset="0"/>
              </a:rPr>
              <a:pPr/>
              <a:t>18 ottobre 2010</a:t>
            </a:fld>
            <a:endParaRPr lang="it-IT" smtClean="0">
              <a:latin typeface="Arial" pitchFamily="34" charset="0"/>
            </a:endParaRPr>
          </a:p>
        </p:txBody>
      </p:sp>
      <p:sp>
        <p:nvSpPr>
          <p:cNvPr id="9221" name="Segnaposto numero diapositiva 4"/>
          <p:cNvSpPr>
            <a:spLocks noGrp="1"/>
          </p:cNvSpPr>
          <p:nvPr>
            <p:ph type="sldNum" sz="quarter" idx="12"/>
          </p:nvPr>
        </p:nvSpPr>
        <p:spPr>
          <a:noFill/>
        </p:spPr>
        <p:txBody>
          <a:bodyPr/>
          <a:lstStyle/>
          <a:p>
            <a:fld id="{13C12893-16F4-4854-9389-1977AD16165A}" type="slidenum">
              <a:rPr lang="it-IT" smtClean="0">
                <a:latin typeface="Arial" pitchFamily="34" charset="0"/>
              </a:rPr>
              <a:pPr/>
              <a:t>7</a:t>
            </a:fld>
            <a:endParaRPr lang="it-IT" smtClean="0">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olo 1"/>
          <p:cNvSpPr>
            <a:spLocks noGrp="1"/>
          </p:cNvSpPr>
          <p:nvPr>
            <p:ph type="title"/>
          </p:nvPr>
        </p:nvSpPr>
        <p:spPr/>
        <p:txBody>
          <a:bodyPr/>
          <a:lstStyle/>
          <a:p>
            <a:r>
              <a:rPr lang="it-IT" smtClean="0"/>
              <a:t>ICD 11 revision goals</a:t>
            </a:r>
          </a:p>
        </p:txBody>
      </p:sp>
      <p:sp>
        <p:nvSpPr>
          <p:cNvPr id="10243" name="Segnaposto contenuto 2"/>
          <p:cNvSpPr>
            <a:spLocks noGrp="1"/>
          </p:cNvSpPr>
          <p:nvPr>
            <p:ph idx="1"/>
          </p:nvPr>
        </p:nvSpPr>
        <p:spPr/>
        <p:txBody>
          <a:bodyPr/>
          <a:lstStyle/>
          <a:p>
            <a:pPr marL="457200" indent="-457200">
              <a:buFontTx/>
              <a:buAutoNum type="arabicPeriod"/>
            </a:pPr>
            <a:r>
              <a:rPr lang="en-US" sz="2000" smtClean="0"/>
              <a:t>Evolve a multi-purpose and coherent classification</a:t>
            </a:r>
          </a:p>
          <a:p>
            <a:pPr marL="857250" lvl="1" indent="-457200"/>
            <a:r>
              <a:rPr lang="en-US" sz="2000" smtClean="0"/>
              <a:t>Mortality, morbidity, primary care, clinical care, research, public health…</a:t>
            </a:r>
          </a:p>
          <a:p>
            <a:pPr marL="857250" lvl="1" indent="-457200"/>
            <a:r>
              <a:rPr lang="en-US" sz="2000" smtClean="0"/>
              <a:t>Consistency &amp; interoperability across different uses</a:t>
            </a:r>
          </a:p>
          <a:p>
            <a:pPr marL="457200" indent="-457200">
              <a:buFontTx/>
              <a:buAutoNum type="arabicPeriod"/>
            </a:pPr>
            <a:r>
              <a:rPr lang="en-US" sz="2000" smtClean="0"/>
              <a:t>Serve as an international and multilingual reference standard  for scientific comparability and communication purposes</a:t>
            </a:r>
          </a:p>
          <a:p>
            <a:pPr marL="457200" indent="-457200">
              <a:buFontTx/>
              <a:buAutoNum type="arabicPeriod"/>
            </a:pPr>
            <a:r>
              <a:rPr lang="en-US" sz="2000" b="1" smtClean="0"/>
              <a:t>Ensure that ICD-11 will function in an Electronic Health Records environment.</a:t>
            </a:r>
          </a:p>
          <a:p>
            <a:pPr marL="857250" lvl="1" indent="-457200"/>
            <a:r>
              <a:rPr lang="en-US" sz="2000" b="1" smtClean="0"/>
              <a:t>Link ICD logically to underpinning terminologies and ontologies (e.g. SNOMED…)</a:t>
            </a:r>
          </a:p>
          <a:p>
            <a:pPr marL="857250" lvl="1" indent="-457200"/>
            <a:r>
              <a:rPr lang="en-US" sz="2000" smtClean="0"/>
              <a:t>ICD Categories “defined” by "logical operational rules" on their associations and details</a:t>
            </a:r>
          </a:p>
          <a:p>
            <a:pPr marL="857250" lvl="1" indent="-457200"/>
            <a:endParaRPr lang="en-US" sz="2000" smtClean="0"/>
          </a:p>
          <a:p>
            <a:pPr marL="857250" lvl="1" indent="-457200" algn="r">
              <a:buFontTx/>
              <a:buNone/>
            </a:pPr>
            <a:r>
              <a:rPr lang="en-US" sz="2000" b="1" smtClean="0">
                <a:solidFill>
                  <a:srgbClr val="6FB345"/>
                </a:solidFill>
              </a:rPr>
              <a:t>Adapted from T.B. Ustun 2009</a:t>
            </a:r>
          </a:p>
          <a:p>
            <a:pPr marL="457200" indent="-457200"/>
            <a:endParaRPr lang="it-IT" smtClean="0"/>
          </a:p>
        </p:txBody>
      </p:sp>
      <p:sp>
        <p:nvSpPr>
          <p:cNvPr id="10244" name="Segnaposto data 3"/>
          <p:cNvSpPr>
            <a:spLocks noGrp="1"/>
          </p:cNvSpPr>
          <p:nvPr>
            <p:ph type="dt" sz="quarter" idx="10"/>
          </p:nvPr>
        </p:nvSpPr>
        <p:spPr>
          <a:noFill/>
        </p:spPr>
        <p:txBody>
          <a:bodyPr/>
          <a:lstStyle/>
          <a:p>
            <a:fld id="{6EED4488-4E2D-4D3D-B813-B1109649770F}" type="datetime4">
              <a:rPr lang="it-IT" smtClean="0">
                <a:latin typeface="Arial" pitchFamily="34" charset="0"/>
              </a:rPr>
              <a:pPr/>
              <a:t>18 ottobre 2010</a:t>
            </a:fld>
            <a:endParaRPr lang="it-IT" smtClean="0">
              <a:latin typeface="Arial" pitchFamily="34" charset="0"/>
            </a:endParaRPr>
          </a:p>
        </p:txBody>
      </p:sp>
      <p:sp>
        <p:nvSpPr>
          <p:cNvPr id="10245" name="Segnaposto numero diapositiva 4"/>
          <p:cNvSpPr>
            <a:spLocks noGrp="1"/>
          </p:cNvSpPr>
          <p:nvPr>
            <p:ph type="sldNum" sz="quarter" idx="12"/>
          </p:nvPr>
        </p:nvSpPr>
        <p:spPr>
          <a:noFill/>
        </p:spPr>
        <p:txBody>
          <a:bodyPr/>
          <a:lstStyle/>
          <a:p>
            <a:fld id="{DB8455FF-14C3-43FE-8767-7D85042CF014}" type="slidenum">
              <a:rPr lang="it-IT" smtClean="0">
                <a:latin typeface="Arial" pitchFamily="34" charset="0"/>
              </a:rPr>
              <a:pPr/>
              <a:t>8</a:t>
            </a:fld>
            <a:endParaRPr lang="it-IT" smtClean="0">
              <a:latin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olo 1"/>
          <p:cNvSpPr>
            <a:spLocks noGrp="1"/>
          </p:cNvSpPr>
          <p:nvPr>
            <p:ph type="title"/>
          </p:nvPr>
        </p:nvSpPr>
        <p:spPr/>
        <p:txBody>
          <a:bodyPr/>
          <a:lstStyle/>
          <a:p>
            <a:r>
              <a:rPr lang="en-AU" smtClean="0"/>
              <a:t>Content model and descriptive characteristics of ICD-11</a:t>
            </a:r>
            <a:endParaRPr lang="it-IT" smtClean="0"/>
          </a:p>
        </p:txBody>
      </p:sp>
      <p:sp>
        <p:nvSpPr>
          <p:cNvPr id="11267" name="Segnaposto contenuto 2"/>
          <p:cNvSpPr>
            <a:spLocks noGrp="1"/>
          </p:cNvSpPr>
          <p:nvPr>
            <p:ph idx="1"/>
          </p:nvPr>
        </p:nvSpPr>
        <p:spPr/>
        <p:txBody>
          <a:bodyPr/>
          <a:lstStyle/>
          <a:p>
            <a:r>
              <a:rPr lang="en-US" smtClean="0"/>
              <a:t>The ICD 11 transition is made to move away from a list of codes into a formalized knowledge representation, capturing  key parameters and related properties in a standardized and systematic way. </a:t>
            </a:r>
          </a:p>
          <a:p>
            <a:r>
              <a:rPr lang="en-AU" smtClean="0"/>
              <a:t>The ICD-11 content model has, as well as the name and definition of the disease, a list of thirteen ‘descriptive characteristics’ including signs, symptoms, etiology, functional properties, treatment...</a:t>
            </a:r>
            <a:endParaRPr lang="it-IT" smtClean="0"/>
          </a:p>
          <a:p>
            <a:endParaRPr lang="it-IT" smtClean="0"/>
          </a:p>
        </p:txBody>
      </p:sp>
      <p:sp>
        <p:nvSpPr>
          <p:cNvPr id="11268" name="Segnaposto data 3"/>
          <p:cNvSpPr>
            <a:spLocks noGrp="1"/>
          </p:cNvSpPr>
          <p:nvPr>
            <p:ph type="dt" sz="quarter" idx="10"/>
          </p:nvPr>
        </p:nvSpPr>
        <p:spPr>
          <a:noFill/>
        </p:spPr>
        <p:txBody>
          <a:bodyPr/>
          <a:lstStyle/>
          <a:p>
            <a:fld id="{222E7278-4C97-4A54-B1F6-59C783F7B9FB}" type="datetime4">
              <a:rPr lang="it-IT" smtClean="0">
                <a:latin typeface="Arial" pitchFamily="34" charset="0"/>
              </a:rPr>
              <a:pPr/>
              <a:t>18 ottobre 2010</a:t>
            </a:fld>
            <a:endParaRPr lang="it-IT" smtClean="0">
              <a:latin typeface="Arial" pitchFamily="34" charset="0"/>
            </a:endParaRPr>
          </a:p>
        </p:txBody>
      </p:sp>
      <p:sp>
        <p:nvSpPr>
          <p:cNvPr id="11269" name="Segnaposto numero diapositiva 4"/>
          <p:cNvSpPr>
            <a:spLocks noGrp="1"/>
          </p:cNvSpPr>
          <p:nvPr>
            <p:ph type="sldNum" sz="quarter" idx="12"/>
          </p:nvPr>
        </p:nvSpPr>
        <p:spPr>
          <a:noFill/>
        </p:spPr>
        <p:txBody>
          <a:bodyPr/>
          <a:lstStyle/>
          <a:p>
            <a:fld id="{9AF37B53-8EFB-4509-A8F6-36FD57938889}" type="slidenum">
              <a:rPr lang="it-IT" smtClean="0">
                <a:latin typeface="Arial" pitchFamily="34" charset="0"/>
              </a:rPr>
              <a:pPr/>
              <a:t>9</a:t>
            </a:fld>
            <a:endParaRPr lang="it-IT" smtClean="0">
              <a:latin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1"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1198</TotalTime>
  <Words>1447</Words>
  <Application>Microsoft Office PowerPoint</Application>
  <PresentationFormat>On-screen Show (4:3)</PresentationFormat>
  <Paragraphs>243</Paragraphs>
  <Slides>29</Slides>
  <Notes>2</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Bradley Hand ITC</vt:lpstr>
      <vt:lpstr>Calibri</vt:lpstr>
      <vt:lpstr>SimSun</vt:lpstr>
      <vt:lpstr>Times New Roman</vt:lpstr>
      <vt:lpstr>Wingdings 2</vt:lpstr>
      <vt:lpstr>Struttura predefinita</vt:lpstr>
      <vt:lpstr>Classifications and terminologies in Italy</vt:lpstr>
      <vt:lpstr>WHO FIC - Italian CC</vt:lpstr>
      <vt:lpstr>WHO FIC - Italian CC</vt:lpstr>
      <vt:lpstr>WHO FIC - Italian CC</vt:lpstr>
      <vt:lpstr>WHO FIC - Italian CC</vt:lpstr>
      <vt:lpstr>About Francesco Gongolo</vt:lpstr>
      <vt:lpstr>International Classification of Diseases</vt:lpstr>
      <vt:lpstr>ICD 11 revision goals</vt:lpstr>
      <vt:lpstr>Content model and descriptive characteristics of ICD-11</vt:lpstr>
      <vt:lpstr>THE CONTENT MODEL Any Category in ICD is represented  by:</vt:lpstr>
      <vt:lpstr>Terminologies as the key to link different classifications</vt:lpstr>
      <vt:lpstr>Slide 12</vt:lpstr>
      <vt:lpstr>Slide 13</vt:lpstr>
      <vt:lpstr>WHO-FIC: terminologies   as link between classifications</vt:lpstr>
      <vt:lpstr>ICHI CONTENT MODEL  Version 2.0</vt:lpstr>
      <vt:lpstr>Different axes generate different hierarchies  (adapted from C. Chute)</vt:lpstr>
      <vt:lpstr>Role of terminologies in the ICD11 development process </vt:lpstr>
      <vt:lpstr>The Italian Portal of Classifications</vt:lpstr>
      <vt:lpstr>Slide 19</vt:lpstr>
      <vt:lpstr>www.reteclassificazioni.it</vt:lpstr>
      <vt:lpstr>www.reteclassificazioni.it</vt:lpstr>
      <vt:lpstr>NAP</vt:lpstr>
      <vt:lpstr>NAP</vt:lpstr>
      <vt:lpstr>Why an Italian NAP Project? </vt:lpstr>
      <vt:lpstr>Link to SNOMED-CT is unavoidable</vt:lpstr>
      <vt:lpstr>Open issues</vt:lpstr>
      <vt:lpstr>Open issues</vt:lpstr>
      <vt:lpstr>Open issues</vt:lpstr>
      <vt:lpstr>Thank You</vt:lpstr>
    </vt:vector>
  </TitlesOfParts>
  <Company>ARS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raffaella.troiano</dc:creator>
  <cp:lastModifiedBy>Raj Dash</cp:lastModifiedBy>
  <cp:revision>113</cp:revision>
  <dcterms:created xsi:type="dcterms:W3CDTF">2010-05-13T08:17:02Z</dcterms:created>
  <dcterms:modified xsi:type="dcterms:W3CDTF">2010-10-18T14:42:32Z</dcterms:modified>
</cp:coreProperties>
</file>