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7" d="100"/>
          <a:sy n="77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9B179-7F23-401A-865C-6BEA107C90C8}" type="datetimeFigureOut">
              <a:rPr lang="sv-SE" smtClean="0"/>
              <a:t>2014-10-28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8166-788D-4AFE-89D0-9BB1250E6BE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96136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9B179-7F23-401A-865C-6BEA107C90C8}" type="datetimeFigureOut">
              <a:rPr lang="sv-SE" smtClean="0"/>
              <a:t>2014-10-28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8166-788D-4AFE-89D0-9BB1250E6BE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89550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9B179-7F23-401A-865C-6BEA107C90C8}" type="datetimeFigureOut">
              <a:rPr lang="sv-SE" smtClean="0"/>
              <a:t>2014-10-28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8166-788D-4AFE-89D0-9BB1250E6BE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7583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9B179-7F23-401A-865C-6BEA107C90C8}" type="datetimeFigureOut">
              <a:rPr lang="sv-SE" smtClean="0"/>
              <a:t>2014-10-28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8166-788D-4AFE-89D0-9BB1250E6BE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12192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9B179-7F23-401A-865C-6BEA107C90C8}" type="datetimeFigureOut">
              <a:rPr lang="sv-SE" smtClean="0"/>
              <a:t>2014-10-28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8166-788D-4AFE-89D0-9BB1250E6BE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40514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9B179-7F23-401A-865C-6BEA107C90C8}" type="datetimeFigureOut">
              <a:rPr lang="sv-SE" smtClean="0"/>
              <a:t>2014-10-28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8166-788D-4AFE-89D0-9BB1250E6BE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13444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9B179-7F23-401A-865C-6BEA107C90C8}" type="datetimeFigureOut">
              <a:rPr lang="sv-SE" smtClean="0"/>
              <a:t>2014-10-28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8166-788D-4AFE-89D0-9BB1250E6BE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33806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9B179-7F23-401A-865C-6BEA107C90C8}" type="datetimeFigureOut">
              <a:rPr lang="sv-SE" smtClean="0"/>
              <a:t>2014-10-28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8166-788D-4AFE-89D0-9BB1250E6BE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81009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9B179-7F23-401A-865C-6BEA107C90C8}" type="datetimeFigureOut">
              <a:rPr lang="sv-SE" smtClean="0"/>
              <a:t>2014-10-28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8166-788D-4AFE-89D0-9BB1250E6BE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04667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9B179-7F23-401A-865C-6BEA107C90C8}" type="datetimeFigureOut">
              <a:rPr lang="sv-SE" smtClean="0"/>
              <a:t>2014-10-28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8166-788D-4AFE-89D0-9BB1250E6BE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06592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9B179-7F23-401A-865C-6BEA107C90C8}" type="datetimeFigureOut">
              <a:rPr lang="sv-SE" smtClean="0"/>
              <a:t>2014-10-28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8166-788D-4AFE-89D0-9BB1250E6BE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84526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9B179-7F23-401A-865C-6BEA107C90C8}" type="datetimeFigureOut">
              <a:rPr lang="sv-SE" smtClean="0"/>
              <a:t>2014-10-28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98166-788D-4AFE-89D0-9BB1250E6BE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68705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“Nerve </a:t>
            </a:r>
            <a:r>
              <a:rPr lang="en-US" dirty="0"/>
              <a:t>block of X (procedure</a:t>
            </a:r>
            <a:r>
              <a:rPr lang="en-US" dirty="0" smtClean="0"/>
              <a:t>)”</a:t>
            </a:r>
            <a:endParaRPr lang="sv-S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“A </a:t>
            </a:r>
            <a:r>
              <a:rPr lang="en-US" dirty="0"/>
              <a:t>consistent </a:t>
            </a:r>
            <a:r>
              <a:rPr lang="en-US" b="1" dirty="0">
                <a:solidFill>
                  <a:srgbClr val="FF0000"/>
                </a:solidFill>
              </a:rPr>
              <a:t>concept model </a:t>
            </a:r>
            <a:r>
              <a:rPr lang="en-US" dirty="0"/>
              <a:t>is needed for nerve blocks. Nerve block (procedure) is primitive and its modeling </a:t>
            </a:r>
            <a:r>
              <a:rPr lang="en-US" b="1" dirty="0">
                <a:solidFill>
                  <a:srgbClr val="FF0000"/>
                </a:solidFill>
              </a:rPr>
              <a:t>captures the means </a:t>
            </a:r>
            <a:r>
              <a:rPr lang="en-US" dirty="0"/>
              <a:t>(administration of a drug for nerve block) </a:t>
            </a:r>
            <a:r>
              <a:rPr lang="en-US" b="1" dirty="0">
                <a:solidFill>
                  <a:srgbClr val="FF0000"/>
                </a:solidFill>
              </a:rPr>
              <a:t>rather than the outcome </a:t>
            </a:r>
            <a:r>
              <a:rPr lang="en-US" dirty="0"/>
              <a:t>(the actual “nerve block”). The </a:t>
            </a:r>
            <a:r>
              <a:rPr lang="en-US" b="1" dirty="0">
                <a:solidFill>
                  <a:srgbClr val="FF0000"/>
                </a:solidFill>
              </a:rPr>
              <a:t>Anesthesia SIG will need to be consulted</a:t>
            </a:r>
            <a:r>
              <a:rPr lang="en-US" dirty="0"/>
              <a:t> for input once this project has been prioritized</a:t>
            </a:r>
            <a:r>
              <a:rPr lang="en-US" dirty="0" smtClean="0"/>
              <a:t>.”</a:t>
            </a:r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75612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56333001</a:t>
            </a:r>
            <a:r>
              <a:rPr lang="sv-SE" b="1" dirty="0"/>
              <a:t> | </a:t>
            </a:r>
            <a:r>
              <a:rPr lang="sv-SE" dirty="0" err="1"/>
              <a:t>nerve</a:t>
            </a:r>
            <a:r>
              <a:rPr lang="sv-SE" dirty="0"/>
              <a:t> block (</a:t>
            </a:r>
            <a:r>
              <a:rPr lang="sv-SE" dirty="0" err="1"/>
              <a:t>procedure</a:t>
            </a:r>
            <a:r>
              <a:rPr lang="sv-SE" dirty="0"/>
              <a:t>)</a:t>
            </a:r>
            <a:r>
              <a:rPr lang="sv-SE" b="1" dirty="0"/>
              <a:t> |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199 </a:t>
            </a:r>
            <a:r>
              <a:rPr lang="sv-SE" dirty="0" err="1" smtClean="0"/>
              <a:t>descendants</a:t>
            </a:r>
            <a:endParaRPr lang="sv-SE" dirty="0" smtClean="0"/>
          </a:p>
          <a:p>
            <a:endParaRPr lang="sv-SE" dirty="0"/>
          </a:p>
        </p:txBody>
      </p:sp>
      <p:pic>
        <p:nvPicPr>
          <p:cNvPr id="4" name="Picture 3" descr="http://107.170.143.181/api/svg2pngTemp/5af673d2-35a5-845e-6f5a-b2c9e6ad6957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81" y="2492896"/>
            <a:ext cx="8161438" cy="3384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49451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Nerve</a:t>
            </a:r>
            <a:r>
              <a:rPr lang="sv-SE" dirty="0" smtClean="0"/>
              <a:t> </a:t>
            </a:r>
            <a:r>
              <a:rPr lang="sv-SE" dirty="0" err="1" smtClean="0"/>
              <a:t>block’s</a:t>
            </a:r>
            <a:r>
              <a:rPr lang="sv-SE" dirty="0" smtClean="0"/>
              <a:t> </a:t>
            </a:r>
            <a:r>
              <a:rPr lang="sv-SE" dirty="0" err="1" smtClean="0"/>
              <a:t>children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sv-SE" dirty="0" err="1" smtClean="0"/>
              <a:t>Caudal</a:t>
            </a:r>
            <a:r>
              <a:rPr lang="sv-SE" dirty="0" smtClean="0"/>
              <a:t> </a:t>
            </a:r>
            <a:r>
              <a:rPr lang="sv-SE" dirty="0" err="1" smtClean="0"/>
              <a:t>cryotherapy</a:t>
            </a:r>
            <a:r>
              <a:rPr lang="sv-SE" dirty="0" smtClean="0"/>
              <a:t> (</a:t>
            </a:r>
            <a:r>
              <a:rPr lang="sv-SE" dirty="0" err="1" smtClean="0"/>
              <a:t>procedure</a:t>
            </a:r>
            <a:r>
              <a:rPr lang="sv-SE" dirty="0" smtClean="0"/>
              <a:t>)</a:t>
            </a:r>
          </a:p>
          <a:p>
            <a:r>
              <a:rPr lang="sv-SE" dirty="0" err="1" smtClean="0"/>
              <a:t>Cryotherapy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dorsal </a:t>
            </a:r>
            <a:r>
              <a:rPr lang="sv-SE" dirty="0" err="1" smtClean="0"/>
              <a:t>root</a:t>
            </a:r>
            <a:r>
              <a:rPr lang="sv-SE" dirty="0" smtClean="0"/>
              <a:t> ganglion (</a:t>
            </a:r>
            <a:r>
              <a:rPr lang="sv-SE" dirty="0" err="1" smtClean="0"/>
              <a:t>procedure</a:t>
            </a:r>
            <a:r>
              <a:rPr lang="sv-SE" dirty="0" smtClean="0"/>
              <a:t>)</a:t>
            </a:r>
          </a:p>
          <a:p>
            <a:r>
              <a:rPr lang="sv-SE" dirty="0" err="1" smtClean="0"/>
              <a:t>Cryotherapy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nerve</a:t>
            </a:r>
            <a:r>
              <a:rPr lang="sv-SE" dirty="0" smtClean="0"/>
              <a:t> </a:t>
            </a:r>
            <a:r>
              <a:rPr lang="sv-SE" dirty="0" err="1" smtClean="0"/>
              <a:t>root</a:t>
            </a:r>
            <a:r>
              <a:rPr lang="sv-SE" dirty="0" smtClean="0"/>
              <a:t> (</a:t>
            </a:r>
            <a:r>
              <a:rPr lang="sv-SE" dirty="0" err="1" smtClean="0"/>
              <a:t>procedure</a:t>
            </a:r>
            <a:r>
              <a:rPr lang="sv-SE" dirty="0" smtClean="0"/>
              <a:t>)</a:t>
            </a:r>
          </a:p>
          <a:p>
            <a:r>
              <a:rPr lang="sv-SE" dirty="0" err="1" smtClean="0"/>
              <a:t>Cryotherapy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trigger </a:t>
            </a:r>
            <a:r>
              <a:rPr lang="sv-SE" dirty="0" err="1" smtClean="0"/>
              <a:t>point</a:t>
            </a:r>
            <a:r>
              <a:rPr lang="sv-SE" dirty="0" smtClean="0"/>
              <a:t> (</a:t>
            </a:r>
            <a:r>
              <a:rPr lang="sv-SE" dirty="0" err="1" smtClean="0"/>
              <a:t>procedure</a:t>
            </a:r>
            <a:r>
              <a:rPr lang="sv-SE" dirty="0" smtClean="0"/>
              <a:t>)</a:t>
            </a:r>
          </a:p>
          <a:p>
            <a:r>
              <a:rPr lang="sv-SE" dirty="0" err="1" smtClean="0"/>
              <a:t>Intravenous</a:t>
            </a:r>
            <a:r>
              <a:rPr lang="sv-SE" dirty="0" smtClean="0"/>
              <a:t> regional block (</a:t>
            </a:r>
            <a:r>
              <a:rPr lang="sv-SE" dirty="0" err="1" smtClean="0"/>
              <a:t>procedure</a:t>
            </a:r>
            <a:r>
              <a:rPr lang="sv-SE" dirty="0" smtClean="0"/>
              <a:t>)</a:t>
            </a:r>
          </a:p>
          <a:p>
            <a:r>
              <a:rPr lang="sv-SE" dirty="0" err="1" smtClean="0"/>
              <a:t>Nerve</a:t>
            </a:r>
            <a:r>
              <a:rPr lang="sv-SE" dirty="0" smtClean="0"/>
              <a:t> block </a:t>
            </a:r>
            <a:r>
              <a:rPr lang="sv-SE" dirty="0" err="1" smtClean="0"/>
              <a:t>anesthesia</a:t>
            </a:r>
            <a:r>
              <a:rPr lang="sv-SE" dirty="0" smtClean="0"/>
              <a:t> (</a:t>
            </a:r>
            <a:r>
              <a:rPr lang="sv-SE" dirty="0" err="1" smtClean="0"/>
              <a:t>procedure</a:t>
            </a:r>
            <a:r>
              <a:rPr lang="sv-SE" dirty="0" smtClean="0"/>
              <a:t>)</a:t>
            </a:r>
          </a:p>
          <a:p>
            <a:r>
              <a:rPr lang="sv-SE" dirty="0" err="1" smtClean="0"/>
              <a:t>Nerve</a:t>
            </a:r>
            <a:r>
              <a:rPr lang="sv-SE" dirty="0" smtClean="0"/>
              <a:t> block </a:t>
            </a:r>
            <a:r>
              <a:rPr lang="sv-SE" dirty="0" err="1" smtClean="0"/>
              <a:t>with</a:t>
            </a:r>
            <a:r>
              <a:rPr lang="sv-SE" dirty="0" smtClean="0"/>
              <a:t> </a:t>
            </a:r>
            <a:r>
              <a:rPr lang="sv-SE" dirty="0" err="1" smtClean="0"/>
              <a:t>injection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lumbar</a:t>
            </a:r>
            <a:r>
              <a:rPr lang="sv-SE" dirty="0" smtClean="0"/>
              <a:t> </a:t>
            </a:r>
            <a:r>
              <a:rPr lang="sv-SE" dirty="0" err="1" smtClean="0"/>
              <a:t>spine</a:t>
            </a:r>
            <a:r>
              <a:rPr lang="sv-SE" dirty="0" smtClean="0"/>
              <a:t> </a:t>
            </a:r>
            <a:r>
              <a:rPr lang="sv-SE" dirty="0" err="1" smtClean="0"/>
              <a:t>using</a:t>
            </a:r>
            <a:r>
              <a:rPr lang="sv-SE" dirty="0" smtClean="0"/>
              <a:t> </a:t>
            </a:r>
            <a:r>
              <a:rPr lang="sv-SE" dirty="0" err="1" smtClean="0"/>
              <a:t>fluoroscopic</a:t>
            </a:r>
            <a:r>
              <a:rPr lang="sv-SE" dirty="0" smtClean="0"/>
              <a:t> </a:t>
            </a:r>
            <a:r>
              <a:rPr lang="sv-SE" dirty="0" err="1" smtClean="0"/>
              <a:t>guidance</a:t>
            </a:r>
            <a:r>
              <a:rPr lang="sv-SE" dirty="0" smtClean="0"/>
              <a:t> (</a:t>
            </a:r>
            <a:r>
              <a:rPr lang="sv-SE" dirty="0" err="1" smtClean="0"/>
              <a:t>procedure</a:t>
            </a:r>
            <a:r>
              <a:rPr lang="sv-SE" dirty="0" smtClean="0"/>
              <a:t>)</a:t>
            </a:r>
          </a:p>
          <a:p>
            <a:r>
              <a:rPr lang="sv-SE" dirty="0" err="1" smtClean="0"/>
              <a:t>Neurolytic</a:t>
            </a:r>
            <a:r>
              <a:rPr lang="sv-SE" dirty="0" smtClean="0"/>
              <a:t> </a:t>
            </a:r>
            <a:r>
              <a:rPr lang="sv-SE" dirty="0" err="1" smtClean="0"/>
              <a:t>autonomic</a:t>
            </a:r>
            <a:r>
              <a:rPr lang="sv-SE" dirty="0" smtClean="0"/>
              <a:t> </a:t>
            </a:r>
            <a:r>
              <a:rPr lang="sv-SE" dirty="0" err="1" smtClean="0"/>
              <a:t>nerve</a:t>
            </a:r>
            <a:r>
              <a:rPr lang="sv-SE" dirty="0" smtClean="0"/>
              <a:t> block (</a:t>
            </a:r>
            <a:r>
              <a:rPr lang="sv-SE" dirty="0" err="1" smtClean="0"/>
              <a:t>procedure</a:t>
            </a:r>
            <a:r>
              <a:rPr lang="sv-SE" dirty="0" smtClean="0"/>
              <a:t>)</a:t>
            </a:r>
          </a:p>
          <a:p>
            <a:r>
              <a:rPr lang="sv-SE" dirty="0" err="1" smtClean="0"/>
              <a:t>Neurolytic</a:t>
            </a:r>
            <a:r>
              <a:rPr lang="sv-SE" dirty="0" smtClean="0"/>
              <a:t> </a:t>
            </a:r>
            <a:r>
              <a:rPr lang="sv-SE" dirty="0" err="1" smtClean="0"/>
              <a:t>techniques</a:t>
            </a:r>
            <a:r>
              <a:rPr lang="sv-SE" dirty="0" smtClean="0"/>
              <a:t> (</a:t>
            </a:r>
            <a:r>
              <a:rPr lang="sv-SE" dirty="0" err="1" smtClean="0"/>
              <a:t>procedure</a:t>
            </a:r>
            <a:r>
              <a:rPr lang="sv-SE" dirty="0" smtClean="0"/>
              <a:t>)</a:t>
            </a:r>
          </a:p>
          <a:p>
            <a:r>
              <a:rPr lang="sv-SE" dirty="0" err="1" smtClean="0"/>
              <a:t>Sympathetic</a:t>
            </a:r>
            <a:r>
              <a:rPr lang="sv-SE" dirty="0" smtClean="0"/>
              <a:t> ganglion block (</a:t>
            </a:r>
            <a:r>
              <a:rPr lang="sv-SE" dirty="0" err="1" smtClean="0"/>
              <a:t>procedure</a:t>
            </a:r>
            <a:r>
              <a:rPr lang="sv-SE" dirty="0" smtClean="0"/>
              <a:t>)</a:t>
            </a:r>
          </a:p>
          <a:p>
            <a:r>
              <a:rPr lang="sv-SE" dirty="0" err="1" smtClean="0"/>
              <a:t>Sympathetic</a:t>
            </a:r>
            <a:r>
              <a:rPr lang="sv-SE" dirty="0" smtClean="0"/>
              <a:t> </a:t>
            </a:r>
            <a:r>
              <a:rPr lang="sv-SE" dirty="0" err="1" smtClean="0"/>
              <a:t>nerve</a:t>
            </a:r>
            <a:r>
              <a:rPr lang="sv-SE" dirty="0" smtClean="0"/>
              <a:t> block (</a:t>
            </a:r>
            <a:r>
              <a:rPr lang="sv-SE" dirty="0" err="1" smtClean="0"/>
              <a:t>procedure</a:t>
            </a:r>
            <a:r>
              <a:rPr lang="sv-SE" dirty="0" smtClean="0"/>
              <a:t>)</a:t>
            </a:r>
          </a:p>
          <a:p>
            <a:r>
              <a:rPr lang="sv-SE" dirty="0" err="1" smtClean="0"/>
              <a:t>Sympathetic</a:t>
            </a:r>
            <a:r>
              <a:rPr lang="sv-SE" dirty="0" smtClean="0"/>
              <a:t> </a:t>
            </a:r>
            <a:r>
              <a:rPr lang="sv-SE" dirty="0" err="1" smtClean="0"/>
              <a:t>nerve</a:t>
            </a:r>
            <a:r>
              <a:rPr lang="sv-SE" dirty="0" smtClean="0"/>
              <a:t> or ganglion block (</a:t>
            </a:r>
            <a:r>
              <a:rPr lang="sv-SE" dirty="0" err="1" smtClean="0"/>
              <a:t>procedure</a:t>
            </a:r>
            <a:r>
              <a:rPr lang="sv-SE" dirty="0" smtClean="0"/>
              <a:t>)</a:t>
            </a:r>
          </a:p>
          <a:p>
            <a:r>
              <a:rPr lang="sv-SE" dirty="0" err="1" smtClean="0"/>
              <a:t>Transsacral</a:t>
            </a:r>
            <a:r>
              <a:rPr lang="sv-SE" dirty="0" smtClean="0"/>
              <a:t> </a:t>
            </a:r>
            <a:r>
              <a:rPr lang="sv-SE" dirty="0" err="1" smtClean="0"/>
              <a:t>local</a:t>
            </a:r>
            <a:r>
              <a:rPr lang="sv-SE" dirty="0" smtClean="0"/>
              <a:t> </a:t>
            </a:r>
            <a:r>
              <a:rPr lang="sv-SE" dirty="0" err="1" smtClean="0"/>
              <a:t>anesthetic</a:t>
            </a:r>
            <a:r>
              <a:rPr lang="sv-SE" dirty="0" smtClean="0"/>
              <a:t> </a:t>
            </a:r>
            <a:r>
              <a:rPr lang="sv-SE" dirty="0" err="1" smtClean="0"/>
              <a:t>nerve</a:t>
            </a:r>
            <a:r>
              <a:rPr lang="sv-SE" dirty="0" smtClean="0"/>
              <a:t> block (</a:t>
            </a:r>
            <a:r>
              <a:rPr lang="sv-SE" dirty="0" err="1" smtClean="0"/>
              <a:t>procedure</a:t>
            </a:r>
            <a:r>
              <a:rPr lang="sv-SE" dirty="0" smtClean="0"/>
              <a:t>)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909298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Nerve</a:t>
            </a:r>
            <a:r>
              <a:rPr lang="sv-SE" dirty="0" smtClean="0"/>
              <a:t> block </a:t>
            </a:r>
            <a:r>
              <a:rPr lang="sv-SE" smtClean="0"/>
              <a:t>outcome?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New </a:t>
            </a:r>
            <a:r>
              <a:rPr lang="sv-SE" dirty="0" err="1" smtClean="0"/>
              <a:t>morphologic</a:t>
            </a:r>
            <a:r>
              <a:rPr lang="sv-SE" dirty="0" smtClean="0"/>
              <a:t> </a:t>
            </a:r>
            <a:r>
              <a:rPr lang="sv-SE" dirty="0" err="1" smtClean="0"/>
              <a:t>abnormality</a:t>
            </a:r>
            <a:r>
              <a:rPr lang="sv-SE" dirty="0" smtClean="0"/>
              <a:t>: </a:t>
            </a:r>
            <a:r>
              <a:rPr lang="sv-SE" dirty="0" err="1" smtClean="0"/>
              <a:t>Nerve</a:t>
            </a:r>
            <a:r>
              <a:rPr lang="sv-SE" dirty="0" smtClean="0"/>
              <a:t> block</a:t>
            </a:r>
          </a:p>
          <a:p>
            <a:r>
              <a:rPr lang="sv-SE" dirty="0" smtClean="0"/>
              <a:t>Cf. 75506009 | </a:t>
            </a:r>
            <a:r>
              <a:rPr lang="sv-SE" dirty="0"/>
              <a:t>Construction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stoma</a:t>
            </a:r>
            <a:r>
              <a:rPr lang="sv-SE" dirty="0"/>
              <a:t> (</a:t>
            </a:r>
            <a:r>
              <a:rPr lang="sv-SE" dirty="0" err="1"/>
              <a:t>procedure</a:t>
            </a:r>
            <a:r>
              <a:rPr lang="sv-SE" dirty="0" smtClean="0"/>
              <a:t>) |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54188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Nerve</a:t>
            </a:r>
            <a:r>
              <a:rPr lang="sv-SE" dirty="0" smtClean="0"/>
              <a:t> blocks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 smtClean="0"/>
              <a:t>What</a:t>
            </a:r>
            <a:r>
              <a:rPr lang="sv-SE" dirty="0" smtClean="0"/>
              <a:t> </a:t>
            </a:r>
            <a:r>
              <a:rPr lang="sv-SE" dirty="0" err="1" smtClean="0"/>
              <a:t>classification</a:t>
            </a:r>
            <a:r>
              <a:rPr lang="sv-SE" dirty="0" smtClean="0"/>
              <a:t> </a:t>
            </a:r>
            <a:r>
              <a:rPr lang="sv-SE" dirty="0" err="1" smtClean="0"/>
              <a:t>criteria</a:t>
            </a:r>
            <a:r>
              <a:rPr lang="sv-SE" dirty="0" smtClean="0"/>
              <a:t> </a:t>
            </a:r>
            <a:r>
              <a:rPr lang="sv-SE" dirty="0" err="1" smtClean="0"/>
              <a:t>would</a:t>
            </a:r>
            <a:r>
              <a:rPr lang="sv-SE" dirty="0" smtClean="0"/>
              <a:t> </a:t>
            </a:r>
            <a:r>
              <a:rPr lang="sv-SE" dirty="0" err="1" smtClean="0"/>
              <a:t>you</a:t>
            </a:r>
            <a:r>
              <a:rPr lang="sv-SE" dirty="0" smtClean="0"/>
              <a:t> like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see</a:t>
            </a:r>
            <a:r>
              <a:rPr lang="sv-SE" dirty="0" smtClean="0"/>
              <a:t>?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66449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199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“Nerve block of X (procedure)”</vt:lpstr>
      <vt:lpstr>56333001 | nerve block (procedure) |</vt:lpstr>
      <vt:lpstr>Nerve block’s children</vt:lpstr>
      <vt:lpstr>Nerve block outcome?</vt:lpstr>
      <vt:lpstr>Nerve blocks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“Nerve block of X (procedure)”</dc:title>
  <dc:creator>danka</dc:creator>
  <cp:lastModifiedBy>danka</cp:lastModifiedBy>
  <cp:revision>5</cp:revision>
  <dcterms:created xsi:type="dcterms:W3CDTF">2014-10-27T21:32:38Z</dcterms:created>
  <dcterms:modified xsi:type="dcterms:W3CDTF">2014-10-28T10:03:07Z</dcterms:modified>
</cp:coreProperties>
</file>