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3"/>
  </p:notesMasterIdLst>
  <p:sldIdLst>
    <p:sldId id="259" r:id="rId2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078" autoAdjust="0"/>
    <p:restoredTop sz="94757" autoAdjust="0"/>
  </p:normalViewPr>
  <p:slideViewPr>
    <p:cSldViewPr snapToGrid="0" snapToObjects="1">
      <p:cViewPr varScale="1">
        <p:scale>
          <a:sx n="70" d="100"/>
          <a:sy n="70" d="100"/>
        </p:scale>
        <p:origin x="-1733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0" r:id="rId1"/>
    <p:sldLayoutId id="2147483679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2014 Progress: </a:t>
            </a:r>
            <a:r>
              <a:rPr lang="en-US" sz="2800" dirty="0" smtClean="0"/>
              <a:t>Significant anesthesiology content added to SNOMED</a:t>
            </a:r>
          </a:p>
          <a:p>
            <a:pPr marL="129541" indent="0">
              <a:buNone/>
            </a:pPr>
            <a:endParaRPr lang="en-US" sz="2800" dirty="0" smtClean="0"/>
          </a:p>
          <a:p>
            <a:r>
              <a:rPr lang="en-US" sz="2800" b="1" dirty="0" smtClean="0"/>
              <a:t>Challenge: </a:t>
            </a:r>
            <a:r>
              <a:rPr lang="en-US" sz="2800" dirty="0" smtClean="0"/>
              <a:t>Integrating ISO ventilator standard and novel nerve block concepts</a:t>
            </a:r>
          </a:p>
          <a:p>
            <a:pPr marL="129541" indent="0">
              <a:buNone/>
            </a:pPr>
            <a:endParaRPr lang="en-US" sz="2800" dirty="0" smtClean="0"/>
          </a:p>
          <a:p>
            <a:r>
              <a:rPr lang="en-US" sz="2800" b="1" dirty="0" smtClean="0"/>
              <a:t>Priority: </a:t>
            </a:r>
            <a:r>
              <a:rPr lang="en-US" sz="2800" dirty="0" smtClean="0"/>
              <a:t>Development of an anesthesia subset within SNOMED CT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Anesthesia SIG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662550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_Working Groups_Template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IHTSDO_Working Groups_Template</Template>
  <TotalTime>28</TotalTime>
  <Words>32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IHTSDO_Working Groups_Template</vt:lpstr>
      <vt:lpstr>Anesthesia SIG</vt:lpstr>
    </vt:vector>
  </TitlesOfParts>
  <Company>Columbia University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J. McCormick</dc:creator>
  <cp:lastModifiedBy>Patrick J. McCormick</cp:lastModifiedBy>
  <cp:revision>4</cp:revision>
  <dcterms:created xsi:type="dcterms:W3CDTF">2014-10-28T15:18:47Z</dcterms:created>
  <dcterms:modified xsi:type="dcterms:W3CDTF">2014-10-28T15:47:05Z</dcterms:modified>
</cp:coreProperties>
</file>