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6"/>
  </p:notesMasterIdLst>
  <p:sldIdLst>
    <p:sldId id="258" r:id="rId2"/>
    <p:sldId id="263" r:id="rId3"/>
    <p:sldId id="261" r:id="rId4"/>
    <p:sldId id="262" r:id="rId5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078" autoAdjust="0"/>
    <p:restoredTop sz="94757" autoAdjust="0"/>
  </p:normalViewPr>
  <p:slideViewPr>
    <p:cSldViewPr snapToGrid="0" snapToObjects="1">
      <p:cViewPr varScale="1">
        <p:scale>
          <a:sx n="69" d="100"/>
          <a:sy n="69" d="100"/>
        </p:scale>
        <p:origin x="-6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=""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4038599" cy="5000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428736"/>
            <a:ext cx="4038599" cy="500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38598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Templates for device insertion, SNOMED CT terminology binding and alignment to procedure attributes in the SNOMED CT editorial guide</a:t>
            </a:r>
          </a:p>
          <a:p>
            <a:endParaRPr lang="en-US" dirty="0" smtClean="0"/>
          </a:p>
          <a:p>
            <a:r>
              <a:rPr lang="en-US" dirty="0" smtClean="0"/>
              <a:t>Review of “Nerve Block of x project”</a:t>
            </a:r>
          </a:p>
          <a:p>
            <a:endParaRPr lang="en-US" dirty="0" smtClean="0"/>
          </a:p>
          <a:p>
            <a:r>
              <a:rPr lang="en-US" dirty="0" smtClean="0"/>
              <a:t>Review of request submissions in process, focusing on</a:t>
            </a:r>
          </a:p>
          <a:p>
            <a:pPr lvl="1"/>
            <a:r>
              <a:rPr lang="en-US" dirty="0" smtClean="0"/>
              <a:t>Airway management </a:t>
            </a:r>
            <a:r>
              <a:rPr lang="en-US" dirty="0" smtClean="0"/>
              <a:t>problems – submissions related to Anesthesia SIG / Anesthesia Quality Institute work on adverse outcome concepts in anesthesia</a:t>
            </a:r>
            <a:endParaRPr lang="en-US" dirty="0" smtClean="0"/>
          </a:p>
          <a:p>
            <a:pPr lvl="1"/>
            <a:r>
              <a:rPr lang="en-US" dirty="0" smtClean="0"/>
              <a:t>New local anesthetic block terms for </a:t>
            </a:r>
            <a:r>
              <a:rPr lang="en-US" dirty="0" smtClean="0"/>
              <a:t>thoracic wall and </a:t>
            </a:r>
            <a:r>
              <a:rPr lang="en-US" dirty="0" err="1" smtClean="0"/>
              <a:t>axillary</a:t>
            </a:r>
            <a:r>
              <a:rPr lang="en-US" dirty="0" smtClean="0"/>
              <a:t> </a:t>
            </a:r>
            <a:r>
              <a:rPr lang="en-US" dirty="0" smtClean="0"/>
              <a:t>blocks used in breast surgery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Anesthesia SIG work in Montevideo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1019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9261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52254856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</TotalTime>
  <Words>78</Words>
  <Application>Microsoft Macintosh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IHTSDO PPT Template 2014</vt:lpstr>
      <vt:lpstr>Slide 1</vt:lpstr>
      <vt:lpstr>Anesthesia SIG work in Montevideo</vt:lpstr>
      <vt:lpstr>Slide 3</vt:lpstr>
      <vt:lpstr>Slide 4</vt:lpstr>
    </vt:vector>
  </TitlesOfParts>
  <Company>IHTSDO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IHTSDO</dc:creator>
  <cp:lastModifiedBy>Andrew</cp:lastModifiedBy>
  <cp:revision>24</cp:revision>
  <dcterms:modified xsi:type="dcterms:W3CDTF">2015-10-28T17:06:27Z</dcterms:modified>
</cp:coreProperties>
</file>