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39F31-D08C-4E9C-AB87-AB089BEDB147}" type="datetimeFigureOut">
              <a:rPr lang="en-US" smtClean="0"/>
              <a:t>2017-03-06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13F8E-1E98-4E35-A57E-50E8EE3012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Anesthesia SIG Update 2017-03-06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London Business Meeting</a:t>
            </a:r>
          </a:p>
          <a:p>
            <a:pPr lvl="1"/>
            <a:r>
              <a:rPr lang="en-US" dirty="0" smtClean="0"/>
              <a:t>Continue work with Anesthesia Quality Institute on defining perioperative outcomes in SNOMED</a:t>
            </a:r>
          </a:p>
          <a:p>
            <a:pPr lvl="1"/>
            <a:r>
              <a:rPr lang="en-US" dirty="0" smtClean="0"/>
              <a:t>Continue work on “concepts associated with difficult airways (mostly pediatric)” with Pedi-R group</a:t>
            </a:r>
          </a:p>
          <a:p>
            <a:r>
              <a:rPr lang="en-US" dirty="0" smtClean="0"/>
              <a:t>Multiple cleanups for anesthesiology terminology submitted for inclusion in next SNOMED release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Anesthesia SIG Update 2017-03-06</vt:lpstr>
    </vt:vector>
  </TitlesOfParts>
  <Company>MSKCC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Update 2017-03-06</dc:title>
  <dc:creator>Patrick McCormick</dc:creator>
  <cp:lastModifiedBy>Patrick McCormick</cp:lastModifiedBy>
  <cp:revision>2</cp:revision>
  <dcterms:created xsi:type="dcterms:W3CDTF">2017-03-06T20:02:02Z</dcterms:created>
  <dcterms:modified xsi:type="dcterms:W3CDTF">2017-03-06T20:15:16Z</dcterms:modified>
</cp:coreProperties>
</file>