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7" r:id="rId1"/>
  </p:sldMasterIdLst>
  <p:notesMasterIdLst>
    <p:notesMasterId r:id="rId4"/>
  </p:notesMasterIdLst>
  <p:sldIdLst>
    <p:sldId id="263" r:id="rId2"/>
    <p:sldId id="262" r:id="rId3"/>
  </p:sldIdLst>
  <p:sldSz cx="9144000" cy="5143500" type="screen16x9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2C66572-0070-4587-901D-00FE83EB0345}">
  <a:tblStyle styleId="{B2C66572-0070-4587-901D-00FE83EB034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lef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27"/>
  </p:normalViewPr>
  <p:slideViewPr>
    <p:cSldViewPr snapToGrid="0" snapToObjects="1">
      <p:cViewPr varScale="1">
        <p:scale>
          <a:sx n="124" d="100"/>
          <a:sy n="124" d="100"/>
        </p:scale>
        <p:origin x="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145" marR="0" lvl="1" indent="-1264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291" marR="0" lvl="2" indent="-1259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438" marR="0" lvl="3" indent="-1253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583" marR="0" lvl="4" indent="-1248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5729" marR="0" lvl="5" indent="-12429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2875" marR="0" lvl="6" indent="-1237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021" marR="0" lvl="7" indent="-1232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167" marR="0" lvl="8" indent="-1226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95265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Shape 112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pic" idx="2"/>
          </p:nvPr>
        </p:nvSpPr>
        <p:spPr>
          <a:xfrm>
            <a:off x="6826250" y="920750"/>
            <a:ext cx="2317750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45720" marR="0" lvl="2" indent="-7619" algn="l" rtl="0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14600" marR="0" lvl="5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1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831908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9" name="Shape 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000189" y="141329"/>
            <a:ext cx="685800" cy="68870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461642" y="1405522"/>
            <a:ext cx="8241033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8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8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200"/>
              </a:spcBef>
              <a:spcAft>
                <a:spcPts val="0"/>
              </a:spcAft>
              <a:buClr>
                <a:srgbClr val="1D1E20"/>
              </a:buClr>
              <a:buSzPts val="1400"/>
              <a:buFont typeface="Arial"/>
              <a:buNone/>
              <a:defRPr sz="10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" name="Shape 22"/>
          <p:cNvCxnSpPr/>
          <p:nvPr/>
        </p:nvCxnSpPr>
        <p:spPr>
          <a:xfrm rot="10800000">
            <a:off x="457200" y="4762500"/>
            <a:ext cx="82296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rPr lang="en-AU" dirty="0"/>
              <a:t>Member Pre-release Processes: Draft Scope</a:t>
            </a:r>
            <a:endParaRPr sz="2400" b="0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AU" dirty="0"/>
              <a:t>Sharing of SNOMED International and Member NRC release processes/methods  – who, what, where and when: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Terminologist pre-release processes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Technical pre-release processes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Any clinical review at pre-release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Or is there no division of work – for small teams one group may have to do everything.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Sharing of methods – QA rules, testing </a:t>
            </a:r>
            <a:r>
              <a:rPr lang="en-AU" dirty="0" err="1"/>
              <a:t>etc</a:t>
            </a:r>
            <a:endParaRPr lang="en-AU" dirty="0"/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28600" indent="0"/>
            <a:r>
              <a:rPr lang="en-AU" dirty="0"/>
              <a:t>Task and finish group with yearly maintenance by members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</a:pPr>
            <a:endParaRPr sz="14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1084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sldNum" idx="12"/>
          </p:nvPr>
        </p:nvSpPr>
        <p:spPr>
          <a:xfrm>
            <a:off x="8246532" y="4767263"/>
            <a:ext cx="440267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8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831917"/>
            <a:ext cx="82296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/>
            <a:r>
              <a:rPr lang="en-AU" dirty="0"/>
              <a:t>Member Pre-release Processes: Draft Deliverables</a:t>
            </a:r>
            <a:endParaRPr sz="2400" b="0" i="0" u="none" strike="noStrike" cap="none" dirty="0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63550" y="1406988"/>
            <a:ext cx="825500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Set of shared processes/methods which members can pick up and use as part of their own release process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AU" dirty="0"/>
              <a:t>Confluence space to group these resources</a:t>
            </a:r>
            <a:endParaRPr sz="1400" b="0" i="0" u="none" strike="noStrike" cap="none" dirty="0">
              <a:solidFill>
                <a:schemeClr val="accent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51</Words>
  <Application>Microsoft Macintosh PowerPoint</Application>
  <PresentationFormat>On-screen Show (16:9)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Verdana</vt:lpstr>
      <vt:lpstr>Text slide - plain</vt:lpstr>
      <vt:lpstr>Member Pre-release Processes: Draft Scope</vt:lpstr>
      <vt:lpstr>Member Pre-release Processes: Draft Deliverables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Cathy Richardson</cp:lastModifiedBy>
  <cp:revision>2</cp:revision>
  <dcterms:modified xsi:type="dcterms:W3CDTF">2018-02-13T05:08:33Z</dcterms:modified>
</cp:coreProperties>
</file>