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55B2-A31A-4336-8661-CD44AD200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DA6971-8B4E-4FF6-8C93-FC543F14D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533F4-13D6-40F1-8E63-E26DF5E8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FB67D-ABD0-4B88-9812-630CF5816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0FA9C-0352-4B34-890E-1AA21CF3F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27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D7CDC-AD8B-4F92-8F8D-6C828935A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BBE9C9-58C5-43DF-941B-024365C9A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980EC-AC52-454C-BB1B-B24164915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6E935-3220-4B78-9A61-FFE942310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4A161-9A9F-4440-98BF-69F14F1D5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181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BB0DA3-525C-40B0-87A6-58AC44A2F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03A9AE-17BB-4E12-BD0A-B1610693B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8A4CC-A2B4-453C-8976-93AE0C0C8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79B43-4B89-4CD5-8E5E-173A93F20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B6D8B-F54E-487B-BE20-1C47CA9E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31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A18C4-674B-497B-8047-FC80B409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3A1F8-B906-4228-94D5-A8C98B7BD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C0D2E-4CC6-40CE-AC33-9745D809E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549DB-D6C9-4432-9529-0F8E6CF0B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B8392-A157-459B-9FE2-D65C4F4EC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81253-BF1F-4B84-B342-8A83BF4A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36B71-31C6-442F-9A15-62F8A3359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C4BE7-6142-4DE7-BC2D-04E0A3AF8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DBBA2-7963-4CB8-9B14-0F6E35760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FB988-90EC-43CC-AB8A-A3C7027F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0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D99B7-9661-4860-A3D8-E723CB56F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1EDDF-1F78-4FCB-9A63-A860778802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FE1B3-1B57-4CA3-8654-255328561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CE698-E499-4615-85FC-BE51D748A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9938D9-BEFE-4ECA-A742-ADFAE0BAF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4A7F97-041A-4711-9587-8B0B1211A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D0DDB-0282-4400-86E1-70E5B11D2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10E3EC-1BF0-4CEC-AAF5-037284718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DD0AE4-CC39-4596-A56A-53B4EEF91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9DCB50-604E-4931-8AB3-B2C67D6CE8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820839-AD0C-4D99-BB1D-B8EF423C7B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EC2F1C-A095-4B14-A839-77307399F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F1BCB4-51E1-4D75-83AD-20FDB0F38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AB576F-F619-4404-90CA-D4EE9853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99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73F2C-7090-4F9D-8EF7-D5ECAAA7B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17EEE2-0E63-4857-95F4-22D697AE2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34C52-6AFB-4E3E-B77D-69C210167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D6E279-2032-4756-AF9E-6B358F55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47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3A00EB-3BFB-4AD0-99A4-6267157CF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748774-2632-407A-AC92-4FC79C4B2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1C3DC-751F-42C4-B94D-5AD6258DC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80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46B6B-3F70-4321-B4CC-20364157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896EA-C34F-42E7-B1EA-4D597ADAE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E3955-EBC1-403D-9B1B-F79A91C06B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7316B-DF7C-4058-AE96-98614C1C7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E4547B-69BC-47B0-A119-588486922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A217B5-009F-4AEC-9081-E3DA0A3F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8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0DD3B-0777-4FA3-9C9D-9C89DBE0F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6DA3D4-91E7-412B-B8B7-B8AAAE4DAC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F10E3-EB69-4A51-B281-6FC4507AA2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294AC7-DD87-448C-8D67-42946FD34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5A57C1-EFB1-4A57-ACCC-DFFE9F20D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21ACF7-9A8F-43C7-A4B1-95516CC9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9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EEFD46-F863-4A19-AA4F-60D34E078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2ECB6-F594-4576-899E-90BEF2104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B0398-7CAD-4030-B0BB-DF58078285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A9062-C8E8-4926-BC7D-9F8D63E750B7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47844-B2FE-4386-8B1A-C052F0CC16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8EE37-A8A8-4178-8FB8-4222D69ECE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A1006-17AB-4DC2-A8F8-83143FC47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4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B32F665-8FC7-4D45-8FFF-339DBD15C8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99735"/>
            <a:ext cx="7933595" cy="1854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6536D4-FA54-454C-85B7-A04768F51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564156"/>
            <a:ext cx="7933595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4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DF37A37-2BA2-4197-B815-5630F13828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54703"/>
            <a:ext cx="7933595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93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51F608B-8835-4BC4-91A8-19ABD6DA4D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1481" y="2098974"/>
            <a:ext cx="7933595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85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0A9F37D-6597-4879-A7C8-10C816DEFF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5980" y="1785435"/>
            <a:ext cx="7933595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89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3</cp:revision>
  <dcterms:created xsi:type="dcterms:W3CDTF">2017-10-10T20:52:10Z</dcterms:created>
  <dcterms:modified xsi:type="dcterms:W3CDTF">2017-10-10T22:42:39Z</dcterms:modified>
</cp:coreProperties>
</file>