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5"/>
  </p:notesMasterIdLst>
  <p:sldIdLst>
    <p:sldId id="285" r:id="rId2"/>
    <p:sldId id="314" r:id="rId3"/>
    <p:sldId id="315" r:id="rId4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73" d="100"/>
          <a:sy n="73" d="100"/>
        </p:scale>
        <p:origin x="-3968" y="-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5145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81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4" y="2143116"/>
            <a:ext cx="8280702" cy="112715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GB" sz="3200" b="1" dirty="0"/>
              <a:t>How do we identify  common content requirements before development or submission amongst members?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Extract from presentation by Jane </a:t>
            </a:r>
            <a:r>
              <a:rPr lang="en-US" sz="1800" dirty="0" smtClean="0"/>
              <a:t>Millar – Collaboration Lead</a:t>
            </a:r>
          </a:p>
          <a:p>
            <a:r>
              <a:rPr lang="en-US" sz="1800" dirty="0"/>
              <a:t>t</a:t>
            </a:r>
            <a:r>
              <a:rPr lang="en-US" sz="1800" dirty="0" smtClean="0"/>
              <a:t>o the Member Forum in April 2017</a:t>
            </a:r>
          </a:p>
          <a:p>
            <a:endParaRPr lang="en-US" sz="1800" dirty="0"/>
          </a:p>
          <a:p>
            <a:r>
              <a:rPr lang="en-US" sz="1800" dirty="0" smtClean="0"/>
              <a:t>Presented to the CMAG July 2017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3757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transparency to avid deleting content locally because in the interim content has been added</a:t>
            </a:r>
          </a:p>
          <a:p>
            <a:r>
              <a:rPr lang="en-GB" dirty="0" smtClean="0"/>
              <a:t>Sharing of resources to meet timelines</a:t>
            </a:r>
          </a:p>
          <a:p>
            <a:r>
              <a:rPr lang="en-GB" dirty="0" smtClean="0"/>
              <a:t>Avoiding duplication</a:t>
            </a:r>
          </a:p>
          <a:p>
            <a:r>
              <a:rPr lang="en-GB" dirty="0" smtClean="0"/>
              <a:t>Ideas:</a:t>
            </a:r>
          </a:p>
          <a:p>
            <a:pPr lvl="2"/>
            <a:r>
              <a:rPr lang="en-GB" dirty="0" smtClean="0"/>
              <a:t>Create a list of topics that are relevant across domains</a:t>
            </a:r>
          </a:p>
          <a:p>
            <a:pPr lvl="2"/>
            <a:r>
              <a:rPr lang="en-GB" dirty="0" smtClean="0"/>
              <a:t>Yearly update of country priorities per domain (not work plan priorities)</a:t>
            </a:r>
          </a:p>
          <a:p>
            <a:pPr lvl="2"/>
            <a:r>
              <a:rPr lang="en-GB" dirty="0" smtClean="0"/>
              <a:t>Information boxes per domain</a:t>
            </a:r>
          </a:p>
          <a:p>
            <a:pPr lvl="2"/>
            <a:r>
              <a:rPr lang="en-GB" dirty="0" smtClean="0"/>
              <a:t>Criteria for reaching out to other stakeholder groups on specific topics.</a:t>
            </a:r>
          </a:p>
          <a:p>
            <a:pPr lvl="2"/>
            <a:r>
              <a:rPr lang="en-GB" dirty="0" smtClean="0"/>
              <a:t>Is there a browser which can be used to look at content in development in member countries</a:t>
            </a:r>
          </a:p>
          <a:p>
            <a:pPr lvl="2"/>
            <a:r>
              <a:rPr lang="en-GB" dirty="0" smtClean="0"/>
              <a:t>Run Matt’s report annually</a:t>
            </a:r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769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MF workshop on October:</a:t>
            </a:r>
          </a:p>
          <a:p>
            <a:pPr lvl="1"/>
            <a:r>
              <a:rPr lang="en-GB" dirty="0" smtClean="0"/>
              <a:t>Discuss a confluence based database of developments</a:t>
            </a:r>
          </a:p>
          <a:p>
            <a:pPr lvl="1"/>
            <a:r>
              <a:rPr lang="en-GB" dirty="0" smtClean="0"/>
              <a:t>Confluence database also hold work domains being undertaken by other groups </a:t>
            </a:r>
          </a:p>
          <a:p>
            <a:pPr lvl="1"/>
            <a:r>
              <a:rPr lang="en-GB" dirty="0" smtClean="0"/>
              <a:t>Include other stakeholders in the work </a:t>
            </a:r>
            <a:r>
              <a:rPr lang="en-GB" dirty="0" smtClean="0"/>
              <a:t>shop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discussion – 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639077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1977</TotalTime>
  <Words>144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IHTSDO_PPT_Template_2014</vt:lpstr>
      <vt:lpstr> How do we identify  common content requirements before development or submission amongst members?</vt:lpstr>
      <vt:lpstr>Discussion points</vt:lpstr>
      <vt:lpstr>Internal discussion – July 2019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CATHERINE RICHARDSON</cp:lastModifiedBy>
  <cp:revision>77</cp:revision>
  <dcterms:modified xsi:type="dcterms:W3CDTF">2017-07-26T00:01:27Z</dcterms:modified>
</cp:coreProperties>
</file>