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4"/>
  </p:notesMasterIdLst>
  <p:sldIdLst>
    <p:sldId id="258" r:id="rId2"/>
    <p:sldId id="263" r:id="rId3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77" autoAdjust="0"/>
    <p:restoredTop sz="95027" autoAdjust="0"/>
  </p:normalViewPr>
  <p:slideViewPr>
    <p:cSldViewPr snapToGrid="0" snapToObjects="1">
      <p:cViewPr varScale="1">
        <p:scale>
          <a:sx n="60" d="100"/>
          <a:sy n="60" d="100"/>
        </p:scale>
        <p:origin x="178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615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Trebuchet MS Bold"/>
                <a:cs typeface="Trebuchet MS Bold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Trebuchet MS"/>
                <a:cs typeface="Trebuchet M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mmenligning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Kun titel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dhold med billedteks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Trebuchet MS"/>
                <a:cs typeface="Trebuchet MS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lede med billedteks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 Bold"/>
          <a:ea typeface="Arial"/>
          <a:cs typeface="Trebuchet MS Bold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"/>
          <a:ea typeface="Arial"/>
          <a:cs typeface="Trebuchet MS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snomed.zoom.us/j/847177998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1" y="1950720"/>
            <a:ext cx="8564880" cy="2462842"/>
          </a:xfrm>
        </p:spPr>
        <p:txBody>
          <a:bodyPr/>
          <a:lstStyle/>
          <a:p>
            <a:r>
              <a:rPr lang="en-US" dirty="0" smtClean="0"/>
              <a:t>SNOMED CT to ICD-10-PCS Map Project Group</a:t>
            </a:r>
            <a:br>
              <a:rPr lang="en-US" dirty="0" smtClean="0"/>
            </a:br>
            <a:r>
              <a:rPr lang="en-US" sz="3200" dirty="0" smtClean="0"/>
              <a:t>September 3rd </a:t>
            </a:r>
            <a:r>
              <a:rPr lang="en-US" sz="3200" dirty="0" smtClean="0"/>
              <a:t>2020 14:00 – 15:00 UTC</a:t>
            </a:r>
            <a:endParaRPr lang="en-US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6724528"/>
              </p:ext>
            </p:extLst>
          </p:nvPr>
        </p:nvGraphicFramePr>
        <p:xfrm>
          <a:off x="721519" y="4293395"/>
          <a:ext cx="7343775" cy="858112"/>
        </p:xfrm>
        <a:graphic>
          <a:graphicData uri="http://schemas.openxmlformats.org/drawingml/2006/table">
            <a:tbl>
              <a:tblPr firstRow="1" firstCol="1" bandRow="1"/>
              <a:tblGrid>
                <a:gridCol w="7343775">
                  <a:extLst>
                    <a:ext uri="{9D8B030D-6E8A-4147-A177-3AD203B41FA5}">
                      <a16:colId xmlns:a16="http://schemas.microsoft.com/office/drawing/2014/main" val="265152991"/>
                    </a:ext>
                  </a:extLst>
                </a:gridCol>
              </a:tblGrid>
              <a:tr h="4637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>
                          <a:srgbClr val="0055B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400" b="0" i="0" u="sng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rebuchet MS"/>
                          <a:sym typeface="Arial"/>
                          <a:hlinkClick r:id="rId2"/>
                          <a:rtl val="0"/>
                        </a:rPr>
                        <a:t>https://snomed.zoom.us/j/847177998</a:t>
                      </a:r>
                      <a:endParaRPr kumimoji="0" lang="en-US" sz="2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Trebuchet MS"/>
                        <a:sym typeface="Arial"/>
                        <a:rtl val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1382433"/>
                  </a:ext>
                </a:extLst>
              </a:tr>
              <a:tr h="3863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>
                          <a:srgbClr val="0055B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kumimoji="0" lang="en-US" sz="2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Trebuchet MS"/>
                        <a:sym typeface="Arial"/>
                        <a:rtl val="0"/>
                      </a:endParaRPr>
                    </a:p>
                  </a:txBody>
                  <a:tcPr marL="0" marR="0" marT="285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6936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65810"/>
            <a:ext cx="8229600" cy="319875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Welcome</a:t>
            </a:r>
            <a:r>
              <a:rPr lang="en-US" sz="2000" dirty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and start audio recording</a:t>
            </a:r>
            <a:endParaRPr lang="en-US" sz="1200" dirty="0" smtClean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ICHI</a:t>
            </a:r>
            <a:endParaRPr lang="en-US" sz="20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Mapping work by Canada CIHI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Comprehensive evaluation of ICHI for: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 smtClean="0"/>
              <a:t>International statistics – Eurostat/OECD shortlist for surgical procedures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 err="1" smtClean="0"/>
              <a:t>Casemix</a:t>
            </a:r>
            <a:r>
              <a:rPr lang="en-US" sz="1600" dirty="0" smtClean="0"/>
              <a:t> – MS-DRG, APR-DRG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 smtClean="0"/>
              <a:t>Clinical – mapping of physician friendly terms to SNOMED CT, ICD-10-PCS and ICHI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 smtClean="0"/>
              <a:t>Quality measure – value sets for </a:t>
            </a:r>
            <a:r>
              <a:rPr lang="en-US" sz="1600" dirty="0" err="1" smtClean="0"/>
              <a:t>eCQM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AOB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Next meeting</a:t>
            </a:r>
            <a:endParaRPr lang="en-US" sz="1000" dirty="0" smtClean="0">
              <a:latin typeface="+mj-lt"/>
            </a:endParaRPr>
          </a:p>
          <a:p>
            <a:pPr marL="129541" indent="0">
              <a:buNone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Agenda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52258311"/>
      </p:ext>
    </p:extLst>
  </p:cSld>
  <p:clrMapOvr>
    <a:masterClrMapping/>
  </p:clrMapOvr>
</p:sld>
</file>

<file path=ppt/theme/theme1.xml><?xml version="1.0" encoding="utf-8"?>
<a:theme xmlns:a="http://schemas.openxmlformats.org/drawingml/2006/main" name="MappingSIG_Agenda_20141027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MappingSIG_Agenda_20141027</Template>
  <TotalTime>3632</TotalTime>
  <Words>73</Words>
  <Application>Microsoft Office PowerPoint</Application>
  <PresentationFormat>On-screen Show (4:3)</PresentationFormat>
  <Paragraphs>13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Museo 300</vt:lpstr>
      <vt:lpstr>Trebuchet MS</vt:lpstr>
      <vt:lpstr>Trebuchet MS Bold</vt:lpstr>
      <vt:lpstr>MappingSIG_Agenda_20141027</vt:lpstr>
      <vt:lpstr>SNOMED CT to ICD-10-PCS Map Project Group September 3rd 2020 14:00 – 15:00 UTC</vt:lpstr>
      <vt:lpstr>Agenda</vt:lpstr>
    </vt:vector>
  </TitlesOfParts>
  <Company>Health &amp; Social Care Information Centre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SIG Face-to-Face Meeting</dc:title>
  <dc:creator>habr2</dc:creator>
  <cp:lastModifiedBy>Fung, Kin Wah (NIH/NLM/LHC) [E]</cp:lastModifiedBy>
  <cp:revision>242</cp:revision>
  <dcterms:created xsi:type="dcterms:W3CDTF">2014-10-03T08:09:49Z</dcterms:created>
  <dcterms:modified xsi:type="dcterms:W3CDTF">2020-08-26T13:43:34Z</dcterms:modified>
</cp:coreProperties>
</file>