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4"/>
  </p:notesMasterIdLst>
  <p:sldIdLst>
    <p:sldId id="258" r:id="rId2"/>
    <p:sldId id="263" r:id="rId3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7" autoAdjust="0"/>
    <p:restoredTop sz="95027" autoAdjust="0"/>
  </p:normalViewPr>
  <p:slideViewPr>
    <p:cSldViewPr snapToGrid="0" snapToObjects="1">
      <p:cViewPr varScale="1">
        <p:scale>
          <a:sx n="81" d="100"/>
          <a:sy n="81" d="100"/>
        </p:scale>
        <p:origin x="1332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61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url?q=https%3A%2F%2Fsnomed.zoom.us%2Fj%2F926771111&amp;sa=D&amp;usd=2&amp;usg=AFQjCNE3XSLJDUBRiabixcrHEnkz-mEB_Q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1" y="1950720"/>
            <a:ext cx="8564880" cy="2462842"/>
          </a:xfrm>
        </p:spPr>
        <p:txBody>
          <a:bodyPr/>
          <a:lstStyle/>
          <a:p>
            <a:r>
              <a:rPr lang="en-US" dirty="0" smtClean="0"/>
              <a:t>SNOMED CT to ICD-10-PCS Map Project Group</a:t>
            </a:r>
            <a:br>
              <a:rPr lang="en-US" dirty="0" smtClean="0"/>
            </a:br>
            <a:r>
              <a:rPr lang="en-US" sz="3200" dirty="0" smtClean="0"/>
              <a:t>March, 22 2018 14:00 – 15:00 UTC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" y="4581202"/>
            <a:ext cx="8669655" cy="844238"/>
          </a:xfrm>
        </p:spPr>
        <p:txBody>
          <a:bodyPr/>
          <a:lstStyle/>
          <a:p>
            <a:r>
              <a:rPr lang="en-US" u="sng" dirty="0">
                <a:hlinkClick r:id="rId2"/>
              </a:rPr>
              <a:t>https://snomed.zoom.us/j/926771111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65810"/>
            <a:ext cx="8229600" cy="319875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Welcome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and start audio recording</a:t>
            </a:r>
            <a:endParaRPr lang="en-US" sz="12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Possible use cases for the map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Progress reports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</a:rPr>
              <a:t>Web-based mapping tool feedback – </a:t>
            </a:r>
            <a:r>
              <a:rPr lang="en-US" sz="1600" dirty="0">
                <a:latin typeface="+mj-lt"/>
              </a:rPr>
              <a:t>G</a:t>
            </a:r>
            <a:r>
              <a:rPr lang="en-US" sz="1600" dirty="0" smtClean="0">
                <a:latin typeface="+mj-lt"/>
              </a:rPr>
              <a:t>roup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</a:rPr>
              <a:t>Lexical mapping of ICD-9-CM index study – Kin Wah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</a:rPr>
              <a:t>Submission to SNOMED CT Expo 2018 - Group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</a:rPr>
              <a:t>Component mapping: root </a:t>
            </a:r>
            <a:r>
              <a:rPr lang="en-US" sz="1600" dirty="0">
                <a:latin typeface="+mj-lt"/>
              </a:rPr>
              <a:t>operation, body part, </a:t>
            </a:r>
            <a:r>
              <a:rPr lang="en-US" sz="1600" dirty="0" smtClean="0">
                <a:latin typeface="+mj-lt"/>
              </a:rPr>
              <a:t>device axes </a:t>
            </a:r>
            <a:r>
              <a:rPr lang="en-US" sz="1600" dirty="0">
                <a:latin typeface="+mj-lt"/>
              </a:rPr>
              <a:t>– Filip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</a:rPr>
              <a:t>Body parts mapping – Arturo, Ariel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AOB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Next meeting</a:t>
            </a:r>
            <a:endParaRPr lang="en-US" sz="1000" dirty="0" smtClean="0">
              <a:latin typeface="+mj-lt"/>
            </a:endParaRPr>
          </a:p>
          <a:p>
            <a:pPr marL="129541" indent="0">
              <a:buNone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Agenda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52258311"/>
      </p:ext>
    </p:extLst>
  </p:cSld>
  <p:clrMapOvr>
    <a:masterClrMapping/>
  </p:clrMapOvr>
</p:sld>
</file>

<file path=ppt/theme/theme1.xml><?xml version="1.0" encoding="utf-8"?>
<a:theme xmlns:a="http://schemas.openxmlformats.org/drawingml/2006/main" name="MappingSIG_Agenda_20141027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MappingSIG_Agenda_20141027</Template>
  <TotalTime>2232</TotalTime>
  <Words>70</Words>
  <Application>Microsoft Office PowerPoint</Application>
  <PresentationFormat>On-screen Show (4:3)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Museo 300</vt:lpstr>
      <vt:lpstr>Trebuchet MS</vt:lpstr>
      <vt:lpstr>Trebuchet MS Bold</vt:lpstr>
      <vt:lpstr>MappingSIG_Agenda_20141027</vt:lpstr>
      <vt:lpstr>SNOMED CT to ICD-10-PCS Map Project Group March, 22 2018 14:00 – 15:00 UTC</vt:lpstr>
      <vt:lpstr>Agenda</vt:lpstr>
    </vt:vector>
  </TitlesOfParts>
  <Company>Health &amp; Social Care Information Centre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 Face-to-Face Meeting</dc:title>
  <dc:creator>habr2</dc:creator>
  <cp:lastModifiedBy>Fung, Kin Wah (NIH/NLM/LHC) [E]</cp:lastModifiedBy>
  <cp:revision>211</cp:revision>
  <dcterms:created xsi:type="dcterms:W3CDTF">2014-10-03T08:09:49Z</dcterms:created>
  <dcterms:modified xsi:type="dcterms:W3CDTF">2018-03-20T17:12:30Z</dcterms:modified>
</cp:coreProperties>
</file>