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7" autoAdjust="0"/>
    <p:restoredTop sz="95027" autoAdjust="0"/>
  </p:normalViewPr>
  <p:slideViewPr>
    <p:cSldViewPr snapToGrid="0" snapToObjects="1">
      <p:cViewPr varScale="1">
        <p:scale>
          <a:sx n="92" d="100"/>
          <a:sy n="92" d="100"/>
        </p:scale>
        <p:origin x="700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s://global.gotomeeting.com/join/820971221&amp;usd=2&amp;usg=AFQjCNH-ZIi3HxY5pr2oG1pg63MnvT6_y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1" y="1950720"/>
            <a:ext cx="8564880" cy="2462842"/>
          </a:xfrm>
        </p:spPr>
        <p:txBody>
          <a:bodyPr/>
          <a:lstStyle/>
          <a:p>
            <a:r>
              <a:rPr lang="en-US" dirty="0" smtClean="0"/>
              <a:t>SNOMED CT to ICD-10-PCS Map Project Group</a:t>
            </a:r>
            <a:br>
              <a:rPr lang="en-US" dirty="0" smtClean="0"/>
            </a:br>
            <a:r>
              <a:rPr lang="en-US" sz="3200" dirty="0" smtClean="0"/>
              <a:t>Apr 5, </a:t>
            </a:r>
            <a:r>
              <a:rPr lang="en-US" sz="3200" dirty="0" smtClean="0"/>
              <a:t>2017, </a:t>
            </a:r>
            <a:r>
              <a:rPr lang="en-US" sz="3200" dirty="0" smtClean="0"/>
              <a:t>14:00 </a:t>
            </a:r>
            <a:r>
              <a:rPr lang="en-US" sz="3200" dirty="0" smtClean="0"/>
              <a:t>– </a:t>
            </a:r>
            <a:r>
              <a:rPr lang="en-US" sz="3200" dirty="0" smtClean="0"/>
              <a:t>15:00 </a:t>
            </a:r>
            <a:r>
              <a:rPr lang="en-US" sz="3200" dirty="0" smtClean="0"/>
              <a:t>UTC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4581202"/>
            <a:ext cx="8669655" cy="844238"/>
          </a:xfrm>
        </p:spPr>
        <p:txBody>
          <a:bodyPr/>
          <a:lstStyle/>
          <a:p>
            <a:r>
              <a:rPr lang="en-US" sz="2800" u="sng" dirty="0">
                <a:hlinkClick r:id="rId2"/>
              </a:rPr>
              <a:t>https://global.gotomeeting.com/join/820971221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09"/>
            <a:ext cx="8229600" cy="419540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Welcome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start audio recording</a:t>
            </a:r>
            <a:endParaRPr lang="en-US" sz="12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Project plan proposal to </a:t>
            </a:r>
            <a:r>
              <a:rPr lang="en-US" sz="2000" dirty="0" smtClean="0">
                <a:latin typeface="+mj-lt"/>
              </a:rPr>
              <a:t>IHTSDO</a:t>
            </a:r>
            <a:endParaRPr lang="en-US" sz="2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Possible use cases for the map</a:t>
            </a:r>
            <a:endParaRPr lang="en-US" sz="12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Progress reports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Web-based mapping tool - Arturo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Axial </a:t>
            </a:r>
            <a:r>
              <a:rPr lang="en-US" sz="1600" dirty="0" smtClean="0">
                <a:latin typeface="+mj-lt"/>
              </a:rPr>
              <a:t>mapping (body parts) – Arturo, </a:t>
            </a:r>
            <a:r>
              <a:rPr lang="en-US" sz="1600" dirty="0" smtClean="0">
                <a:latin typeface="+mj-lt"/>
              </a:rPr>
              <a:t>Ariel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Root </a:t>
            </a:r>
            <a:r>
              <a:rPr lang="en-US" sz="1600" dirty="0" smtClean="0">
                <a:latin typeface="+mj-lt"/>
              </a:rPr>
              <a:t>operation, body part, device mappings – </a:t>
            </a:r>
            <a:r>
              <a:rPr lang="en-US" sz="1600" dirty="0" smtClean="0">
                <a:latin typeface="+mj-lt"/>
              </a:rPr>
              <a:t>Filip</a:t>
            </a:r>
            <a:endParaRPr lang="en-US" sz="1600" dirty="0" smtClean="0"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Post-coordination approach – Arabella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Lexical matching, ontological map, indirect map (GEM) – Kin Wah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Post-coordination </a:t>
            </a:r>
            <a:r>
              <a:rPr lang="en-US" sz="2000" dirty="0" smtClean="0">
                <a:latin typeface="+mj-lt"/>
              </a:rPr>
              <a:t>study – Kin Wah</a:t>
            </a:r>
            <a:endParaRPr lang="en-US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Next meeting</a:t>
            </a:r>
            <a:endParaRPr lang="en-US" sz="1000" dirty="0" smtClean="0">
              <a:latin typeface="+mj-lt"/>
            </a:endParaRPr>
          </a:p>
          <a:p>
            <a:pPr marL="129541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2079</TotalTime>
  <Words>80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Museo 300</vt:lpstr>
      <vt:lpstr>Trebuchet MS</vt:lpstr>
      <vt:lpstr>Trebuchet MS Bold</vt:lpstr>
      <vt:lpstr>MappingSIG_Agenda_20141027</vt:lpstr>
      <vt:lpstr>SNOMED CT to ICD-10-PCS Map Project Group Apr 5, 2017, 14:00 – 15:00 UTC</vt:lpstr>
      <vt:lpstr>Agenda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Fung, Kin Wah (NIH/NLM/LHC) [E]</cp:lastModifiedBy>
  <cp:revision>185</cp:revision>
  <dcterms:created xsi:type="dcterms:W3CDTF">2014-10-03T08:09:49Z</dcterms:created>
  <dcterms:modified xsi:type="dcterms:W3CDTF">2017-03-29T18:24:20Z</dcterms:modified>
</cp:coreProperties>
</file>