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4"/>
  </p:notesMasterIdLst>
  <p:sldIdLst>
    <p:sldId id="258" r:id="rId2"/>
    <p:sldId id="263" r:id="rId3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7" autoAdjust="0"/>
    <p:restoredTop sz="95027" autoAdjust="0"/>
  </p:normalViewPr>
  <p:slideViewPr>
    <p:cSldViewPr snapToGrid="0" snapToObjects="1">
      <p:cViewPr varScale="1">
        <p:scale>
          <a:sx n="87" d="100"/>
          <a:sy n="87" d="100"/>
        </p:scale>
        <p:origin x="14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615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snomed.zoom.us/j/847177998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1" y="1950720"/>
            <a:ext cx="8564880" cy="2462842"/>
          </a:xfrm>
        </p:spPr>
        <p:txBody>
          <a:bodyPr/>
          <a:lstStyle/>
          <a:p>
            <a:r>
              <a:rPr lang="en-US" dirty="0" smtClean="0"/>
              <a:t>Medical Procedures </a:t>
            </a:r>
            <a:r>
              <a:rPr lang="en-US" dirty="0" smtClean="0"/>
              <a:t>Project Group</a:t>
            </a:r>
            <a:br>
              <a:rPr lang="en-US" dirty="0" smtClean="0"/>
            </a:br>
            <a:r>
              <a:rPr lang="en-US" sz="3200" dirty="0" smtClean="0"/>
              <a:t>November 5th</a:t>
            </a:r>
            <a:r>
              <a:rPr lang="en-US" sz="3200" dirty="0" smtClean="0"/>
              <a:t> </a:t>
            </a:r>
            <a:r>
              <a:rPr lang="en-US" sz="3200" dirty="0" smtClean="0"/>
              <a:t>2020 </a:t>
            </a:r>
            <a:r>
              <a:rPr lang="en-US" sz="3200" dirty="0" smtClean="0"/>
              <a:t>15:00 </a:t>
            </a:r>
            <a:r>
              <a:rPr lang="en-US" sz="3200" dirty="0" smtClean="0"/>
              <a:t>– </a:t>
            </a:r>
            <a:r>
              <a:rPr lang="en-US" sz="3200" dirty="0" smtClean="0"/>
              <a:t>16:00 </a:t>
            </a:r>
            <a:r>
              <a:rPr lang="en-US" sz="3200" dirty="0" smtClean="0"/>
              <a:t>UTC</a:t>
            </a:r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724528"/>
              </p:ext>
            </p:extLst>
          </p:nvPr>
        </p:nvGraphicFramePr>
        <p:xfrm>
          <a:off x="721519" y="4293395"/>
          <a:ext cx="7343775" cy="858112"/>
        </p:xfrm>
        <a:graphic>
          <a:graphicData uri="http://schemas.openxmlformats.org/drawingml/2006/table">
            <a:tbl>
              <a:tblPr firstRow="1" firstCol="1" bandRow="1"/>
              <a:tblGrid>
                <a:gridCol w="7343775">
                  <a:extLst>
                    <a:ext uri="{9D8B030D-6E8A-4147-A177-3AD203B41FA5}">
                      <a16:colId xmlns:a16="http://schemas.microsoft.com/office/drawing/2014/main" val="265152991"/>
                    </a:ext>
                  </a:extLst>
                </a:gridCol>
              </a:tblGrid>
              <a:tr h="4637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>
                          <a:srgbClr val="0055B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2400" b="0" i="0" u="sng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Trebuchet MS"/>
                          <a:sym typeface="Arial"/>
                          <a:hlinkClick r:id="rId2"/>
                          <a:rtl val="0"/>
                        </a:rPr>
                        <a:t>https://snomed.zoom.us/j/847177998</a:t>
                      </a:r>
                      <a:endParaRPr kumimoji="0" lang="en-US" sz="2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rebuchet MS"/>
                        <a:sym typeface="Arial"/>
                        <a:rtl val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1382433"/>
                  </a:ext>
                </a:extLst>
              </a:tr>
              <a:tr h="3863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>
                          <a:srgbClr val="0055B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en-US" sz="2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Trebuchet MS"/>
                        <a:sym typeface="Arial"/>
                        <a:rtl val="0"/>
                      </a:endParaRPr>
                    </a:p>
                  </a:txBody>
                  <a:tcPr marL="0" marR="0" marT="2857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936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65810"/>
            <a:ext cx="8229600" cy="319875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+mj-lt"/>
              </a:rPr>
              <a:t>Welcome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 smtClean="0">
                <a:latin typeface="+mj-lt"/>
              </a:rPr>
              <a:t>and start audio </a:t>
            </a:r>
            <a:r>
              <a:rPr lang="en-US" sz="2000" dirty="0" smtClean="0">
                <a:latin typeface="+mj-lt"/>
              </a:rPr>
              <a:t>recording</a:t>
            </a:r>
            <a:endParaRPr lang="en-US" sz="12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ICHI </a:t>
            </a:r>
            <a:r>
              <a:rPr lang="en-US" sz="1600" dirty="0" smtClean="0"/>
              <a:t>evaluation</a:t>
            </a:r>
            <a:endParaRPr lang="en-US" sz="1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/>
              <a:t>Quality</a:t>
            </a:r>
            <a:r>
              <a:rPr lang="en-US" dirty="0"/>
              <a:t> </a:t>
            </a:r>
            <a:r>
              <a:rPr lang="en-US" sz="1600" dirty="0"/>
              <a:t>measure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200" dirty="0" smtClean="0"/>
              <a:t>Finalize mappings on ICD-10-PCS </a:t>
            </a:r>
            <a:r>
              <a:rPr lang="en-US" sz="1200" dirty="0"/>
              <a:t>codes that are in </a:t>
            </a:r>
            <a:r>
              <a:rPr lang="en-US" sz="1200" dirty="0" err="1"/>
              <a:t>eCQM</a:t>
            </a:r>
            <a:r>
              <a:rPr lang="en-US" sz="1200" dirty="0"/>
              <a:t> </a:t>
            </a:r>
            <a:r>
              <a:rPr lang="en-US" sz="1200" dirty="0" err="1" smtClean="0"/>
              <a:t>valuesets</a:t>
            </a:r>
            <a:endParaRPr lang="en-US" sz="1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err="1" smtClean="0"/>
              <a:t>Casemix</a:t>
            </a:r>
            <a:r>
              <a:rPr lang="en-US" sz="1600" dirty="0" smtClean="0"/>
              <a:t> </a:t>
            </a:r>
            <a:r>
              <a:rPr lang="en-US" sz="1600" dirty="0" smtClean="0"/>
              <a:t>– MS-DRG</a:t>
            </a:r>
            <a:endParaRPr lang="en-US" sz="1600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200" dirty="0" smtClean="0"/>
              <a:t>New evaluation with de-identified patient data</a:t>
            </a:r>
            <a:endParaRPr lang="en-US" sz="120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600" dirty="0" smtClean="0"/>
              <a:t>National </a:t>
            </a:r>
            <a:r>
              <a:rPr lang="en-US" sz="1600" dirty="0" smtClean="0"/>
              <a:t>procedure </a:t>
            </a:r>
            <a:r>
              <a:rPr lang="en-US" sz="1600" dirty="0" smtClean="0"/>
              <a:t>coding</a:t>
            </a:r>
            <a:endParaRPr lang="en-US" sz="1600" dirty="0" smtClean="0"/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200" dirty="0" smtClean="0"/>
              <a:t>CCI mapping study – update on state of completion, further work (e.g. post-coordination), publication plan?</a:t>
            </a:r>
            <a:endParaRPr lang="en-US" sz="1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AOB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Next meeting</a:t>
            </a:r>
            <a:endParaRPr lang="en-US" sz="1000" dirty="0" smtClean="0">
              <a:latin typeface="+mj-lt"/>
            </a:endParaRPr>
          </a:p>
          <a:p>
            <a:pPr marL="129541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Agenda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3666</TotalTime>
  <Words>70</Words>
  <Application>Microsoft Office PowerPoint</Application>
  <PresentationFormat>On-screen Show (4:3)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Museo 300</vt:lpstr>
      <vt:lpstr>Trebuchet MS</vt:lpstr>
      <vt:lpstr>Trebuchet MS Bold</vt:lpstr>
      <vt:lpstr>MappingSIG_Agenda_20141027</vt:lpstr>
      <vt:lpstr>Medical Procedures Project Group November 5th 2020 15:00 – 16:00 UTC</vt:lpstr>
      <vt:lpstr>Agenda</vt:lpstr>
    </vt:vector>
  </TitlesOfParts>
  <Company>Health &amp; Social Care Information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Fung, Kin Wah (NIH/NLM/LHC) [E]</cp:lastModifiedBy>
  <cp:revision>255</cp:revision>
  <dcterms:created xsi:type="dcterms:W3CDTF">2014-10-03T08:09:49Z</dcterms:created>
  <dcterms:modified xsi:type="dcterms:W3CDTF">2020-10-30T17:14:50Z</dcterms:modified>
</cp:coreProperties>
</file>