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notesMasterIdLst>
    <p:notesMasterId r:id="rId21"/>
  </p:notesMasterIdLst>
  <p:sldIdLst>
    <p:sldId id="264" r:id="rId2"/>
    <p:sldId id="266" r:id="rId3"/>
    <p:sldId id="267" r:id="rId4"/>
    <p:sldId id="268" r:id="rId5"/>
    <p:sldId id="284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3" r:id="rId18"/>
    <p:sldId id="281" r:id="rId19"/>
    <p:sldId id="282" r:id="rId20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>
        <p:scale>
          <a:sx n="72" d="100"/>
          <a:sy n="72" d="100"/>
        </p:scale>
        <p:origin x="-1416" y="-3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E6FC71-A261-4FBA-8EB9-AC837CC9BA62}" type="doc">
      <dgm:prSet loTypeId="urn:microsoft.com/office/officeart/2005/8/layout/process3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C494B43-2D51-4FF3-A01A-D857B9B22D0D}">
      <dgm:prSet phldrT="[Text]"/>
      <dgm:spPr>
        <a:solidFill>
          <a:srgbClr val="00B0F0"/>
        </a:solidFill>
      </dgm:spPr>
      <dgm:t>
        <a:bodyPr/>
        <a:lstStyle/>
        <a:p>
          <a:r>
            <a:rPr lang="en-GB" b="1" dirty="0" smtClean="0"/>
            <a:t>Care setting</a:t>
          </a:r>
          <a:endParaRPr lang="en-GB" b="1" dirty="0"/>
        </a:p>
      </dgm:t>
    </dgm:pt>
    <dgm:pt modelId="{843D3F78-A605-4F10-AB41-2F46323FA15B}" type="parTrans" cxnId="{86035BE2-BD76-4049-AD75-38B9F1EBA3F3}">
      <dgm:prSet/>
      <dgm:spPr/>
      <dgm:t>
        <a:bodyPr/>
        <a:lstStyle/>
        <a:p>
          <a:endParaRPr lang="en-GB"/>
        </a:p>
      </dgm:t>
    </dgm:pt>
    <dgm:pt modelId="{EFC67910-AB69-4AE4-B5B6-761B892E67D1}" type="sibTrans" cxnId="{86035BE2-BD76-4049-AD75-38B9F1EBA3F3}">
      <dgm:prSet/>
      <dgm:spPr>
        <a:noFill/>
      </dgm:spPr>
      <dgm:t>
        <a:bodyPr/>
        <a:lstStyle/>
        <a:p>
          <a:endParaRPr lang="en-GB"/>
        </a:p>
      </dgm:t>
    </dgm:pt>
    <dgm:pt modelId="{B1F2F2E9-6E86-4374-A208-F878FC8DBAEA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 b="1" dirty="0"/>
            <a:t>Gynaecology</a:t>
          </a:r>
        </a:p>
      </dgm:t>
    </dgm:pt>
    <dgm:pt modelId="{CD365664-DBC2-490B-A54C-F960D45703DF}" type="parTrans" cxnId="{89999FC4-110B-4D84-9F7D-A604D8C00E72}">
      <dgm:prSet/>
      <dgm:spPr/>
      <dgm:t>
        <a:bodyPr/>
        <a:lstStyle/>
        <a:p>
          <a:endParaRPr lang="en-GB"/>
        </a:p>
      </dgm:t>
    </dgm:pt>
    <dgm:pt modelId="{14535246-FFC2-48BB-8CCA-B37A5879A6C0}" type="sibTrans" cxnId="{89999FC4-110B-4D84-9F7D-A604D8C00E72}">
      <dgm:prSet/>
      <dgm:spPr/>
      <dgm:t>
        <a:bodyPr/>
        <a:lstStyle/>
        <a:p>
          <a:endParaRPr lang="en-GB"/>
        </a:p>
      </dgm:t>
    </dgm:pt>
    <dgm:pt modelId="{ED713B13-C230-4160-A2F9-E3EC1DCE1565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/>
            <a:t>Need</a:t>
          </a:r>
          <a:endParaRPr lang="en-GB" dirty="0"/>
        </a:p>
      </dgm:t>
    </dgm:pt>
    <dgm:pt modelId="{BF75B28A-FC17-465A-9F9C-9BEC475DBD51}" type="parTrans" cxnId="{F3E02CB1-5AF6-4873-8BD5-CF200FCDA881}">
      <dgm:prSet/>
      <dgm:spPr/>
      <dgm:t>
        <a:bodyPr/>
        <a:lstStyle/>
        <a:p>
          <a:endParaRPr lang="en-GB"/>
        </a:p>
      </dgm:t>
    </dgm:pt>
    <dgm:pt modelId="{DC3D69D4-D98D-4BD9-AFCA-E017E5B36432}" type="sibTrans" cxnId="{F3E02CB1-5AF6-4873-8BD5-CF200FCDA881}">
      <dgm:prSet/>
      <dgm:spPr>
        <a:noFill/>
      </dgm:spPr>
      <dgm:t>
        <a:bodyPr/>
        <a:lstStyle/>
        <a:p>
          <a:endParaRPr lang="en-GB"/>
        </a:p>
      </dgm:t>
    </dgm:pt>
    <dgm:pt modelId="{45712FE4-94E5-444E-9B68-723E4A8ECD31}">
      <dgm:prSet phldrT="[Text]"/>
      <dgm:spPr>
        <a:ln>
          <a:solidFill>
            <a:srgbClr val="00B0F0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/>
            <a:t>bladder </a:t>
          </a:r>
          <a:r>
            <a:rPr lang="en-GB" dirty="0" smtClean="0"/>
            <a:t>training</a:t>
          </a:r>
          <a:endParaRPr lang="en-GB" dirty="0"/>
        </a:p>
      </dgm:t>
    </dgm:pt>
    <dgm:pt modelId="{0221CD3F-1220-4828-8EFB-53D86AEE0942}" type="parTrans" cxnId="{89AABC9E-EE7C-419F-BEC9-9905872D93FB}">
      <dgm:prSet/>
      <dgm:spPr/>
      <dgm:t>
        <a:bodyPr/>
        <a:lstStyle/>
        <a:p>
          <a:endParaRPr lang="en-GB"/>
        </a:p>
      </dgm:t>
    </dgm:pt>
    <dgm:pt modelId="{8A4F972F-573C-4392-AFE0-70F7CE683440}" type="sibTrans" cxnId="{89AABC9E-EE7C-419F-BEC9-9905872D93FB}">
      <dgm:prSet/>
      <dgm:spPr/>
      <dgm:t>
        <a:bodyPr/>
        <a:lstStyle/>
        <a:p>
          <a:endParaRPr lang="en-GB"/>
        </a:p>
      </dgm:t>
    </dgm:pt>
    <dgm:pt modelId="{BC6743C0-1297-44CE-923E-34E1C5023425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/>
            <a:t>Care location</a:t>
          </a:r>
          <a:endParaRPr lang="en-GB" dirty="0"/>
        </a:p>
      </dgm:t>
    </dgm:pt>
    <dgm:pt modelId="{1141BC6C-4492-46BA-9CE3-BD8E277EAECA}" type="parTrans" cxnId="{5D9D00B8-C1CC-4393-9ED6-643A13F5BE5C}">
      <dgm:prSet/>
      <dgm:spPr/>
      <dgm:t>
        <a:bodyPr/>
        <a:lstStyle/>
        <a:p>
          <a:endParaRPr lang="en-GB"/>
        </a:p>
      </dgm:t>
    </dgm:pt>
    <dgm:pt modelId="{BFDB2FEE-A0DA-4E64-97C1-BEF4AC05C231}" type="sibTrans" cxnId="{5D9D00B8-C1CC-4393-9ED6-643A13F5BE5C}">
      <dgm:prSet/>
      <dgm:spPr>
        <a:noFill/>
      </dgm:spPr>
      <dgm:t>
        <a:bodyPr/>
        <a:lstStyle/>
        <a:p>
          <a:endParaRPr lang="en-GB"/>
        </a:p>
      </dgm:t>
    </dgm:pt>
    <dgm:pt modelId="{CC2BB1E3-B18F-4A5C-9469-4678777F8E3E}">
      <dgm:prSet phldrT="[Text]"/>
      <dgm:spPr>
        <a:solidFill>
          <a:srgbClr val="00B0F0"/>
        </a:solidFill>
      </dgm:spPr>
      <dgm:t>
        <a:bodyPr/>
        <a:lstStyle/>
        <a:p>
          <a:r>
            <a:rPr lang="en-GB" b="1"/>
            <a:t>Document type</a:t>
          </a:r>
        </a:p>
      </dgm:t>
    </dgm:pt>
    <dgm:pt modelId="{99C824DB-5781-4C8A-9303-009859ACD909}" type="parTrans" cxnId="{57F46EF5-6FAA-4AF7-9DCF-40C6082848F0}">
      <dgm:prSet/>
      <dgm:spPr/>
      <dgm:t>
        <a:bodyPr/>
        <a:lstStyle/>
        <a:p>
          <a:endParaRPr lang="en-GB"/>
        </a:p>
      </dgm:t>
    </dgm:pt>
    <dgm:pt modelId="{2D511E20-906A-448F-A1DD-90FF401694BB}" type="sibTrans" cxnId="{57F46EF5-6FAA-4AF7-9DCF-40C6082848F0}">
      <dgm:prSet/>
      <dgm:spPr/>
      <dgm:t>
        <a:bodyPr/>
        <a:lstStyle/>
        <a:p>
          <a:endParaRPr lang="en-GB"/>
        </a:p>
      </dgm:t>
    </dgm:pt>
    <dgm:pt modelId="{1BE0AAE5-5E9E-44AD-823E-5641C25DFE1D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/>
            <a:t>inpatient</a:t>
          </a:r>
        </a:p>
      </dgm:t>
    </dgm:pt>
    <dgm:pt modelId="{8B62A8EB-8AA6-4F2E-8D26-A1FAC85EBD2A}" type="parTrans" cxnId="{547710FF-3C18-4D5C-8791-654703B9A32E}">
      <dgm:prSet/>
      <dgm:spPr/>
      <dgm:t>
        <a:bodyPr/>
        <a:lstStyle/>
        <a:p>
          <a:endParaRPr lang="en-GB"/>
        </a:p>
      </dgm:t>
    </dgm:pt>
    <dgm:pt modelId="{7B5F7E69-A9DF-491F-B67C-6411969CB035}" type="sibTrans" cxnId="{547710FF-3C18-4D5C-8791-654703B9A32E}">
      <dgm:prSet/>
      <dgm:spPr/>
      <dgm:t>
        <a:bodyPr/>
        <a:lstStyle/>
        <a:p>
          <a:endParaRPr lang="en-GB"/>
        </a:p>
      </dgm:t>
    </dgm:pt>
    <dgm:pt modelId="{C02491F6-D34B-4489-999C-37C5A9BCEA2C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 b="1"/>
            <a:t>care plan</a:t>
          </a:r>
        </a:p>
      </dgm:t>
    </dgm:pt>
    <dgm:pt modelId="{C65935EC-5496-431A-8672-528EF4212739}" type="parTrans" cxnId="{E161824A-A3BC-4355-8729-43735FAF5710}">
      <dgm:prSet/>
      <dgm:spPr/>
      <dgm:t>
        <a:bodyPr/>
        <a:lstStyle/>
        <a:p>
          <a:endParaRPr lang="en-GB"/>
        </a:p>
      </dgm:t>
    </dgm:pt>
    <dgm:pt modelId="{75E49116-3A76-4086-B558-6184EF66F04E}" type="sibTrans" cxnId="{E161824A-A3BC-4355-8729-43735FAF5710}">
      <dgm:prSet/>
      <dgm:spPr/>
      <dgm:t>
        <a:bodyPr/>
        <a:lstStyle/>
        <a:p>
          <a:endParaRPr lang="en-GB"/>
        </a:p>
      </dgm:t>
    </dgm:pt>
    <dgm:pt modelId="{ACFDF2D4-BC11-4EF1-9487-222AD94A60AB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 b="1" dirty="0"/>
            <a:t>Gynaecology</a:t>
          </a:r>
        </a:p>
      </dgm:t>
    </dgm:pt>
    <dgm:pt modelId="{DB1B0530-F2DC-4558-846F-F6296433DCD9}" type="parTrans" cxnId="{45855856-3FC5-4D35-A64B-1BE5355DF73E}">
      <dgm:prSet/>
      <dgm:spPr/>
      <dgm:t>
        <a:bodyPr/>
        <a:lstStyle/>
        <a:p>
          <a:endParaRPr lang="en-GB"/>
        </a:p>
      </dgm:t>
    </dgm:pt>
    <dgm:pt modelId="{16BB597B-7937-4760-A4EF-0D6AEEF5D888}" type="sibTrans" cxnId="{45855856-3FC5-4D35-A64B-1BE5355DF73E}">
      <dgm:prSet/>
      <dgm:spPr/>
      <dgm:t>
        <a:bodyPr/>
        <a:lstStyle/>
        <a:p>
          <a:endParaRPr lang="en-GB"/>
        </a:p>
      </dgm:t>
    </dgm:pt>
    <dgm:pt modelId="{48996237-6F10-4B1F-99C9-259D88BE7663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 dirty="0" smtClean="0"/>
            <a:t>inpatient</a:t>
          </a:r>
          <a:endParaRPr lang="en-GB" dirty="0"/>
        </a:p>
      </dgm:t>
    </dgm:pt>
    <dgm:pt modelId="{21619DA7-4B9B-438B-BD8B-2454D799A71F}" type="parTrans" cxnId="{52E57BFA-9391-44E7-BBAE-8D38B0E6FBD0}">
      <dgm:prSet/>
      <dgm:spPr/>
      <dgm:t>
        <a:bodyPr/>
        <a:lstStyle/>
        <a:p>
          <a:endParaRPr lang="en-GB"/>
        </a:p>
      </dgm:t>
    </dgm:pt>
    <dgm:pt modelId="{B2EDE077-9BC5-425D-9191-9FD8582B7D6A}" type="sibTrans" cxnId="{52E57BFA-9391-44E7-BBAE-8D38B0E6FBD0}">
      <dgm:prSet/>
      <dgm:spPr/>
      <dgm:t>
        <a:bodyPr/>
        <a:lstStyle/>
        <a:p>
          <a:endParaRPr lang="en-GB"/>
        </a:p>
      </dgm:t>
    </dgm:pt>
    <dgm:pt modelId="{E821E032-1EAD-41D5-9E61-619E6F50864C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 b="1" dirty="0" smtClean="0"/>
            <a:t>care plan</a:t>
          </a:r>
          <a:endParaRPr lang="en-GB" b="1" dirty="0"/>
        </a:p>
      </dgm:t>
    </dgm:pt>
    <dgm:pt modelId="{DD060B0B-35EE-4F40-ADAD-2E3B77811E29}" type="parTrans" cxnId="{40219017-1932-4567-94FB-363FE4FAAF56}">
      <dgm:prSet/>
      <dgm:spPr/>
      <dgm:t>
        <a:bodyPr/>
        <a:lstStyle/>
        <a:p>
          <a:endParaRPr lang="en-GB"/>
        </a:p>
      </dgm:t>
    </dgm:pt>
    <dgm:pt modelId="{6D0D010C-915F-4A78-8F27-57FAC3C710A0}" type="sibTrans" cxnId="{40219017-1932-4567-94FB-363FE4FAAF56}">
      <dgm:prSet/>
      <dgm:spPr/>
      <dgm:t>
        <a:bodyPr/>
        <a:lstStyle/>
        <a:p>
          <a:endParaRPr lang="en-GB"/>
        </a:p>
      </dgm:t>
    </dgm:pt>
    <dgm:pt modelId="{26C06F9A-7BF4-4910-AD7E-F50E92CA2067}">
      <dgm:prSet phldrT="[Text]"/>
      <dgm:spPr>
        <a:ln>
          <a:solidFill>
            <a:srgbClr val="00B0F0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 smtClean="0"/>
            <a:t>major surgery</a:t>
          </a:r>
        </a:p>
      </dgm:t>
    </dgm:pt>
    <dgm:pt modelId="{4C085A7B-AC63-4075-84BD-B57A832676D3}" type="parTrans" cxnId="{8CB70419-C515-4F4D-A3F0-541B73DDF379}">
      <dgm:prSet/>
      <dgm:spPr/>
      <dgm:t>
        <a:bodyPr/>
        <a:lstStyle/>
        <a:p>
          <a:endParaRPr lang="en-GB"/>
        </a:p>
      </dgm:t>
    </dgm:pt>
    <dgm:pt modelId="{7F8F9D8A-2FA5-47BF-9E50-9E9797C958D1}" type="sibTrans" cxnId="{8CB70419-C515-4F4D-A3F0-541B73DDF379}">
      <dgm:prSet/>
      <dgm:spPr/>
      <dgm:t>
        <a:bodyPr/>
        <a:lstStyle/>
        <a:p>
          <a:endParaRPr lang="en-GB"/>
        </a:p>
      </dgm:t>
    </dgm:pt>
    <dgm:pt modelId="{314FFAA2-8DE0-44A2-B4BA-3B1499DA80F3}" type="pres">
      <dgm:prSet presAssocID="{31E6FC71-A261-4FBA-8EB9-AC837CC9BA6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88D0EE4-F71E-4AB9-83E8-C32F7E3C8CE4}" type="pres">
      <dgm:prSet presAssocID="{BC494B43-2D51-4FF3-A01A-D857B9B22D0D}" presName="composite" presStyleCnt="0"/>
      <dgm:spPr/>
    </dgm:pt>
    <dgm:pt modelId="{6162DB90-77ED-4B90-BF57-1BD8722B3DDD}" type="pres">
      <dgm:prSet presAssocID="{BC494B43-2D51-4FF3-A01A-D857B9B22D0D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08B0E1-3903-4D5E-9E07-E4893A683615}" type="pres">
      <dgm:prSet presAssocID="{BC494B43-2D51-4FF3-A01A-D857B9B22D0D}" presName="parSh" presStyleLbl="node1" presStyleIdx="0" presStyleCnt="4"/>
      <dgm:spPr/>
      <dgm:t>
        <a:bodyPr/>
        <a:lstStyle/>
        <a:p>
          <a:endParaRPr lang="en-GB"/>
        </a:p>
      </dgm:t>
    </dgm:pt>
    <dgm:pt modelId="{68BA797E-DD21-46D4-B51D-F60A217F6C02}" type="pres">
      <dgm:prSet presAssocID="{BC494B43-2D51-4FF3-A01A-D857B9B22D0D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C018FE-DC80-4BFB-8A3B-24299A748615}" type="pres">
      <dgm:prSet presAssocID="{EFC67910-AB69-4AE4-B5B6-761B892E67D1}" presName="sibTrans" presStyleLbl="sibTrans2D1" presStyleIdx="0" presStyleCnt="3"/>
      <dgm:spPr/>
      <dgm:t>
        <a:bodyPr/>
        <a:lstStyle/>
        <a:p>
          <a:endParaRPr lang="en-GB"/>
        </a:p>
      </dgm:t>
    </dgm:pt>
    <dgm:pt modelId="{77C4AEB8-1415-47C5-898A-7901E5F5B65C}" type="pres">
      <dgm:prSet presAssocID="{EFC67910-AB69-4AE4-B5B6-761B892E67D1}" presName="connTx" presStyleLbl="sibTrans2D1" presStyleIdx="0" presStyleCnt="3"/>
      <dgm:spPr/>
      <dgm:t>
        <a:bodyPr/>
        <a:lstStyle/>
        <a:p>
          <a:endParaRPr lang="en-GB"/>
        </a:p>
      </dgm:t>
    </dgm:pt>
    <dgm:pt modelId="{D9ECCDCB-A5C3-49F2-887A-F8C48DCF3CD5}" type="pres">
      <dgm:prSet presAssocID="{ED713B13-C230-4160-A2F9-E3EC1DCE1565}" presName="composite" presStyleCnt="0"/>
      <dgm:spPr/>
    </dgm:pt>
    <dgm:pt modelId="{73B389DB-62F4-4D37-BFF7-345CD854C074}" type="pres">
      <dgm:prSet presAssocID="{ED713B13-C230-4160-A2F9-E3EC1DCE1565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682EB6-0979-4175-B69E-FF06AAD42AE9}" type="pres">
      <dgm:prSet presAssocID="{ED713B13-C230-4160-A2F9-E3EC1DCE1565}" presName="parSh" presStyleLbl="node1" presStyleIdx="1" presStyleCnt="4" custScaleX="125255"/>
      <dgm:spPr/>
      <dgm:t>
        <a:bodyPr/>
        <a:lstStyle/>
        <a:p>
          <a:endParaRPr lang="en-GB"/>
        </a:p>
      </dgm:t>
    </dgm:pt>
    <dgm:pt modelId="{524199A0-29FE-4432-9FE8-4379C865903C}" type="pres">
      <dgm:prSet presAssocID="{ED713B13-C230-4160-A2F9-E3EC1DCE1565}" presName="desTx" presStyleLbl="fgAcc1" presStyleIdx="1" presStyleCnt="4" custScaleX="1243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EC1856-F357-46E0-8288-B05D3D2B7C9C}" type="pres">
      <dgm:prSet presAssocID="{DC3D69D4-D98D-4BD9-AFCA-E017E5B36432}" presName="sibTrans" presStyleLbl="sibTrans2D1" presStyleIdx="1" presStyleCnt="3"/>
      <dgm:spPr/>
      <dgm:t>
        <a:bodyPr/>
        <a:lstStyle/>
        <a:p>
          <a:endParaRPr lang="en-GB"/>
        </a:p>
      </dgm:t>
    </dgm:pt>
    <dgm:pt modelId="{DE5D158E-4442-4CB8-89F4-D557E36F7DF3}" type="pres">
      <dgm:prSet presAssocID="{DC3D69D4-D98D-4BD9-AFCA-E017E5B36432}" presName="connTx" presStyleLbl="sibTrans2D1" presStyleIdx="1" presStyleCnt="3"/>
      <dgm:spPr/>
      <dgm:t>
        <a:bodyPr/>
        <a:lstStyle/>
        <a:p>
          <a:endParaRPr lang="en-GB"/>
        </a:p>
      </dgm:t>
    </dgm:pt>
    <dgm:pt modelId="{B5CBF2EF-DDFD-4428-B317-8E48EF8DD273}" type="pres">
      <dgm:prSet presAssocID="{BC6743C0-1297-44CE-923E-34E1C5023425}" presName="composite" presStyleCnt="0"/>
      <dgm:spPr/>
    </dgm:pt>
    <dgm:pt modelId="{D3E7D2B0-E962-4242-9FAA-8A92B33BAB19}" type="pres">
      <dgm:prSet presAssocID="{BC6743C0-1297-44CE-923E-34E1C5023425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350C24-08FF-46B7-AB63-83B2EE331CEA}" type="pres">
      <dgm:prSet presAssocID="{BC6743C0-1297-44CE-923E-34E1C5023425}" presName="parSh" presStyleLbl="node1" presStyleIdx="2" presStyleCnt="4"/>
      <dgm:spPr/>
      <dgm:t>
        <a:bodyPr/>
        <a:lstStyle/>
        <a:p>
          <a:endParaRPr lang="en-GB"/>
        </a:p>
      </dgm:t>
    </dgm:pt>
    <dgm:pt modelId="{67E64401-AA02-4EEF-99F9-8381543D2913}" type="pres">
      <dgm:prSet presAssocID="{BC6743C0-1297-44CE-923E-34E1C5023425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994C23-0622-49DC-8A76-DB5BA325AFE8}" type="pres">
      <dgm:prSet presAssocID="{BFDB2FEE-A0DA-4E64-97C1-BEF4AC05C231}" presName="sibTrans" presStyleLbl="sibTrans2D1" presStyleIdx="2" presStyleCnt="3"/>
      <dgm:spPr/>
      <dgm:t>
        <a:bodyPr/>
        <a:lstStyle/>
        <a:p>
          <a:endParaRPr lang="en-GB"/>
        </a:p>
      </dgm:t>
    </dgm:pt>
    <dgm:pt modelId="{9090B92A-AFDA-4A15-A364-905D3F071C38}" type="pres">
      <dgm:prSet presAssocID="{BFDB2FEE-A0DA-4E64-97C1-BEF4AC05C231}" presName="connTx" presStyleLbl="sibTrans2D1" presStyleIdx="2" presStyleCnt="3"/>
      <dgm:spPr/>
      <dgm:t>
        <a:bodyPr/>
        <a:lstStyle/>
        <a:p>
          <a:endParaRPr lang="en-GB"/>
        </a:p>
      </dgm:t>
    </dgm:pt>
    <dgm:pt modelId="{C29D97A8-E675-4B0C-AAB8-FF0A942E1046}" type="pres">
      <dgm:prSet presAssocID="{CC2BB1E3-B18F-4A5C-9469-4678777F8E3E}" presName="composite" presStyleCnt="0"/>
      <dgm:spPr/>
    </dgm:pt>
    <dgm:pt modelId="{99C16FDA-7C1E-4520-8A25-051F8ED3278E}" type="pres">
      <dgm:prSet presAssocID="{CC2BB1E3-B18F-4A5C-9469-4678777F8E3E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BF0532-37A7-45BA-9597-9E16256ECAF2}" type="pres">
      <dgm:prSet presAssocID="{CC2BB1E3-B18F-4A5C-9469-4678777F8E3E}" presName="parSh" presStyleLbl="node1" presStyleIdx="3" presStyleCnt="4"/>
      <dgm:spPr/>
      <dgm:t>
        <a:bodyPr/>
        <a:lstStyle/>
        <a:p>
          <a:endParaRPr lang="en-GB"/>
        </a:p>
      </dgm:t>
    </dgm:pt>
    <dgm:pt modelId="{14BDF8A9-6A04-48B8-B3CC-CCA8F8F5E98F}" type="pres">
      <dgm:prSet presAssocID="{CC2BB1E3-B18F-4A5C-9469-4678777F8E3E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E358A8F-5478-4F80-8651-B4FF3207B4EC}" type="presOf" srcId="{BFDB2FEE-A0DA-4E64-97C1-BEF4AC05C231}" destId="{9090B92A-AFDA-4A15-A364-905D3F071C38}" srcOrd="1" destOrd="0" presId="urn:microsoft.com/office/officeart/2005/8/layout/process3"/>
    <dgm:cxn modelId="{8E7BF5B1-5B15-435E-8E4C-731064ACC85D}" type="presOf" srcId="{EFC67910-AB69-4AE4-B5B6-761B892E67D1}" destId="{24C018FE-DC80-4BFB-8A3B-24299A748615}" srcOrd="0" destOrd="0" presId="urn:microsoft.com/office/officeart/2005/8/layout/process3"/>
    <dgm:cxn modelId="{F3E02CB1-5AF6-4873-8BD5-CF200FCDA881}" srcId="{31E6FC71-A261-4FBA-8EB9-AC837CC9BA62}" destId="{ED713B13-C230-4160-A2F9-E3EC1DCE1565}" srcOrd="1" destOrd="0" parTransId="{BF75B28A-FC17-465A-9F9C-9BEC475DBD51}" sibTransId="{DC3D69D4-D98D-4BD9-AFCA-E017E5B36432}"/>
    <dgm:cxn modelId="{55FE346A-616A-4504-B99C-C660F5BC67D7}" type="presOf" srcId="{C02491F6-D34B-4489-999C-37C5A9BCEA2C}" destId="{14BDF8A9-6A04-48B8-B3CC-CCA8F8F5E98F}" srcOrd="0" destOrd="0" presId="urn:microsoft.com/office/officeart/2005/8/layout/process3"/>
    <dgm:cxn modelId="{A7A6C51D-A49D-41F1-8621-C9D0C04C2844}" type="presOf" srcId="{CC2BB1E3-B18F-4A5C-9469-4678777F8E3E}" destId="{5ABF0532-37A7-45BA-9597-9E16256ECAF2}" srcOrd="1" destOrd="0" presId="urn:microsoft.com/office/officeart/2005/8/layout/process3"/>
    <dgm:cxn modelId="{89AABC9E-EE7C-419F-BEC9-9905872D93FB}" srcId="{ED713B13-C230-4160-A2F9-E3EC1DCE1565}" destId="{45712FE4-94E5-444E-9B68-723E4A8ECD31}" srcOrd="0" destOrd="0" parTransId="{0221CD3F-1220-4828-8EFB-53D86AEE0942}" sibTransId="{8A4F972F-573C-4392-AFE0-70F7CE683440}"/>
    <dgm:cxn modelId="{5D9D00B8-C1CC-4393-9ED6-643A13F5BE5C}" srcId="{31E6FC71-A261-4FBA-8EB9-AC837CC9BA62}" destId="{BC6743C0-1297-44CE-923E-34E1C5023425}" srcOrd="2" destOrd="0" parTransId="{1141BC6C-4492-46BA-9CE3-BD8E277EAECA}" sibTransId="{BFDB2FEE-A0DA-4E64-97C1-BEF4AC05C231}"/>
    <dgm:cxn modelId="{40219017-1932-4567-94FB-363FE4FAAF56}" srcId="{CC2BB1E3-B18F-4A5C-9469-4678777F8E3E}" destId="{E821E032-1EAD-41D5-9E61-619E6F50864C}" srcOrd="1" destOrd="0" parTransId="{DD060B0B-35EE-4F40-ADAD-2E3B77811E29}" sibTransId="{6D0D010C-915F-4A78-8F27-57FAC3C710A0}"/>
    <dgm:cxn modelId="{C065330F-2731-4E18-AA49-5889379F88DD}" type="presOf" srcId="{ED713B13-C230-4160-A2F9-E3EC1DCE1565}" destId="{B7682EB6-0979-4175-B69E-FF06AAD42AE9}" srcOrd="1" destOrd="0" presId="urn:microsoft.com/office/officeart/2005/8/layout/process3"/>
    <dgm:cxn modelId="{6D51784C-0631-4A1E-BC53-286696E4F769}" type="presOf" srcId="{BC6743C0-1297-44CE-923E-34E1C5023425}" destId="{D3E7D2B0-E962-4242-9FAA-8A92B33BAB19}" srcOrd="0" destOrd="0" presId="urn:microsoft.com/office/officeart/2005/8/layout/process3"/>
    <dgm:cxn modelId="{4AE1D820-3411-4D77-A322-BD0BD0D4B7D0}" type="presOf" srcId="{45712FE4-94E5-444E-9B68-723E4A8ECD31}" destId="{524199A0-29FE-4432-9FE8-4379C865903C}" srcOrd="0" destOrd="0" presId="urn:microsoft.com/office/officeart/2005/8/layout/process3"/>
    <dgm:cxn modelId="{46983028-C1FA-4698-AFC3-23DD8B7EE87D}" type="presOf" srcId="{CC2BB1E3-B18F-4A5C-9469-4678777F8E3E}" destId="{99C16FDA-7C1E-4520-8A25-051F8ED3278E}" srcOrd="0" destOrd="0" presId="urn:microsoft.com/office/officeart/2005/8/layout/process3"/>
    <dgm:cxn modelId="{9C261523-5D08-4C1B-9D77-AB6BE79B6427}" type="presOf" srcId="{BFDB2FEE-A0DA-4E64-97C1-BEF4AC05C231}" destId="{95994C23-0622-49DC-8A76-DB5BA325AFE8}" srcOrd="0" destOrd="0" presId="urn:microsoft.com/office/officeart/2005/8/layout/process3"/>
    <dgm:cxn modelId="{D570DAFC-5EB3-4840-A0D9-D59584AA9873}" type="presOf" srcId="{E821E032-1EAD-41D5-9E61-619E6F50864C}" destId="{14BDF8A9-6A04-48B8-B3CC-CCA8F8F5E98F}" srcOrd="0" destOrd="1" presId="urn:microsoft.com/office/officeart/2005/8/layout/process3"/>
    <dgm:cxn modelId="{1C376735-D915-4DE8-9919-2C3F3445147B}" type="presOf" srcId="{BC494B43-2D51-4FF3-A01A-D857B9B22D0D}" destId="{6162DB90-77ED-4B90-BF57-1BD8722B3DDD}" srcOrd="0" destOrd="0" presId="urn:microsoft.com/office/officeart/2005/8/layout/process3"/>
    <dgm:cxn modelId="{7AE2BF67-3AAD-42D1-89D6-A4BB5CA1A722}" type="presOf" srcId="{1BE0AAE5-5E9E-44AD-823E-5641C25DFE1D}" destId="{67E64401-AA02-4EEF-99F9-8381543D2913}" srcOrd="0" destOrd="0" presId="urn:microsoft.com/office/officeart/2005/8/layout/process3"/>
    <dgm:cxn modelId="{B3F4FBC9-9689-45DB-8DA0-0C1783DCA998}" type="presOf" srcId="{ED713B13-C230-4160-A2F9-E3EC1DCE1565}" destId="{73B389DB-62F4-4D37-BFF7-345CD854C074}" srcOrd="0" destOrd="0" presId="urn:microsoft.com/office/officeart/2005/8/layout/process3"/>
    <dgm:cxn modelId="{45BA33E8-08EA-4AC7-AAE1-DBD6873455E4}" type="presOf" srcId="{B1F2F2E9-6E86-4374-A208-F878FC8DBAEA}" destId="{68BA797E-DD21-46D4-B51D-F60A217F6C02}" srcOrd="0" destOrd="0" presId="urn:microsoft.com/office/officeart/2005/8/layout/process3"/>
    <dgm:cxn modelId="{B6A8337D-E23C-4F54-8D96-96B6E76E7F17}" type="presOf" srcId="{DC3D69D4-D98D-4BD9-AFCA-E017E5B36432}" destId="{8EEC1856-F357-46E0-8288-B05D3D2B7C9C}" srcOrd="0" destOrd="0" presId="urn:microsoft.com/office/officeart/2005/8/layout/process3"/>
    <dgm:cxn modelId="{89999FC4-110B-4D84-9F7D-A604D8C00E72}" srcId="{BC494B43-2D51-4FF3-A01A-D857B9B22D0D}" destId="{B1F2F2E9-6E86-4374-A208-F878FC8DBAEA}" srcOrd="0" destOrd="0" parTransId="{CD365664-DBC2-490B-A54C-F960D45703DF}" sibTransId="{14535246-FFC2-48BB-8CCA-B37A5879A6C0}"/>
    <dgm:cxn modelId="{57F46EF5-6FAA-4AF7-9DCF-40C6082848F0}" srcId="{31E6FC71-A261-4FBA-8EB9-AC837CC9BA62}" destId="{CC2BB1E3-B18F-4A5C-9469-4678777F8E3E}" srcOrd="3" destOrd="0" parTransId="{99C824DB-5781-4C8A-9303-009859ACD909}" sibTransId="{2D511E20-906A-448F-A1DD-90FF401694BB}"/>
    <dgm:cxn modelId="{3A8B5417-F98F-400D-9701-15E7FEEA5956}" type="presOf" srcId="{48996237-6F10-4B1F-99C9-259D88BE7663}" destId="{67E64401-AA02-4EEF-99F9-8381543D2913}" srcOrd="0" destOrd="1" presId="urn:microsoft.com/office/officeart/2005/8/layout/process3"/>
    <dgm:cxn modelId="{45855856-3FC5-4D35-A64B-1BE5355DF73E}" srcId="{BC494B43-2D51-4FF3-A01A-D857B9B22D0D}" destId="{ACFDF2D4-BC11-4EF1-9487-222AD94A60AB}" srcOrd="1" destOrd="0" parTransId="{DB1B0530-F2DC-4558-846F-F6296433DCD9}" sibTransId="{16BB597B-7937-4760-A4EF-0D6AEEF5D888}"/>
    <dgm:cxn modelId="{CEDDF2A9-C459-43C5-B317-F53BEAA22110}" type="presOf" srcId="{ACFDF2D4-BC11-4EF1-9487-222AD94A60AB}" destId="{68BA797E-DD21-46D4-B51D-F60A217F6C02}" srcOrd="0" destOrd="1" presId="urn:microsoft.com/office/officeart/2005/8/layout/process3"/>
    <dgm:cxn modelId="{F9D7E20F-F6FA-4EB6-A5B0-0DDF8E4F7EBA}" type="presOf" srcId="{26C06F9A-7BF4-4910-AD7E-F50E92CA2067}" destId="{524199A0-29FE-4432-9FE8-4379C865903C}" srcOrd="0" destOrd="1" presId="urn:microsoft.com/office/officeart/2005/8/layout/process3"/>
    <dgm:cxn modelId="{839EB86B-6C3B-44D4-8CF3-36F55F76D543}" type="presOf" srcId="{DC3D69D4-D98D-4BD9-AFCA-E017E5B36432}" destId="{DE5D158E-4442-4CB8-89F4-D557E36F7DF3}" srcOrd="1" destOrd="0" presId="urn:microsoft.com/office/officeart/2005/8/layout/process3"/>
    <dgm:cxn modelId="{52E57BFA-9391-44E7-BBAE-8D38B0E6FBD0}" srcId="{BC6743C0-1297-44CE-923E-34E1C5023425}" destId="{48996237-6F10-4B1F-99C9-259D88BE7663}" srcOrd="1" destOrd="0" parTransId="{21619DA7-4B9B-438B-BD8B-2454D799A71F}" sibTransId="{B2EDE077-9BC5-425D-9191-9FD8582B7D6A}"/>
    <dgm:cxn modelId="{E161824A-A3BC-4355-8729-43735FAF5710}" srcId="{CC2BB1E3-B18F-4A5C-9469-4678777F8E3E}" destId="{C02491F6-D34B-4489-999C-37C5A9BCEA2C}" srcOrd="0" destOrd="0" parTransId="{C65935EC-5496-431A-8672-528EF4212739}" sibTransId="{75E49116-3A76-4086-B558-6184EF66F04E}"/>
    <dgm:cxn modelId="{19E10B0C-7FC7-424B-A867-391AFB15012A}" type="presOf" srcId="{31E6FC71-A261-4FBA-8EB9-AC837CC9BA62}" destId="{314FFAA2-8DE0-44A2-B4BA-3B1499DA80F3}" srcOrd="0" destOrd="0" presId="urn:microsoft.com/office/officeart/2005/8/layout/process3"/>
    <dgm:cxn modelId="{8CB70419-C515-4F4D-A3F0-541B73DDF379}" srcId="{ED713B13-C230-4160-A2F9-E3EC1DCE1565}" destId="{26C06F9A-7BF4-4910-AD7E-F50E92CA2067}" srcOrd="1" destOrd="0" parTransId="{4C085A7B-AC63-4075-84BD-B57A832676D3}" sibTransId="{7F8F9D8A-2FA5-47BF-9E50-9E9797C958D1}"/>
    <dgm:cxn modelId="{86035BE2-BD76-4049-AD75-38B9F1EBA3F3}" srcId="{31E6FC71-A261-4FBA-8EB9-AC837CC9BA62}" destId="{BC494B43-2D51-4FF3-A01A-D857B9B22D0D}" srcOrd="0" destOrd="0" parTransId="{843D3F78-A605-4F10-AB41-2F46323FA15B}" sibTransId="{EFC67910-AB69-4AE4-B5B6-761B892E67D1}"/>
    <dgm:cxn modelId="{E0CD3743-9E6C-4C53-8742-66EF11D67F6B}" type="presOf" srcId="{BC6743C0-1297-44CE-923E-34E1C5023425}" destId="{DD350C24-08FF-46B7-AB63-83B2EE331CEA}" srcOrd="1" destOrd="0" presId="urn:microsoft.com/office/officeart/2005/8/layout/process3"/>
    <dgm:cxn modelId="{547710FF-3C18-4D5C-8791-654703B9A32E}" srcId="{BC6743C0-1297-44CE-923E-34E1C5023425}" destId="{1BE0AAE5-5E9E-44AD-823E-5641C25DFE1D}" srcOrd="0" destOrd="0" parTransId="{8B62A8EB-8AA6-4F2E-8D26-A1FAC85EBD2A}" sibTransId="{7B5F7E69-A9DF-491F-B67C-6411969CB035}"/>
    <dgm:cxn modelId="{9AD7ABB1-453D-47A0-AC15-CC47DFD16733}" type="presOf" srcId="{EFC67910-AB69-4AE4-B5B6-761B892E67D1}" destId="{77C4AEB8-1415-47C5-898A-7901E5F5B65C}" srcOrd="1" destOrd="0" presId="urn:microsoft.com/office/officeart/2005/8/layout/process3"/>
    <dgm:cxn modelId="{D1DC5377-FB5D-465E-B0CD-4D8364C98394}" type="presOf" srcId="{BC494B43-2D51-4FF3-A01A-D857B9B22D0D}" destId="{9E08B0E1-3903-4D5E-9E07-E4893A683615}" srcOrd="1" destOrd="0" presId="urn:microsoft.com/office/officeart/2005/8/layout/process3"/>
    <dgm:cxn modelId="{C87DD96B-5764-4662-B665-C3405ECFC80A}" type="presParOf" srcId="{314FFAA2-8DE0-44A2-B4BA-3B1499DA80F3}" destId="{288D0EE4-F71E-4AB9-83E8-C32F7E3C8CE4}" srcOrd="0" destOrd="0" presId="urn:microsoft.com/office/officeart/2005/8/layout/process3"/>
    <dgm:cxn modelId="{562773A7-8825-47D0-833C-555A0CB745C7}" type="presParOf" srcId="{288D0EE4-F71E-4AB9-83E8-C32F7E3C8CE4}" destId="{6162DB90-77ED-4B90-BF57-1BD8722B3DDD}" srcOrd="0" destOrd="0" presId="urn:microsoft.com/office/officeart/2005/8/layout/process3"/>
    <dgm:cxn modelId="{323DF2DA-E32C-4E60-A233-8F37E4BAC8DB}" type="presParOf" srcId="{288D0EE4-F71E-4AB9-83E8-C32F7E3C8CE4}" destId="{9E08B0E1-3903-4D5E-9E07-E4893A683615}" srcOrd="1" destOrd="0" presId="urn:microsoft.com/office/officeart/2005/8/layout/process3"/>
    <dgm:cxn modelId="{622C8C3A-CE58-4B57-B243-116EE99F9D38}" type="presParOf" srcId="{288D0EE4-F71E-4AB9-83E8-C32F7E3C8CE4}" destId="{68BA797E-DD21-46D4-B51D-F60A217F6C02}" srcOrd="2" destOrd="0" presId="urn:microsoft.com/office/officeart/2005/8/layout/process3"/>
    <dgm:cxn modelId="{20CF017B-5F8F-4C1F-8B44-5267965EE92F}" type="presParOf" srcId="{314FFAA2-8DE0-44A2-B4BA-3B1499DA80F3}" destId="{24C018FE-DC80-4BFB-8A3B-24299A748615}" srcOrd="1" destOrd="0" presId="urn:microsoft.com/office/officeart/2005/8/layout/process3"/>
    <dgm:cxn modelId="{70E27D98-351A-4996-A74A-3BF5E544BAAA}" type="presParOf" srcId="{24C018FE-DC80-4BFB-8A3B-24299A748615}" destId="{77C4AEB8-1415-47C5-898A-7901E5F5B65C}" srcOrd="0" destOrd="0" presId="urn:microsoft.com/office/officeart/2005/8/layout/process3"/>
    <dgm:cxn modelId="{1D0A1DE3-1C45-49B2-B6BB-D38247C06DD3}" type="presParOf" srcId="{314FFAA2-8DE0-44A2-B4BA-3B1499DA80F3}" destId="{D9ECCDCB-A5C3-49F2-887A-F8C48DCF3CD5}" srcOrd="2" destOrd="0" presId="urn:microsoft.com/office/officeart/2005/8/layout/process3"/>
    <dgm:cxn modelId="{CA77A50B-0880-44B0-A7C8-3FE711471BD7}" type="presParOf" srcId="{D9ECCDCB-A5C3-49F2-887A-F8C48DCF3CD5}" destId="{73B389DB-62F4-4D37-BFF7-345CD854C074}" srcOrd="0" destOrd="0" presId="urn:microsoft.com/office/officeart/2005/8/layout/process3"/>
    <dgm:cxn modelId="{A749C989-90A0-4ABD-9793-08038BC8C341}" type="presParOf" srcId="{D9ECCDCB-A5C3-49F2-887A-F8C48DCF3CD5}" destId="{B7682EB6-0979-4175-B69E-FF06AAD42AE9}" srcOrd="1" destOrd="0" presId="urn:microsoft.com/office/officeart/2005/8/layout/process3"/>
    <dgm:cxn modelId="{A0B8F74A-E4C7-4EDA-9453-22ED27D8B9B7}" type="presParOf" srcId="{D9ECCDCB-A5C3-49F2-887A-F8C48DCF3CD5}" destId="{524199A0-29FE-4432-9FE8-4379C865903C}" srcOrd="2" destOrd="0" presId="urn:microsoft.com/office/officeart/2005/8/layout/process3"/>
    <dgm:cxn modelId="{9D224BD4-5370-4F37-A714-5285578BBBBF}" type="presParOf" srcId="{314FFAA2-8DE0-44A2-B4BA-3B1499DA80F3}" destId="{8EEC1856-F357-46E0-8288-B05D3D2B7C9C}" srcOrd="3" destOrd="0" presId="urn:microsoft.com/office/officeart/2005/8/layout/process3"/>
    <dgm:cxn modelId="{53444417-CC0C-4911-8828-9BBB80296AD1}" type="presParOf" srcId="{8EEC1856-F357-46E0-8288-B05D3D2B7C9C}" destId="{DE5D158E-4442-4CB8-89F4-D557E36F7DF3}" srcOrd="0" destOrd="0" presId="urn:microsoft.com/office/officeart/2005/8/layout/process3"/>
    <dgm:cxn modelId="{833F903C-4775-49B5-A6AE-4B7D45E5860C}" type="presParOf" srcId="{314FFAA2-8DE0-44A2-B4BA-3B1499DA80F3}" destId="{B5CBF2EF-DDFD-4428-B317-8E48EF8DD273}" srcOrd="4" destOrd="0" presId="urn:microsoft.com/office/officeart/2005/8/layout/process3"/>
    <dgm:cxn modelId="{F9C66B6B-AAFC-4DE6-8FCB-D47441C39E14}" type="presParOf" srcId="{B5CBF2EF-DDFD-4428-B317-8E48EF8DD273}" destId="{D3E7D2B0-E962-4242-9FAA-8A92B33BAB19}" srcOrd="0" destOrd="0" presId="urn:microsoft.com/office/officeart/2005/8/layout/process3"/>
    <dgm:cxn modelId="{43A1FBB7-71F4-4B7D-8981-FAA0C2432B05}" type="presParOf" srcId="{B5CBF2EF-DDFD-4428-B317-8E48EF8DD273}" destId="{DD350C24-08FF-46B7-AB63-83B2EE331CEA}" srcOrd="1" destOrd="0" presId="urn:microsoft.com/office/officeart/2005/8/layout/process3"/>
    <dgm:cxn modelId="{5FFDB489-09FE-4FFA-A121-2ABE0F98FDA3}" type="presParOf" srcId="{B5CBF2EF-DDFD-4428-B317-8E48EF8DD273}" destId="{67E64401-AA02-4EEF-99F9-8381543D2913}" srcOrd="2" destOrd="0" presId="urn:microsoft.com/office/officeart/2005/8/layout/process3"/>
    <dgm:cxn modelId="{1E2960FB-E37D-4070-BE5A-B4BE321C36DA}" type="presParOf" srcId="{314FFAA2-8DE0-44A2-B4BA-3B1499DA80F3}" destId="{95994C23-0622-49DC-8A76-DB5BA325AFE8}" srcOrd="5" destOrd="0" presId="urn:microsoft.com/office/officeart/2005/8/layout/process3"/>
    <dgm:cxn modelId="{88F45AE7-D471-434D-BEF4-6DE42EF41EBA}" type="presParOf" srcId="{95994C23-0622-49DC-8A76-DB5BA325AFE8}" destId="{9090B92A-AFDA-4A15-A364-905D3F071C38}" srcOrd="0" destOrd="0" presId="urn:microsoft.com/office/officeart/2005/8/layout/process3"/>
    <dgm:cxn modelId="{58BC686C-8160-423D-B675-31852B1887AE}" type="presParOf" srcId="{314FFAA2-8DE0-44A2-B4BA-3B1499DA80F3}" destId="{C29D97A8-E675-4B0C-AAB8-FF0A942E1046}" srcOrd="6" destOrd="0" presId="urn:microsoft.com/office/officeart/2005/8/layout/process3"/>
    <dgm:cxn modelId="{1A4ABC78-E765-442C-A091-556D845DD07E}" type="presParOf" srcId="{C29D97A8-E675-4B0C-AAB8-FF0A942E1046}" destId="{99C16FDA-7C1E-4520-8A25-051F8ED3278E}" srcOrd="0" destOrd="0" presId="urn:microsoft.com/office/officeart/2005/8/layout/process3"/>
    <dgm:cxn modelId="{E4AFED80-C4FB-41D6-A72E-70D3EC56D991}" type="presParOf" srcId="{C29D97A8-E675-4B0C-AAB8-FF0A942E1046}" destId="{5ABF0532-37A7-45BA-9597-9E16256ECAF2}" srcOrd="1" destOrd="0" presId="urn:microsoft.com/office/officeart/2005/8/layout/process3"/>
    <dgm:cxn modelId="{67A24E81-C5F6-4CC6-9F29-D347BAB384BE}" type="presParOf" srcId="{C29D97A8-E675-4B0C-AAB8-FF0A942E1046}" destId="{14BDF8A9-6A04-48B8-B3CC-CCA8F8F5E98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A54E2C-0BC6-47AD-9174-79DCEF2FDF90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6D1082C-F1F9-476D-A54B-249CE0A116B9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Core Care Plan</a:t>
          </a:r>
          <a:endParaRPr lang="en-GB" dirty="0">
            <a:latin typeface="+mj-lt"/>
          </a:endParaRPr>
        </a:p>
      </dgm:t>
    </dgm:pt>
    <dgm:pt modelId="{DAB06B79-2C7B-46FA-9526-AE121270B62A}" type="parTrans" cxnId="{4EC337A8-64FB-4F39-B489-50662288467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28F9CFFA-CB5C-48A1-ACFE-8D773E7AA194}" type="sibTrans" cxnId="{4EC337A8-64FB-4F39-B489-50662288467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BEEE5B2-B504-4166-9B3C-190DF225279B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B8449426-AF32-49E5-AD3B-40A3D9ED4D10}" type="parTrans" cxnId="{7D60CAED-C33F-4891-8654-3D370876DAA4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4F09EC26-940C-4693-8250-B59B19FFE74E}" type="sibTrans" cxnId="{7D60CAED-C33F-4891-8654-3D370876DAA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710D4FF-4FAD-40AA-9D44-336C7DD8C4B0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169FA4F2-E5C3-4E16-BA18-C6A91C9E31FC}" type="parTrans" cxnId="{7438F225-6E93-4C51-BCF3-21B227AA0CDE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49181FCB-AB22-497F-AE42-FF3639198832}" type="sibTrans" cxnId="{7438F225-6E93-4C51-BCF3-21B227AA0CDE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2F0A8AC-532E-44E5-8D6B-FE4F5B811DAC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9E40F45D-D02A-43CB-84E8-6D1E51CB3BC3}" type="parTrans" cxnId="{D062CF97-5632-41A0-AC50-68138BDBE323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9691701E-ECB0-4E7F-A019-73048EDAB760}" type="sibTrans" cxnId="{D062CF97-5632-41A0-AC50-68138BDBE323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BE24AA1-B4AC-4074-9C77-21CB98A4851D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9D165F3B-A8D7-4E02-BF05-5F39638F0F4E}" type="parTrans" cxnId="{D4E330C5-BE0A-4401-93CC-A99240749049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FAC34915-4C06-4E13-B831-8D228A3A4CAB}" type="sibTrans" cxnId="{D4E330C5-BE0A-4401-93CC-A9924074904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204528F4-F475-4F09-96BB-194CF6928985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9D3119D3-8209-461A-9FE8-25C2EAC6DD61}" type="parTrans" cxnId="{62D51965-80ED-4E0D-94B7-A4025EB54665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753FA2B6-E6DE-4EE8-A06B-32CBF4DDFD2F}" type="sibTrans" cxnId="{62D51965-80ED-4E0D-94B7-A4025EB5466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A6BBF37-F761-43FE-BF38-5C4522706271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D6D15FD0-D906-4E57-8360-A4D7FD4CDCF5}" type="parTrans" cxnId="{04E905C6-F405-4AD3-94D8-18C4735CB82D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7B992A6C-B64D-4C48-A2F0-133490C9C629}" type="sibTrans" cxnId="{04E905C6-F405-4AD3-94D8-18C4735CB82D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6B37AF5-5DE0-48E5-B797-5D17B5CB1F19}">
      <dgm:prSet phldrT="[Text]"/>
      <dgm:spPr>
        <a:solidFill>
          <a:schemeClr val="bg2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83E1CDD4-C269-43A1-B8D0-2E44F837482E}" type="parTrans" cxnId="{8E870D45-4A35-4BB6-BEFE-AFC2F5707B56}">
      <dgm:prSet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834A2CE1-34EC-4EAF-AB72-187DFCBBA734}" type="sibTrans" cxnId="{8E870D45-4A35-4BB6-BEFE-AFC2F5707B5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7B30CCF-0B27-4EA2-B182-5A0198198DD5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C338311D-EE2A-417C-ABEE-607ED16F4792}" type="parTrans" cxnId="{765B33D5-45F8-461F-9F1F-AFF9F3CBB627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E7A273ED-BE47-449E-932E-0D0895303E9B}" type="sibTrans" cxnId="{765B33D5-45F8-461F-9F1F-AFF9F3CBB62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2ADE0F7-0B4C-43C0-AD1E-5FBDC44EA634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4FBF5749-5FC0-4767-B202-7D7FCD865364}" type="parTrans" cxnId="{9DFA8D51-785A-42A4-B458-E6935A20F157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1E82748E-200C-4C4B-9B8E-9C7D070FADA4}" type="sibTrans" cxnId="{9DFA8D51-785A-42A4-B458-E6935A20F15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435F34C-BCC0-489F-80B9-6A8F85CACEF6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6132B0FF-7917-4B8C-9557-606635B1EFEC}" type="parTrans" cxnId="{4925B86A-DF0B-4378-903C-3F38AEE6C337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49162F73-E339-4320-B402-D4D772C1086D}" type="sibTrans" cxnId="{4925B86A-DF0B-4378-903C-3F38AEE6C33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C07BF3F-40BE-4BA5-8647-41B591ABD79D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D0C84DEC-1194-403C-B0F1-F1CAE427F6A1}" type="sibTrans" cxnId="{5DA14CEF-86ED-4749-87C5-0C896414F4D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5EC50F5-666A-4F67-B24A-2BF001AB57B5}" type="parTrans" cxnId="{5DA14CEF-86ED-4749-87C5-0C896414F4D7}">
      <dgm:prSet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30D61521-AB4D-4290-9399-4C5183B25682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B36A2C67-55F4-4726-A969-AF1E8D205DF3}" type="parTrans" cxnId="{23F3E0CE-2016-4F8A-A507-628F38078215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/>
        </a:p>
      </dgm:t>
    </dgm:pt>
    <dgm:pt modelId="{B05D8EA9-EEEB-41D9-B197-F6D6B6D4D54F}" type="sibTrans" cxnId="{23F3E0CE-2016-4F8A-A507-628F38078215}">
      <dgm:prSet/>
      <dgm:spPr/>
      <dgm:t>
        <a:bodyPr/>
        <a:lstStyle/>
        <a:p>
          <a:endParaRPr lang="en-GB"/>
        </a:p>
      </dgm:t>
    </dgm:pt>
    <dgm:pt modelId="{BCD90C76-9206-4DA4-B6BF-EE7DC18A074C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3C89D3C5-104C-4519-BDD2-D638A0DC3AA7}" type="parTrans" cxnId="{F966275E-70DE-41A2-AB3B-398136E7E1AA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/>
        </a:p>
      </dgm:t>
    </dgm:pt>
    <dgm:pt modelId="{F73CDB1A-1739-4A8F-BE93-75FB318E80AF}" type="sibTrans" cxnId="{F966275E-70DE-41A2-AB3B-398136E7E1AA}">
      <dgm:prSet/>
      <dgm:spPr/>
      <dgm:t>
        <a:bodyPr/>
        <a:lstStyle/>
        <a:p>
          <a:endParaRPr lang="en-GB"/>
        </a:p>
      </dgm:t>
    </dgm:pt>
    <dgm:pt modelId="{4FD222DC-5C4F-4D47-BF98-9A1BAF7799A8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951C1FBA-6046-4640-A28F-6BB15D00ECB8}" type="parTrans" cxnId="{284643BA-BE8F-4BAA-A38C-60CAEC038B6C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/>
        </a:p>
      </dgm:t>
    </dgm:pt>
    <dgm:pt modelId="{C77F2F49-CA08-4A4B-A11B-F9F9127A9B47}" type="sibTrans" cxnId="{284643BA-BE8F-4BAA-A38C-60CAEC038B6C}">
      <dgm:prSet/>
      <dgm:spPr/>
      <dgm:t>
        <a:bodyPr/>
        <a:lstStyle/>
        <a:p>
          <a:endParaRPr lang="en-GB"/>
        </a:p>
      </dgm:t>
    </dgm:pt>
    <dgm:pt modelId="{7F87B663-F8DC-4160-BF18-A775426A8522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35B36804-6042-40F6-9EE7-2F05059005EB}" type="parTrans" cxnId="{572A6095-8684-41EF-98AA-CC8CBED52720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/>
        </a:p>
      </dgm:t>
    </dgm:pt>
    <dgm:pt modelId="{68D454DF-80C3-407F-8922-416197D892F6}" type="sibTrans" cxnId="{572A6095-8684-41EF-98AA-CC8CBED52720}">
      <dgm:prSet/>
      <dgm:spPr/>
      <dgm:t>
        <a:bodyPr/>
        <a:lstStyle/>
        <a:p>
          <a:endParaRPr lang="en-GB"/>
        </a:p>
      </dgm:t>
    </dgm:pt>
    <dgm:pt modelId="{85598C7E-EC91-4F56-B94D-20E2E5301E93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89FA527E-49AE-4BC8-B634-B56AC2E80C1F}" type="parTrans" cxnId="{7322DAC2-5DDD-4C41-A3A1-BF0A8EB3989A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/>
        </a:p>
      </dgm:t>
    </dgm:pt>
    <dgm:pt modelId="{295637F2-231A-4868-942E-13817F0A2D9F}" type="sibTrans" cxnId="{7322DAC2-5DDD-4C41-A3A1-BF0A8EB3989A}">
      <dgm:prSet/>
      <dgm:spPr/>
      <dgm:t>
        <a:bodyPr/>
        <a:lstStyle/>
        <a:p>
          <a:endParaRPr lang="en-GB"/>
        </a:p>
      </dgm:t>
    </dgm:pt>
    <dgm:pt modelId="{50D5548B-89F8-4799-B16D-DB6ACCCFCA86}" type="pres">
      <dgm:prSet presAssocID="{8FA54E2C-0BC6-47AD-9174-79DCEF2FDF9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060F8A18-BE8E-42DD-884E-00EF7F92F0B1}" type="pres">
      <dgm:prSet presAssocID="{36D1082C-F1F9-476D-A54B-249CE0A116B9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ED24CC6C-7C93-4E66-A3D5-F8E1E13A1621}" type="pres">
      <dgm:prSet presAssocID="{36D1082C-F1F9-476D-A54B-249CE0A116B9}" presName="rootComposite1" presStyleCnt="0"/>
      <dgm:spPr/>
      <dgm:t>
        <a:bodyPr/>
        <a:lstStyle/>
        <a:p>
          <a:endParaRPr lang="en-GB"/>
        </a:p>
      </dgm:t>
    </dgm:pt>
    <dgm:pt modelId="{72C9039D-7347-4FC9-B8D8-03BBA665D6F9}" type="pres">
      <dgm:prSet presAssocID="{36D1082C-F1F9-476D-A54B-249CE0A116B9}" presName="rootText1" presStyleLbl="node0" presStyleIdx="0" presStyleCnt="1" custScaleX="19069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338681-3EB9-405D-BEA3-3A035EB28709}" type="pres">
      <dgm:prSet presAssocID="{36D1082C-F1F9-476D-A54B-249CE0A116B9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EE71428-797B-49B3-B473-D3B43EC77A8F}" type="pres">
      <dgm:prSet presAssocID="{36D1082C-F1F9-476D-A54B-249CE0A116B9}" presName="hierChild2" presStyleCnt="0"/>
      <dgm:spPr/>
      <dgm:t>
        <a:bodyPr/>
        <a:lstStyle/>
        <a:p>
          <a:endParaRPr lang="en-GB"/>
        </a:p>
      </dgm:t>
    </dgm:pt>
    <dgm:pt modelId="{AA49926B-0D1A-4435-9CD1-C43C981D8632}" type="pres">
      <dgm:prSet presAssocID="{B8449426-AF32-49E5-AD3B-40A3D9ED4D10}" presName="Name37" presStyleLbl="parChTrans1D2" presStyleIdx="0" presStyleCnt="3"/>
      <dgm:spPr/>
      <dgm:t>
        <a:bodyPr/>
        <a:lstStyle/>
        <a:p>
          <a:endParaRPr lang="en-GB"/>
        </a:p>
      </dgm:t>
    </dgm:pt>
    <dgm:pt modelId="{0C7B8FA8-1331-4AA1-861D-41452D062C12}" type="pres">
      <dgm:prSet presAssocID="{9BEEE5B2-B504-4166-9B3C-190DF225279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EEDFBC60-97E9-4933-9A3B-3DF4ADEE1B04}" type="pres">
      <dgm:prSet presAssocID="{9BEEE5B2-B504-4166-9B3C-190DF225279B}" presName="rootComposite" presStyleCnt="0"/>
      <dgm:spPr/>
      <dgm:t>
        <a:bodyPr/>
        <a:lstStyle/>
        <a:p>
          <a:endParaRPr lang="en-GB"/>
        </a:p>
      </dgm:t>
    </dgm:pt>
    <dgm:pt modelId="{B06CE096-60A6-47A4-897C-77806852E088}" type="pres">
      <dgm:prSet presAssocID="{9BEEE5B2-B504-4166-9B3C-190DF225279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32DAA86-009A-4775-9E35-92D6A36607EC}" type="pres">
      <dgm:prSet presAssocID="{9BEEE5B2-B504-4166-9B3C-190DF225279B}" presName="rootConnector" presStyleLbl="node2" presStyleIdx="0" presStyleCnt="3"/>
      <dgm:spPr/>
      <dgm:t>
        <a:bodyPr/>
        <a:lstStyle/>
        <a:p>
          <a:endParaRPr lang="en-GB"/>
        </a:p>
      </dgm:t>
    </dgm:pt>
    <dgm:pt modelId="{07EB3C3C-568E-4B83-B56B-5CB6F5F202C0}" type="pres">
      <dgm:prSet presAssocID="{9BEEE5B2-B504-4166-9B3C-190DF225279B}" presName="hierChild4" presStyleCnt="0"/>
      <dgm:spPr/>
      <dgm:t>
        <a:bodyPr/>
        <a:lstStyle/>
        <a:p>
          <a:endParaRPr lang="en-GB"/>
        </a:p>
      </dgm:t>
    </dgm:pt>
    <dgm:pt modelId="{D791EDC7-7E81-46E6-9DA5-E672EF4915E0}" type="pres">
      <dgm:prSet presAssocID="{169FA4F2-E5C3-4E16-BA18-C6A91C9E31FC}" presName="Name37" presStyleLbl="parChTrans1D3" presStyleIdx="0" presStyleCnt="4"/>
      <dgm:spPr/>
      <dgm:t>
        <a:bodyPr/>
        <a:lstStyle/>
        <a:p>
          <a:endParaRPr lang="en-GB"/>
        </a:p>
      </dgm:t>
    </dgm:pt>
    <dgm:pt modelId="{0EB683DF-EB61-4052-B988-E7D22B69BD1E}" type="pres">
      <dgm:prSet presAssocID="{1710D4FF-4FAD-40AA-9D44-336C7DD8C4B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977AB970-FE47-4F8F-99CA-CC6DE0CE0F0C}" type="pres">
      <dgm:prSet presAssocID="{1710D4FF-4FAD-40AA-9D44-336C7DD8C4B0}" presName="rootComposite" presStyleCnt="0"/>
      <dgm:spPr/>
      <dgm:t>
        <a:bodyPr/>
        <a:lstStyle/>
        <a:p>
          <a:endParaRPr lang="en-GB"/>
        </a:p>
      </dgm:t>
    </dgm:pt>
    <dgm:pt modelId="{293E2658-44AC-4EB3-A8CA-4FED03448FA6}" type="pres">
      <dgm:prSet presAssocID="{1710D4FF-4FAD-40AA-9D44-336C7DD8C4B0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3E5AE3A-40CA-428D-89B9-A4AA87F0A332}" type="pres">
      <dgm:prSet presAssocID="{1710D4FF-4FAD-40AA-9D44-336C7DD8C4B0}" presName="rootConnector" presStyleLbl="node3" presStyleIdx="0" presStyleCnt="4"/>
      <dgm:spPr/>
      <dgm:t>
        <a:bodyPr/>
        <a:lstStyle/>
        <a:p>
          <a:endParaRPr lang="en-GB"/>
        </a:p>
      </dgm:t>
    </dgm:pt>
    <dgm:pt modelId="{DFE601A7-6E19-471B-A374-0AAD9124ABD6}" type="pres">
      <dgm:prSet presAssocID="{1710D4FF-4FAD-40AA-9D44-336C7DD8C4B0}" presName="hierChild4" presStyleCnt="0"/>
      <dgm:spPr/>
      <dgm:t>
        <a:bodyPr/>
        <a:lstStyle/>
        <a:p>
          <a:endParaRPr lang="en-GB"/>
        </a:p>
      </dgm:t>
    </dgm:pt>
    <dgm:pt modelId="{5C746876-1111-41C7-A661-95F0E1EE93C2}" type="pres">
      <dgm:prSet presAssocID="{9D165F3B-A8D7-4E02-BF05-5F39638F0F4E}" presName="Name37" presStyleLbl="parChTrans1D4" presStyleIdx="0" presStyleCnt="9"/>
      <dgm:spPr/>
      <dgm:t>
        <a:bodyPr/>
        <a:lstStyle/>
        <a:p>
          <a:endParaRPr lang="en-GB"/>
        </a:p>
      </dgm:t>
    </dgm:pt>
    <dgm:pt modelId="{37B8A907-4630-4DF5-8AD2-089A5BA296EA}" type="pres">
      <dgm:prSet presAssocID="{1BE24AA1-B4AC-4074-9C77-21CB98A4851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5020C527-FA48-4840-8967-08D27D00E445}" type="pres">
      <dgm:prSet presAssocID="{1BE24AA1-B4AC-4074-9C77-21CB98A4851D}" presName="rootComposite" presStyleCnt="0"/>
      <dgm:spPr/>
      <dgm:t>
        <a:bodyPr/>
        <a:lstStyle/>
        <a:p>
          <a:endParaRPr lang="en-GB"/>
        </a:p>
      </dgm:t>
    </dgm:pt>
    <dgm:pt modelId="{1CBDD2BE-5F63-4365-9DD7-BA186832A82B}" type="pres">
      <dgm:prSet presAssocID="{1BE24AA1-B4AC-4074-9C77-21CB98A4851D}" presName="rootText" presStyleLbl="node4" presStyleIdx="0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887E14B-D8E2-4296-BD6B-473CF5B15D88}" type="pres">
      <dgm:prSet presAssocID="{1BE24AA1-B4AC-4074-9C77-21CB98A4851D}" presName="rootConnector" presStyleLbl="node4" presStyleIdx="0" presStyleCnt="9"/>
      <dgm:spPr/>
      <dgm:t>
        <a:bodyPr/>
        <a:lstStyle/>
        <a:p>
          <a:endParaRPr lang="en-GB"/>
        </a:p>
      </dgm:t>
    </dgm:pt>
    <dgm:pt modelId="{AE2DC430-B346-46AD-9D44-ADD115D1E9F9}" type="pres">
      <dgm:prSet presAssocID="{1BE24AA1-B4AC-4074-9C77-21CB98A4851D}" presName="hierChild4" presStyleCnt="0"/>
      <dgm:spPr/>
      <dgm:t>
        <a:bodyPr/>
        <a:lstStyle/>
        <a:p>
          <a:endParaRPr lang="en-GB"/>
        </a:p>
      </dgm:t>
    </dgm:pt>
    <dgm:pt modelId="{6330FF9C-E9F6-49CD-A1A6-3E327F389FC0}" type="pres">
      <dgm:prSet presAssocID="{1BE24AA1-B4AC-4074-9C77-21CB98A4851D}" presName="hierChild5" presStyleCnt="0"/>
      <dgm:spPr/>
      <dgm:t>
        <a:bodyPr/>
        <a:lstStyle/>
        <a:p>
          <a:endParaRPr lang="en-GB"/>
        </a:p>
      </dgm:t>
    </dgm:pt>
    <dgm:pt modelId="{89669518-35F6-44F0-B0E2-BE15917FFC83}" type="pres">
      <dgm:prSet presAssocID="{9D3119D3-8209-461A-9FE8-25C2EAC6DD61}" presName="Name37" presStyleLbl="parChTrans1D4" presStyleIdx="1" presStyleCnt="9"/>
      <dgm:spPr/>
      <dgm:t>
        <a:bodyPr/>
        <a:lstStyle/>
        <a:p>
          <a:endParaRPr lang="en-GB"/>
        </a:p>
      </dgm:t>
    </dgm:pt>
    <dgm:pt modelId="{B12F87E0-5777-43D0-98B2-43267C7A03CF}" type="pres">
      <dgm:prSet presAssocID="{204528F4-F475-4F09-96BB-194CF692898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48F7F856-1379-43C5-93DA-6A180839F980}" type="pres">
      <dgm:prSet presAssocID="{204528F4-F475-4F09-96BB-194CF6928985}" presName="rootComposite" presStyleCnt="0"/>
      <dgm:spPr/>
      <dgm:t>
        <a:bodyPr/>
        <a:lstStyle/>
        <a:p>
          <a:endParaRPr lang="en-GB"/>
        </a:p>
      </dgm:t>
    </dgm:pt>
    <dgm:pt modelId="{B469BD7B-C206-4F54-8829-55DC4DF0B4CD}" type="pres">
      <dgm:prSet presAssocID="{204528F4-F475-4F09-96BB-194CF6928985}" presName="rootText" presStyleLbl="node4" presStyleIdx="1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887C3E-4DAB-460D-8553-7BB12E0C22BE}" type="pres">
      <dgm:prSet presAssocID="{204528F4-F475-4F09-96BB-194CF6928985}" presName="rootConnector" presStyleLbl="node4" presStyleIdx="1" presStyleCnt="9"/>
      <dgm:spPr/>
      <dgm:t>
        <a:bodyPr/>
        <a:lstStyle/>
        <a:p>
          <a:endParaRPr lang="en-GB"/>
        </a:p>
      </dgm:t>
    </dgm:pt>
    <dgm:pt modelId="{BA49AE1F-5EEF-4140-BD7E-C554B27B26B3}" type="pres">
      <dgm:prSet presAssocID="{204528F4-F475-4F09-96BB-194CF6928985}" presName="hierChild4" presStyleCnt="0"/>
      <dgm:spPr/>
      <dgm:t>
        <a:bodyPr/>
        <a:lstStyle/>
        <a:p>
          <a:endParaRPr lang="en-GB"/>
        </a:p>
      </dgm:t>
    </dgm:pt>
    <dgm:pt modelId="{D55ECF44-B534-4766-96F8-6606EDE50417}" type="pres">
      <dgm:prSet presAssocID="{204528F4-F475-4F09-96BB-194CF6928985}" presName="hierChild5" presStyleCnt="0"/>
      <dgm:spPr/>
      <dgm:t>
        <a:bodyPr/>
        <a:lstStyle/>
        <a:p>
          <a:endParaRPr lang="en-GB"/>
        </a:p>
      </dgm:t>
    </dgm:pt>
    <dgm:pt modelId="{9F9E31F5-5E9D-4880-90BC-AD6C762C0BE4}" type="pres">
      <dgm:prSet presAssocID="{1710D4FF-4FAD-40AA-9D44-336C7DD8C4B0}" presName="hierChild5" presStyleCnt="0"/>
      <dgm:spPr/>
      <dgm:t>
        <a:bodyPr/>
        <a:lstStyle/>
        <a:p>
          <a:endParaRPr lang="en-GB"/>
        </a:p>
      </dgm:t>
    </dgm:pt>
    <dgm:pt modelId="{CB5CCFE4-0485-4653-B3C5-D910356AF11B}" type="pres">
      <dgm:prSet presAssocID="{9BEEE5B2-B504-4166-9B3C-190DF225279B}" presName="hierChild5" presStyleCnt="0"/>
      <dgm:spPr/>
      <dgm:t>
        <a:bodyPr/>
        <a:lstStyle/>
        <a:p>
          <a:endParaRPr lang="en-GB"/>
        </a:p>
      </dgm:t>
    </dgm:pt>
    <dgm:pt modelId="{E8A8F404-397F-464A-B105-A0B9B442C55E}" type="pres">
      <dgm:prSet presAssocID="{9E40F45D-D02A-43CB-84E8-6D1E51CB3BC3}" presName="Name37" presStyleLbl="parChTrans1D2" presStyleIdx="1" presStyleCnt="3"/>
      <dgm:spPr/>
      <dgm:t>
        <a:bodyPr/>
        <a:lstStyle/>
        <a:p>
          <a:endParaRPr lang="en-GB"/>
        </a:p>
      </dgm:t>
    </dgm:pt>
    <dgm:pt modelId="{C68BF831-8837-4B37-AE2C-2326B4354CA5}" type="pres">
      <dgm:prSet presAssocID="{E2F0A8AC-532E-44E5-8D6B-FE4F5B811DA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7FDDF856-F684-4F49-BC0C-A8DFA02CA9D4}" type="pres">
      <dgm:prSet presAssocID="{E2F0A8AC-532E-44E5-8D6B-FE4F5B811DAC}" presName="rootComposite" presStyleCnt="0"/>
      <dgm:spPr/>
      <dgm:t>
        <a:bodyPr/>
        <a:lstStyle/>
        <a:p>
          <a:endParaRPr lang="en-GB"/>
        </a:p>
      </dgm:t>
    </dgm:pt>
    <dgm:pt modelId="{CDA685AB-2521-4EEA-A432-DFE30D85F46F}" type="pres">
      <dgm:prSet presAssocID="{E2F0A8AC-532E-44E5-8D6B-FE4F5B811DA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306583-7CFE-4B5A-A3ED-ECAC981F2F62}" type="pres">
      <dgm:prSet presAssocID="{E2F0A8AC-532E-44E5-8D6B-FE4F5B811DAC}" presName="rootConnector" presStyleLbl="node2" presStyleIdx="1" presStyleCnt="3"/>
      <dgm:spPr/>
      <dgm:t>
        <a:bodyPr/>
        <a:lstStyle/>
        <a:p>
          <a:endParaRPr lang="en-GB"/>
        </a:p>
      </dgm:t>
    </dgm:pt>
    <dgm:pt modelId="{2B418847-B00A-4391-A123-836005411559}" type="pres">
      <dgm:prSet presAssocID="{E2F0A8AC-532E-44E5-8D6B-FE4F5B811DAC}" presName="hierChild4" presStyleCnt="0"/>
      <dgm:spPr/>
      <dgm:t>
        <a:bodyPr/>
        <a:lstStyle/>
        <a:p>
          <a:endParaRPr lang="en-GB"/>
        </a:p>
      </dgm:t>
    </dgm:pt>
    <dgm:pt modelId="{B9A3826D-C5F7-455B-88FE-09A9A4996118}" type="pres">
      <dgm:prSet presAssocID="{6132B0FF-7917-4B8C-9557-606635B1EFEC}" presName="Name37" presStyleLbl="parChTrans1D3" presStyleIdx="1" presStyleCnt="4"/>
      <dgm:spPr/>
      <dgm:t>
        <a:bodyPr/>
        <a:lstStyle/>
        <a:p>
          <a:endParaRPr lang="en-GB"/>
        </a:p>
      </dgm:t>
    </dgm:pt>
    <dgm:pt modelId="{F82728D1-C4E5-496B-9AE1-9DAA5CEAD676}" type="pres">
      <dgm:prSet presAssocID="{9435F34C-BCC0-489F-80B9-6A8F85CACEF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D4534CBB-5B88-4E55-960E-3DF2BABB8918}" type="pres">
      <dgm:prSet presAssocID="{9435F34C-BCC0-489F-80B9-6A8F85CACEF6}" presName="rootComposite" presStyleCnt="0"/>
      <dgm:spPr/>
      <dgm:t>
        <a:bodyPr/>
        <a:lstStyle/>
        <a:p>
          <a:endParaRPr lang="en-GB"/>
        </a:p>
      </dgm:t>
    </dgm:pt>
    <dgm:pt modelId="{A49DC232-42C3-45E0-BB97-C5AE91B83DAC}" type="pres">
      <dgm:prSet presAssocID="{9435F34C-BCC0-489F-80B9-6A8F85CACEF6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5BA0F6-E294-484E-A5C1-A355EA21C5C5}" type="pres">
      <dgm:prSet presAssocID="{9435F34C-BCC0-489F-80B9-6A8F85CACEF6}" presName="rootConnector" presStyleLbl="node3" presStyleIdx="1" presStyleCnt="4"/>
      <dgm:spPr/>
      <dgm:t>
        <a:bodyPr/>
        <a:lstStyle/>
        <a:p>
          <a:endParaRPr lang="en-GB"/>
        </a:p>
      </dgm:t>
    </dgm:pt>
    <dgm:pt modelId="{74F62474-ACE1-46F8-9794-CCA5C7AF1B51}" type="pres">
      <dgm:prSet presAssocID="{9435F34C-BCC0-489F-80B9-6A8F85CACEF6}" presName="hierChild4" presStyleCnt="0"/>
      <dgm:spPr/>
      <dgm:t>
        <a:bodyPr/>
        <a:lstStyle/>
        <a:p>
          <a:endParaRPr lang="en-GB"/>
        </a:p>
      </dgm:t>
    </dgm:pt>
    <dgm:pt modelId="{C7845D8E-42DE-4B3A-89DC-56D79F386668}" type="pres">
      <dgm:prSet presAssocID="{951C1FBA-6046-4640-A28F-6BB15D00ECB8}" presName="Name37" presStyleLbl="parChTrans1D4" presStyleIdx="2" presStyleCnt="9"/>
      <dgm:spPr/>
      <dgm:t>
        <a:bodyPr/>
        <a:lstStyle/>
        <a:p>
          <a:endParaRPr lang="en-GB"/>
        </a:p>
      </dgm:t>
    </dgm:pt>
    <dgm:pt modelId="{1C49CF14-C6A2-4F2D-8B28-ED5E4562994B}" type="pres">
      <dgm:prSet presAssocID="{4FD222DC-5C4F-4D47-BF98-9A1BAF7799A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45C50A63-BB09-44B7-B67D-71975A4A1B9D}" type="pres">
      <dgm:prSet presAssocID="{4FD222DC-5C4F-4D47-BF98-9A1BAF7799A8}" presName="rootComposite" presStyleCnt="0"/>
      <dgm:spPr/>
      <dgm:t>
        <a:bodyPr/>
        <a:lstStyle/>
        <a:p>
          <a:endParaRPr lang="en-GB"/>
        </a:p>
      </dgm:t>
    </dgm:pt>
    <dgm:pt modelId="{448AFEEB-72F6-4092-B331-6D958C7FB40C}" type="pres">
      <dgm:prSet presAssocID="{4FD222DC-5C4F-4D47-BF98-9A1BAF7799A8}" presName="rootText" presStyleLbl="node4" presStyleIdx="2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78C5DF1-DE44-40F4-A0A8-E8C67917E570}" type="pres">
      <dgm:prSet presAssocID="{4FD222DC-5C4F-4D47-BF98-9A1BAF7799A8}" presName="rootConnector" presStyleLbl="node4" presStyleIdx="2" presStyleCnt="9"/>
      <dgm:spPr/>
      <dgm:t>
        <a:bodyPr/>
        <a:lstStyle/>
        <a:p>
          <a:endParaRPr lang="en-GB"/>
        </a:p>
      </dgm:t>
    </dgm:pt>
    <dgm:pt modelId="{C58099E0-C1DD-4106-B595-5D150D95B7E9}" type="pres">
      <dgm:prSet presAssocID="{4FD222DC-5C4F-4D47-BF98-9A1BAF7799A8}" presName="hierChild4" presStyleCnt="0"/>
      <dgm:spPr/>
      <dgm:t>
        <a:bodyPr/>
        <a:lstStyle/>
        <a:p>
          <a:endParaRPr lang="en-GB"/>
        </a:p>
      </dgm:t>
    </dgm:pt>
    <dgm:pt modelId="{9FA297B7-D7A1-41D5-8135-E4875D9604B9}" type="pres">
      <dgm:prSet presAssocID="{4FD222DC-5C4F-4D47-BF98-9A1BAF7799A8}" presName="hierChild5" presStyleCnt="0"/>
      <dgm:spPr/>
      <dgm:t>
        <a:bodyPr/>
        <a:lstStyle/>
        <a:p>
          <a:endParaRPr lang="en-GB"/>
        </a:p>
      </dgm:t>
    </dgm:pt>
    <dgm:pt modelId="{6510CF5D-3D7E-472D-980B-46E1AD610DF5}" type="pres">
      <dgm:prSet presAssocID="{35B36804-6042-40F6-9EE7-2F05059005EB}" presName="Name37" presStyleLbl="parChTrans1D4" presStyleIdx="3" presStyleCnt="9"/>
      <dgm:spPr/>
      <dgm:t>
        <a:bodyPr/>
        <a:lstStyle/>
        <a:p>
          <a:endParaRPr lang="en-GB"/>
        </a:p>
      </dgm:t>
    </dgm:pt>
    <dgm:pt modelId="{BA60529D-237D-4EA4-899C-E7F8CA4D85C9}" type="pres">
      <dgm:prSet presAssocID="{7F87B663-F8DC-4160-BF18-A775426A852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E5A47A3C-3840-4F4A-A28E-E8080F8E9932}" type="pres">
      <dgm:prSet presAssocID="{7F87B663-F8DC-4160-BF18-A775426A8522}" presName="rootComposite" presStyleCnt="0"/>
      <dgm:spPr/>
      <dgm:t>
        <a:bodyPr/>
        <a:lstStyle/>
        <a:p>
          <a:endParaRPr lang="en-GB"/>
        </a:p>
      </dgm:t>
    </dgm:pt>
    <dgm:pt modelId="{36742D8C-6C38-4302-927E-CBFAB13C0F33}" type="pres">
      <dgm:prSet presAssocID="{7F87B663-F8DC-4160-BF18-A775426A8522}" presName="rootText" presStyleLbl="node4" presStyleIdx="3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225A7D4-6208-4F41-9082-B67C60A1F35B}" type="pres">
      <dgm:prSet presAssocID="{7F87B663-F8DC-4160-BF18-A775426A8522}" presName="rootConnector" presStyleLbl="node4" presStyleIdx="3" presStyleCnt="9"/>
      <dgm:spPr/>
      <dgm:t>
        <a:bodyPr/>
        <a:lstStyle/>
        <a:p>
          <a:endParaRPr lang="en-GB"/>
        </a:p>
      </dgm:t>
    </dgm:pt>
    <dgm:pt modelId="{9369B794-3830-4B29-89FF-725BBB9D1997}" type="pres">
      <dgm:prSet presAssocID="{7F87B663-F8DC-4160-BF18-A775426A8522}" presName="hierChild4" presStyleCnt="0"/>
      <dgm:spPr/>
      <dgm:t>
        <a:bodyPr/>
        <a:lstStyle/>
        <a:p>
          <a:endParaRPr lang="en-GB"/>
        </a:p>
      </dgm:t>
    </dgm:pt>
    <dgm:pt modelId="{33D93BDA-81BA-474B-BBCC-AE38F1A508EC}" type="pres">
      <dgm:prSet presAssocID="{7F87B663-F8DC-4160-BF18-A775426A8522}" presName="hierChild5" presStyleCnt="0"/>
      <dgm:spPr/>
      <dgm:t>
        <a:bodyPr/>
        <a:lstStyle/>
        <a:p>
          <a:endParaRPr lang="en-GB"/>
        </a:p>
      </dgm:t>
    </dgm:pt>
    <dgm:pt modelId="{29EB90A7-6A91-41ED-AA1B-BC155888D586}" type="pres">
      <dgm:prSet presAssocID="{9435F34C-BCC0-489F-80B9-6A8F85CACEF6}" presName="hierChild5" presStyleCnt="0"/>
      <dgm:spPr/>
      <dgm:t>
        <a:bodyPr/>
        <a:lstStyle/>
        <a:p>
          <a:endParaRPr lang="en-GB"/>
        </a:p>
      </dgm:t>
    </dgm:pt>
    <dgm:pt modelId="{23B83CE6-7F44-4F54-AFE0-6A6A2812255D}" type="pres">
      <dgm:prSet presAssocID="{E2F0A8AC-532E-44E5-8D6B-FE4F5B811DAC}" presName="hierChild5" presStyleCnt="0"/>
      <dgm:spPr/>
      <dgm:t>
        <a:bodyPr/>
        <a:lstStyle/>
        <a:p>
          <a:endParaRPr lang="en-GB"/>
        </a:p>
      </dgm:t>
    </dgm:pt>
    <dgm:pt modelId="{491D07B8-9E87-4425-B81B-6B0DE0594418}" type="pres">
      <dgm:prSet presAssocID="{D6D15FD0-D906-4E57-8360-A4D7FD4CDCF5}" presName="Name37" presStyleLbl="parChTrans1D2" presStyleIdx="2" presStyleCnt="3"/>
      <dgm:spPr/>
      <dgm:t>
        <a:bodyPr/>
        <a:lstStyle/>
        <a:p>
          <a:endParaRPr lang="en-GB"/>
        </a:p>
      </dgm:t>
    </dgm:pt>
    <dgm:pt modelId="{81E8D587-7504-49AE-99B3-97371D9FA047}" type="pres">
      <dgm:prSet presAssocID="{EA6BBF37-F761-43FE-BF38-5C452270627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88705C85-E68C-4F8C-B29C-5D58F47E437D}" type="pres">
      <dgm:prSet presAssocID="{EA6BBF37-F761-43FE-BF38-5C4522706271}" presName="rootComposite" presStyleCnt="0"/>
      <dgm:spPr/>
      <dgm:t>
        <a:bodyPr/>
        <a:lstStyle/>
        <a:p>
          <a:endParaRPr lang="en-GB"/>
        </a:p>
      </dgm:t>
    </dgm:pt>
    <dgm:pt modelId="{C9852AF5-8C30-44FD-866A-8603950F4D87}" type="pres">
      <dgm:prSet presAssocID="{EA6BBF37-F761-43FE-BF38-5C452270627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DEB2236-EC74-4908-915D-1EF1CAE0FDD6}" type="pres">
      <dgm:prSet presAssocID="{EA6BBF37-F761-43FE-BF38-5C4522706271}" presName="rootConnector" presStyleLbl="node2" presStyleIdx="2" presStyleCnt="3"/>
      <dgm:spPr/>
      <dgm:t>
        <a:bodyPr/>
        <a:lstStyle/>
        <a:p>
          <a:endParaRPr lang="en-GB"/>
        </a:p>
      </dgm:t>
    </dgm:pt>
    <dgm:pt modelId="{DA1B074B-665F-42E1-917B-83B2F7370466}" type="pres">
      <dgm:prSet presAssocID="{EA6BBF37-F761-43FE-BF38-5C4522706271}" presName="hierChild4" presStyleCnt="0"/>
      <dgm:spPr/>
      <dgm:t>
        <a:bodyPr/>
        <a:lstStyle/>
        <a:p>
          <a:endParaRPr lang="en-GB"/>
        </a:p>
      </dgm:t>
    </dgm:pt>
    <dgm:pt modelId="{8047B3B4-5693-49AF-AF7B-A1C8376836F7}" type="pres">
      <dgm:prSet presAssocID="{05EC50F5-666A-4F67-B24A-2BF001AB57B5}" presName="Name37" presStyleLbl="parChTrans1D3" presStyleIdx="2" presStyleCnt="4"/>
      <dgm:spPr/>
      <dgm:t>
        <a:bodyPr/>
        <a:lstStyle/>
        <a:p>
          <a:endParaRPr lang="en-GB"/>
        </a:p>
      </dgm:t>
    </dgm:pt>
    <dgm:pt modelId="{A11ADA25-C629-4497-9495-5AE11C71815C}" type="pres">
      <dgm:prSet presAssocID="{4C07BF3F-40BE-4BA5-8647-41B591ABD79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00BDD44-059F-471A-8748-A07B2EC73F40}" type="pres">
      <dgm:prSet presAssocID="{4C07BF3F-40BE-4BA5-8647-41B591ABD79D}" presName="rootComposite" presStyleCnt="0"/>
      <dgm:spPr/>
      <dgm:t>
        <a:bodyPr/>
        <a:lstStyle/>
        <a:p>
          <a:endParaRPr lang="en-GB"/>
        </a:p>
      </dgm:t>
    </dgm:pt>
    <dgm:pt modelId="{576C6B51-7801-4F90-94BA-DBAF6D1B2B34}" type="pres">
      <dgm:prSet presAssocID="{4C07BF3F-40BE-4BA5-8647-41B591ABD79D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48CFFC-D749-4985-8368-114B883F6208}" type="pres">
      <dgm:prSet presAssocID="{4C07BF3F-40BE-4BA5-8647-41B591ABD79D}" presName="rootConnector" presStyleLbl="node3" presStyleIdx="2" presStyleCnt="4"/>
      <dgm:spPr/>
      <dgm:t>
        <a:bodyPr/>
        <a:lstStyle/>
        <a:p>
          <a:endParaRPr lang="en-GB"/>
        </a:p>
      </dgm:t>
    </dgm:pt>
    <dgm:pt modelId="{9F7E5331-522C-4065-B45F-B33A9A8EA282}" type="pres">
      <dgm:prSet presAssocID="{4C07BF3F-40BE-4BA5-8647-41B591ABD79D}" presName="hierChild4" presStyleCnt="0"/>
      <dgm:spPr/>
      <dgm:t>
        <a:bodyPr/>
        <a:lstStyle/>
        <a:p>
          <a:endParaRPr lang="en-GB"/>
        </a:p>
      </dgm:t>
    </dgm:pt>
    <dgm:pt modelId="{EAAB2892-75C5-4605-A51F-039C695BFB52}" type="pres">
      <dgm:prSet presAssocID="{B36A2C67-55F4-4726-A969-AF1E8D205DF3}" presName="Name37" presStyleLbl="parChTrans1D4" presStyleIdx="4" presStyleCnt="9"/>
      <dgm:spPr/>
      <dgm:t>
        <a:bodyPr/>
        <a:lstStyle/>
        <a:p>
          <a:endParaRPr lang="en-GB"/>
        </a:p>
      </dgm:t>
    </dgm:pt>
    <dgm:pt modelId="{6C44ED4B-7815-4998-906C-C66C4EB8891F}" type="pres">
      <dgm:prSet presAssocID="{30D61521-AB4D-4290-9399-4C5183B2568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A07A7051-5353-4F44-B5B6-74C1C3A564FB}" type="pres">
      <dgm:prSet presAssocID="{30D61521-AB4D-4290-9399-4C5183B25682}" presName="rootComposite" presStyleCnt="0"/>
      <dgm:spPr/>
      <dgm:t>
        <a:bodyPr/>
        <a:lstStyle/>
        <a:p>
          <a:endParaRPr lang="en-GB"/>
        </a:p>
      </dgm:t>
    </dgm:pt>
    <dgm:pt modelId="{295D5FC9-2994-45E0-8D7C-AE21F98B5FE6}" type="pres">
      <dgm:prSet presAssocID="{30D61521-AB4D-4290-9399-4C5183B25682}" presName="rootText" presStyleLbl="node4" presStyleIdx="4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83FD33B-36DF-47D4-9DE5-54FE4571DFAE}" type="pres">
      <dgm:prSet presAssocID="{30D61521-AB4D-4290-9399-4C5183B25682}" presName="rootConnector" presStyleLbl="node4" presStyleIdx="4" presStyleCnt="9"/>
      <dgm:spPr/>
      <dgm:t>
        <a:bodyPr/>
        <a:lstStyle/>
        <a:p>
          <a:endParaRPr lang="en-GB"/>
        </a:p>
      </dgm:t>
    </dgm:pt>
    <dgm:pt modelId="{2B8C0E34-A8E6-48A4-AFBF-89FEF98A5581}" type="pres">
      <dgm:prSet presAssocID="{30D61521-AB4D-4290-9399-4C5183B25682}" presName="hierChild4" presStyleCnt="0"/>
      <dgm:spPr/>
      <dgm:t>
        <a:bodyPr/>
        <a:lstStyle/>
        <a:p>
          <a:endParaRPr lang="en-GB"/>
        </a:p>
      </dgm:t>
    </dgm:pt>
    <dgm:pt modelId="{7AEEE23E-FBF9-49F3-A4D9-045AE6B5D099}" type="pres">
      <dgm:prSet presAssocID="{30D61521-AB4D-4290-9399-4C5183B25682}" presName="hierChild5" presStyleCnt="0"/>
      <dgm:spPr/>
      <dgm:t>
        <a:bodyPr/>
        <a:lstStyle/>
        <a:p>
          <a:endParaRPr lang="en-GB"/>
        </a:p>
      </dgm:t>
    </dgm:pt>
    <dgm:pt modelId="{64429B7A-B459-49AB-894C-84A2A777B2E7}" type="pres">
      <dgm:prSet presAssocID="{3C89D3C5-104C-4519-BDD2-D638A0DC3AA7}" presName="Name37" presStyleLbl="parChTrans1D4" presStyleIdx="5" presStyleCnt="9"/>
      <dgm:spPr/>
      <dgm:t>
        <a:bodyPr/>
        <a:lstStyle/>
        <a:p>
          <a:endParaRPr lang="en-GB"/>
        </a:p>
      </dgm:t>
    </dgm:pt>
    <dgm:pt modelId="{4B68D066-458E-46AF-9598-3A10AFFA421A}" type="pres">
      <dgm:prSet presAssocID="{BCD90C76-9206-4DA4-B6BF-EE7DC18A074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39A2832-C43E-4E64-BC16-CFCFAD86FACE}" type="pres">
      <dgm:prSet presAssocID="{BCD90C76-9206-4DA4-B6BF-EE7DC18A074C}" presName="rootComposite" presStyleCnt="0"/>
      <dgm:spPr/>
      <dgm:t>
        <a:bodyPr/>
        <a:lstStyle/>
        <a:p>
          <a:endParaRPr lang="en-GB"/>
        </a:p>
      </dgm:t>
    </dgm:pt>
    <dgm:pt modelId="{A217E2B8-1747-44D2-8A00-748014AAF9E9}" type="pres">
      <dgm:prSet presAssocID="{BCD90C76-9206-4DA4-B6BF-EE7DC18A074C}" presName="rootText" presStyleLbl="node4" presStyleIdx="5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0648DAF-813B-4A69-9BBA-0D53B72780C0}" type="pres">
      <dgm:prSet presAssocID="{BCD90C76-9206-4DA4-B6BF-EE7DC18A074C}" presName="rootConnector" presStyleLbl="node4" presStyleIdx="5" presStyleCnt="9"/>
      <dgm:spPr/>
      <dgm:t>
        <a:bodyPr/>
        <a:lstStyle/>
        <a:p>
          <a:endParaRPr lang="en-GB"/>
        </a:p>
      </dgm:t>
    </dgm:pt>
    <dgm:pt modelId="{A3760D46-7AD6-4DB0-A98B-714BBB94BEDF}" type="pres">
      <dgm:prSet presAssocID="{BCD90C76-9206-4DA4-B6BF-EE7DC18A074C}" presName="hierChild4" presStyleCnt="0"/>
      <dgm:spPr/>
      <dgm:t>
        <a:bodyPr/>
        <a:lstStyle/>
        <a:p>
          <a:endParaRPr lang="en-GB"/>
        </a:p>
      </dgm:t>
    </dgm:pt>
    <dgm:pt modelId="{EEB36D22-8E20-45E8-BA48-C2481C158D4B}" type="pres">
      <dgm:prSet presAssocID="{BCD90C76-9206-4DA4-B6BF-EE7DC18A074C}" presName="hierChild5" presStyleCnt="0"/>
      <dgm:spPr/>
      <dgm:t>
        <a:bodyPr/>
        <a:lstStyle/>
        <a:p>
          <a:endParaRPr lang="en-GB"/>
        </a:p>
      </dgm:t>
    </dgm:pt>
    <dgm:pt modelId="{18B4AE92-CB1D-480A-8DF3-D5C1FE88DDCC}" type="pres">
      <dgm:prSet presAssocID="{4C07BF3F-40BE-4BA5-8647-41B591ABD79D}" presName="hierChild5" presStyleCnt="0"/>
      <dgm:spPr/>
      <dgm:t>
        <a:bodyPr/>
        <a:lstStyle/>
        <a:p>
          <a:endParaRPr lang="en-GB"/>
        </a:p>
      </dgm:t>
    </dgm:pt>
    <dgm:pt modelId="{BB4AD107-B777-4378-87FD-E6152F5FEF07}" type="pres">
      <dgm:prSet presAssocID="{83E1CDD4-C269-43A1-B8D0-2E44F837482E}" presName="Name37" presStyleLbl="parChTrans1D3" presStyleIdx="3" presStyleCnt="4"/>
      <dgm:spPr/>
      <dgm:t>
        <a:bodyPr/>
        <a:lstStyle/>
        <a:p>
          <a:endParaRPr lang="en-GB"/>
        </a:p>
      </dgm:t>
    </dgm:pt>
    <dgm:pt modelId="{ADAB7B1F-D8AF-4E62-A5D2-9097B5F6CC2A}" type="pres">
      <dgm:prSet presAssocID="{46B37AF5-5DE0-48E5-B797-5D17B5CB1F1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6A6BCAD9-24E1-4769-AD95-257EA459D1D2}" type="pres">
      <dgm:prSet presAssocID="{46B37AF5-5DE0-48E5-B797-5D17B5CB1F19}" presName="rootComposite" presStyleCnt="0"/>
      <dgm:spPr/>
      <dgm:t>
        <a:bodyPr/>
        <a:lstStyle/>
        <a:p>
          <a:endParaRPr lang="en-GB"/>
        </a:p>
      </dgm:t>
    </dgm:pt>
    <dgm:pt modelId="{E2855036-A9CE-413F-BC7E-1F5B6D4D6081}" type="pres">
      <dgm:prSet presAssocID="{46B37AF5-5DE0-48E5-B797-5D17B5CB1F19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FA112D-2953-4A43-900E-D43CB52F7F75}" type="pres">
      <dgm:prSet presAssocID="{46B37AF5-5DE0-48E5-B797-5D17B5CB1F19}" presName="rootConnector" presStyleLbl="node3" presStyleIdx="3" presStyleCnt="4"/>
      <dgm:spPr/>
      <dgm:t>
        <a:bodyPr/>
        <a:lstStyle/>
        <a:p>
          <a:endParaRPr lang="en-GB"/>
        </a:p>
      </dgm:t>
    </dgm:pt>
    <dgm:pt modelId="{0F9F584F-B59E-477A-A327-A6C6EE605AC1}" type="pres">
      <dgm:prSet presAssocID="{46B37AF5-5DE0-48E5-B797-5D17B5CB1F19}" presName="hierChild4" presStyleCnt="0"/>
      <dgm:spPr/>
      <dgm:t>
        <a:bodyPr/>
        <a:lstStyle/>
        <a:p>
          <a:endParaRPr lang="en-GB"/>
        </a:p>
      </dgm:t>
    </dgm:pt>
    <dgm:pt modelId="{1B0EEA83-7745-4262-89AD-E38D3DDF93E6}" type="pres">
      <dgm:prSet presAssocID="{89FA527E-49AE-4BC8-B634-B56AC2E80C1F}" presName="Name37" presStyleLbl="parChTrans1D4" presStyleIdx="6" presStyleCnt="9"/>
      <dgm:spPr/>
      <dgm:t>
        <a:bodyPr/>
        <a:lstStyle/>
        <a:p>
          <a:endParaRPr lang="en-GB"/>
        </a:p>
      </dgm:t>
    </dgm:pt>
    <dgm:pt modelId="{008E4FE8-31B1-4DA3-BB61-F2C4F45F8184}" type="pres">
      <dgm:prSet presAssocID="{85598C7E-EC91-4F56-B94D-20E2E5301E9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B1131B28-2FD5-4F05-ACE4-C45EBD6F797B}" type="pres">
      <dgm:prSet presAssocID="{85598C7E-EC91-4F56-B94D-20E2E5301E93}" presName="rootComposite" presStyleCnt="0"/>
      <dgm:spPr/>
      <dgm:t>
        <a:bodyPr/>
        <a:lstStyle/>
        <a:p>
          <a:endParaRPr lang="en-GB"/>
        </a:p>
      </dgm:t>
    </dgm:pt>
    <dgm:pt modelId="{EF100BC1-DD02-4C80-8D72-82A26A280281}" type="pres">
      <dgm:prSet presAssocID="{85598C7E-EC91-4F56-B94D-20E2E5301E93}" presName="rootText" presStyleLbl="node4" presStyleIdx="6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7C9C751-E188-4127-8B0C-F809BBDB9F74}" type="pres">
      <dgm:prSet presAssocID="{85598C7E-EC91-4F56-B94D-20E2E5301E93}" presName="rootConnector" presStyleLbl="node4" presStyleIdx="6" presStyleCnt="9"/>
      <dgm:spPr/>
      <dgm:t>
        <a:bodyPr/>
        <a:lstStyle/>
        <a:p>
          <a:endParaRPr lang="en-GB"/>
        </a:p>
      </dgm:t>
    </dgm:pt>
    <dgm:pt modelId="{C4B44CD5-D9DD-41F4-8B49-F3D5BF000ABE}" type="pres">
      <dgm:prSet presAssocID="{85598C7E-EC91-4F56-B94D-20E2E5301E93}" presName="hierChild4" presStyleCnt="0"/>
      <dgm:spPr/>
      <dgm:t>
        <a:bodyPr/>
        <a:lstStyle/>
        <a:p>
          <a:endParaRPr lang="en-GB"/>
        </a:p>
      </dgm:t>
    </dgm:pt>
    <dgm:pt modelId="{2E62A114-06C2-4915-A943-F3C880FEE013}" type="pres">
      <dgm:prSet presAssocID="{C338311D-EE2A-417C-ABEE-607ED16F4792}" presName="Name37" presStyleLbl="parChTrans1D4" presStyleIdx="7" presStyleCnt="9"/>
      <dgm:spPr/>
      <dgm:t>
        <a:bodyPr/>
        <a:lstStyle/>
        <a:p>
          <a:endParaRPr lang="en-GB"/>
        </a:p>
      </dgm:t>
    </dgm:pt>
    <dgm:pt modelId="{8CC04720-24B5-46A5-BD3B-ED0ED069EBBA}" type="pres">
      <dgm:prSet presAssocID="{77B30CCF-0B27-4EA2-B182-5A0198198DD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D8F449B1-B5BB-4682-8FAA-88E38A6C99E0}" type="pres">
      <dgm:prSet presAssocID="{77B30CCF-0B27-4EA2-B182-5A0198198DD5}" presName="rootComposite" presStyleCnt="0"/>
      <dgm:spPr/>
      <dgm:t>
        <a:bodyPr/>
        <a:lstStyle/>
        <a:p>
          <a:endParaRPr lang="en-GB"/>
        </a:p>
      </dgm:t>
    </dgm:pt>
    <dgm:pt modelId="{F66B2DB4-C7A2-4722-AD16-3DB04F2352A8}" type="pres">
      <dgm:prSet presAssocID="{77B30CCF-0B27-4EA2-B182-5A0198198DD5}" presName="rootText" presStyleLbl="node4" presStyleIdx="7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CD8AAA1-C795-48DC-9AB2-0A6FBC64970E}" type="pres">
      <dgm:prSet presAssocID="{77B30CCF-0B27-4EA2-B182-5A0198198DD5}" presName="rootConnector" presStyleLbl="node4" presStyleIdx="7" presStyleCnt="9"/>
      <dgm:spPr/>
      <dgm:t>
        <a:bodyPr/>
        <a:lstStyle/>
        <a:p>
          <a:endParaRPr lang="en-GB"/>
        </a:p>
      </dgm:t>
    </dgm:pt>
    <dgm:pt modelId="{2D012856-E8F8-448A-8EE8-3E2B5D83F075}" type="pres">
      <dgm:prSet presAssocID="{77B30CCF-0B27-4EA2-B182-5A0198198DD5}" presName="hierChild4" presStyleCnt="0"/>
      <dgm:spPr/>
      <dgm:t>
        <a:bodyPr/>
        <a:lstStyle/>
        <a:p>
          <a:endParaRPr lang="en-GB"/>
        </a:p>
      </dgm:t>
    </dgm:pt>
    <dgm:pt modelId="{C5EDD5D5-B3BF-4B6F-8519-8F523AC21559}" type="pres">
      <dgm:prSet presAssocID="{77B30CCF-0B27-4EA2-B182-5A0198198DD5}" presName="hierChild5" presStyleCnt="0"/>
      <dgm:spPr/>
      <dgm:t>
        <a:bodyPr/>
        <a:lstStyle/>
        <a:p>
          <a:endParaRPr lang="en-GB"/>
        </a:p>
      </dgm:t>
    </dgm:pt>
    <dgm:pt modelId="{03624ECD-0048-4DB2-8829-65BF1F9AA9B6}" type="pres">
      <dgm:prSet presAssocID="{4FBF5749-5FC0-4767-B202-7D7FCD865364}" presName="Name37" presStyleLbl="parChTrans1D4" presStyleIdx="8" presStyleCnt="9"/>
      <dgm:spPr/>
      <dgm:t>
        <a:bodyPr/>
        <a:lstStyle/>
        <a:p>
          <a:endParaRPr lang="en-GB"/>
        </a:p>
      </dgm:t>
    </dgm:pt>
    <dgm:pt modelId="{2CD59B10-436E-4D80-BB1F-2E1113A9F985}" type="pres">
      <dgm:prSet presAssocID="{32ADE0F7-0B4C-43C0-AD1E-5FBDC44EA63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5FF1494-3723-4FB6-A945-DB31EC52218C}" type="pres">
      <dgm:prSet presAssocID="{32ADE0F7-0B4C-43C0-AD1E-5FBDC44EA634}" presName="rootComposite" presStyleCnt="0"/>
      <dgm:spPr/>
      <dgm:t>
        <a:bodyPr/>
        <a:lstStyle/>
        <a:p>
          <a:endParaRPr lang="en-GB"/>
        </a:p>
      </dgm:t>
    </dgm:pt>
    <dgm:pt modelId="{4EFC33A7-6CB6-454A-925E-3BE659A8A520}" type="pres">
      <dgm:prSet presAssocID="{32ADE0F7-0B4C-43C0-AD1E-5FBDC44EA634}" presName="rootText" presStyleLbl="node4" presStyleIdx="8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41D7FF-08AA-47B2-B2DE-CF32A7C6014B}" type="pres">
      <dgm:prSet presAssocID="{32ADE0F7-0B4C-43C0-AD1E-5FBDC44EA634}" presName="rootConnector" presStyleLbl="node4" presStyleIdx="8" presStyleCnt="9"/>
      <dgm:spPr/>
      <dgm:t>
        <a:bodyPr/>
        <a:lstStyle/>
        <a:p>
          <a:endParaRPr lang="en-GB"/>
        </a:p>
      </dgm:t>
    </dgm:pt>
    <dgm:pt modelId="{1144A5E3-7377-4DC3-BC5B-78F0B21D3189}" type="pres">
      <dgm:prSet presAssocID="{32ADE0F7-0B4C-43C0-AD1E-5FBDC44EA634}" presName="hierChild4" presStyleCnt="0"/>
      <dgm:spPr/>
      <dgm:t>
        <a:bodyPr/>
        <a:lstStyle/>
        <a:p>
          <a:endParaRPr lang="en-GB"/>
        </a:p>
      </dgm:t>
    </dgm:pt>
    <dgm:pt modelId="{5B206278-E63E-4D4D-BF6F-60DD2254C4C5}" type="pres">
      <dgm:prSet presAssocID="{32ADE0F7-0B4C-43C0-AD1E-5FBDC44EA634}" presName="hierChild5" presStyleCnt="0"/>
      <dgm:spPr/>
      <dgm:t>
        <a:bodyPr/>
        <a:lstStyle/>
        <a:p>
          <a:endParaRPr lang="en-GB"/>
        </a:p>
      </dgm:t>
    </dgm:pt>
    <dgm:pt modelId="{E9D8C745-8DFC-46D6-AE85-4F1B290213B4}" type="pres">
      <dgm:prSet presAssocID="{85598C7E-EC91-4F56-B94D-20E2E5301E93}" presName="hierChild5" presStyleCnt="0"/>
      <dgm:spPr/>
      <dgm:t>
        <a:bodyPr/>
        <a:lstStyle/>
        <a:p>
          <a:endParaRPr lang="en-GB"/>
        </a:p>
      </dgm:t>
    </dgm:pt>
    <dgm:pt modelId="{77E7A667-C0E6-482C-8E89-8674F5241A89}" type="pres">
      <dgm:prSet presAssocID="{46B37AF5-5DE0-48E5-B797-5D17B5CB1F19}" presName="hierChild5" presStyleCnt="0"/>
      <dgm:spPr/>
      <dgm:t>
        <a:bodyPr/>
        <a:lstStyle/>
        <a:p>
          <a:endParaRPr lang="en-GB"/>
        </a:p>
      </dgm:t>
    </dgm:pt>
    <dgm:pt modelId="{18E5C724-4783-4982-A5F6-B451AC0FF260}" type="pres">
      <dgm:prSet presAssocID="{EA6BBF37-F761-43FE-BF38-5C4522706271}" presName="hierChild5" presStyleCnt="0"/>
      <dgm:spPr/>
      <dgm:t>
        <a:bodyPr/>
        <a:lstStyle/>
        <a:p>
          <a:endParaRPr lang="en-GB"/>
        </a:p>
      </dgm:t>
    </dgm:pt>
    <dgm:pt modelId="{3DDE4DB7-14D1-4158-B2F7-0CA384A34CA0}" type="pres">
      <dgm:prSet presAssocID="{36D1082C-F1F9-476D-A54B-249CE0A116B9}" presName="hierChild3" presStyleCnt="0"/>
      <dgm:spPr/>
      <dgm:t>
        <a:bodyPr/>
        <a:lstStyle/>
        <a:p>
          <a:endParaRPr lang="en-GB"/>
        </a:p>
      </dgm:t>
    </dgm:pt>
  </dgm:ptLst>
  <dgm:cxnLst>
    <dgm:cxn modelId="{5DA14CEF-86ED-4749-87C5-0C896414F4D7}" srcId="{EA6BBF37-F761-43FE-BF38-5C4522706271}" destId="{4C07BF3F-40BE-4BA5-8647-41B591ABD79D}" srcOrd="0" destOrd="0" parTransId="{05EC50F5-666A-4F67-B24A-2BF001AB57B5}" sibTransId="{D0C84DEC-1194-403C-B0F1-F1CAE427F6A1}"/>
    <dgm:cxn modelId="{4C37E4B8-6477-4B2F-90AB-65C53B00715D}" type="presOf" srcId="{9D3119D3-8209-461A-9FE8-25C2EAC6DD61}" destId="{89669518-35F6-44F0-B0E2-BE15917FFC83}" srcOrd="0" destOrd="0" presId="urn:microsoft.com/office/officeart/2005/8/layout/orgChart1"/>
    <dgm:cxn modelId="{284643BA-BE8F-4BAA-A38C-60CAEC038B6C}" srcId="{9435F34C-BCC0-489F-80B9-6A8F85CACEF6}" destId="{4FD222DC-5C4F-4D47-BF98-9A1BAF7799A8}" srcOrd="0" destOrd="0" parTransId="{951C1FBA-6046-4640-A28F-6BB15D00ECB8}" sibTransId="{C77F2F49-CA08-4A4B-A11B-F9F9127A9B47}"/>
    <dgm:cxn modelId="{F96B426B-97B9-47CF-A9C3-5D8E7FC59F4C}" type="presOf" srcId="{1BE24AA1-B4AC-4074-9C77-21CB98A4851D}" destId="{3887E14B-D8E2-4296-BD6B-473CF5B15D88}" srcOrd="1" destOrd="0" presId="urn:microsoft.com/office/officeart/2005/8/layout/orgChart1"/>
    <dgm:cxn modelId="{164544CE-BFD8-45E9-8B9E-0E57A04AADF8}" type="presOf" srcId="{9BEEE5B2-B504-4166-9B3C-190DF225279B}" destId="{732DAA86-009A-4775-9E35-92D6A36607EC}" srcOrd="1" destOrd="0" presId="urn:microsoft.com/office/officeart/2005/8/layout/orgChart1"/>
    <dgm:cxn modelId="{4A521B5D-83A7-4B54-8D6D-01AB1F0975D9}" type="presOf" srcId="{4FD222DC-5C4F-4D47-BF98-9A1BAF7799A8}" destId="{448AFEEB-72F6-4092-B331-6D958C7FB40C}" srcOrd="0" destOrd="0" presId="urn:microsoft.com/office/officeart/2005/8/layout/orgChart1"/>
    <dgm:cxn modelId="{C42C86E9-157B-4FE6-9946-6AB87D79E1BD}" type="presOf" srcId="{32ADE0F7-0B4C-43C0-AD1E-5FBDC44EA634}" destId="{F841D7FF-08AA-47B2-B2DE-CF32A7C6014B}" srcOrd="1" destOrd="0" presId="urn:microsoft.com/office/officeart/2005/8/layout/orgChart1"/>
    <dgm:cxn modelId="{D974E7DD-F800-45DA-9B31-9428EB9DDAEF}" type="presOf" srcId="{9BEEE5B2-B504-4166-9B3C-190DF225279B}" destId="{B06CE096-60A6-47A4-897C-77806852E088}" srcOrd="0" destOrd="0" presId="urn:microsoft.com/office/officeart/2005/8/layout/orgChart1"/>
    <dgm:cxn modelId="{5D08F2D2-A827-4B11-B0E0-44F06B7B0485}" type="presOf" srcId="{B36A2C67-55F4-4726-A969-AF1E8D205DF3}" destId="{EAAB2892-75C5-4605-A51F-039C695BFB52}" srcOrd="0" destOrd="0" presId="urn:microsoft.com/office/officeart/2005/8/layout/orgChart1"/>
    <dgm:cxn modelId="{AB280048-6D53-45B5-8B41-BE6CD98DDC86}" type="presOf" srcId="{83E1CDD4-C269-43A1-B8D0-2E44F837482E}" destId="{BB4AD107-B777-4378-87FD-E6152F5FEF07}" srcOrd="0" destOrd="0" presId="urn:microsoft.com/office/officeart/2005/8/layout/orgChart1"/>
    <dgm:cxn modelId="{D062CF97-5632-41A0-AC50-68138BDBE323}" srcId="{36D1082C-F1F9-476D-A54B-249CE0A116B9}" destId="{E2F0A8AC-532E-44E5-8D6B-FE4F5B811DAC}" srcOrd="1" destOrd="0" parTransId="{9E40F45D-D02A-43CB-84E8-6D1E51CB3BC3}" sibTransId="{9691701E-ECB0-4E7F-A019-73048EDAB760}"/>
    <dgm:cxn modelId="{F966275E-70DE-41A2-AB3B-398136E7E1AA}" srcId="{4C07BF3F-40BE-4BA5-8647-41B591ABD79D}" destId="{BCD90C76-9206-4DA4-B6BF-EE7DC18A074C}" srcOrd="1" destOrd="0" parTransId="{3C89D3C5-104C-4519-BDD2-D638A0DC3AA7}" sibTransId="{F73CDB1A-1739-4A8F-BE93-75FB318E80AF}"/>
    <dgm:cxn modelId="{1AB46197-F084-4FDA-B282-FD2540945893}" type="presOf" srcId="{E2F0A8AC-532E-44E5-8D6B-FE4F5B811DAC}" destId="{93306583-7CFE-4B5A-A3ED-ECAC981F2F62}" srcOrd="1" destOrd="0" presId="urn:microsoft.com/office/officeart/2005/8/layout/orgChart1"/>
    <dgm:cxn modelId="{9DFA8D51-785A-42A4-B458-E6935A20F157}" srcId="{85598C7E-EC91-4F56-B94D-20E2E5301E93}" destId="{32ADE0F7-0B4C-43C0-AD1E-5FBDC44EA634}" srcOrd="1" destOrd="0" parTransId="{4FBF5749-5FC0-4767-B202-7D7FCD865364}" sibTransId="{1E82748E-200C-4C4B-9B8E-9C7D070FADA4}"/>
    <dgm:cxn modelId="{1C831674-EE88-4970-B52F-A2E41F602AC5}" type="presOf" srcId="{4FBF5749-5FC0-4767-B202-7D7FCD865364}" destId="{03624ECD-0048-4DB2-8829-65BF1F9AA9B6}" srcOrd="0" destOrd="0" presId="urn:microsoft.com/office/officeart/2005/8/layout/orgChart1"/>
    <dgm:cxn modelId="{B4F400E0-3407-4EEC-8D89-E54578A1EA75}" type="presOf" srcId="{BCD90C76-9206-4DA4-B6BF-EE7DC18A074C}" destId="{A217E2B8-1747-44D2-8A00-748014AAF9E9}" srcOrd="0" destOrd="0" presId="urn:microsoft.com/office/officeart/2005/8/layout/orgChart1"/>
    <dgm:cxn modelId="{7E47EF7A-A593-4BBE-8F21-DB05E6262216}" type="presOf" srcId="{9E40F45D-D02A-43CB-84E8-6D1E51CB3BC3}" destId="{E8A8F404-397F-464A-B105-A0B9B442C55E}" srcOrd="0" destOrd="0" presId="urn:microsoft.com/office/officeart/2005/8/layout/orgChart1"/>
    <dgm:cxn modelId="{23F3E0CE-2016-4F8A-A507-628F38078215}" srcId="{4C07BF3F-40BE-4BA5-8647-41B591ABD79D}" destId="{30D61521-AB4D-4290-9399-4C5183B25682}" srcOrd="0" destOrd="0" parTransId="{B36A2C67-55F4-4726-A969-AF1E8D205DF3}" sibTransId="{B05D8EA9-EEEB-41D9-B197-F6D6B6D4D54F}"/>
    <dgm:cxn modelId="{D6F07777-56F4-45D5-AEE2-1D408F1DB153}" type="presOf" srcId="{36D1082C-F1F9-476D-A54B-249CE0A116B9}" destId="{FF338681-3EB9-405D-BEA3-3A035EB28709}" srcOrd="1" destOrd="0" presId="urn:microsoft.com/office/officeart/2005/8/layout/orgChart1"/>
    <dgm:cxn modelId="{62D51965-80ED-4E0D-94B7-A4025EB54665}" srcId="{1710D4FF-4FAD-40AA-9D44-336C7DD8C4B0}" destId="{204528F4-F475-4F09-96BB-194CF6928985}" srcOrd="1" destOrd="0" parTransId="{9D3119D3-8209-461A-9FE8-25C2EAC6DD61}" sibTransId="{753FA2B6-E6DE-4EE8-A06B-32CBF4DDFD2F}"/>
    <dgm:cxn modelId="{7438F225-6E93-4C51-BCF3-21B227AA0CDE}" srcId="{9BEEE5B2-B504-4166-9B3C-190DF225279B}" destId="{1710D4FF-4FAD-40AA-9D44-336C7DD8C4B0}" srcOrd="0" destOrd="0" parTransId="{169FA4F2-E5C3-4E16-BA18-C6A91C9E31FC}" sibTransId="{49181FCB-AB22-497F-AE42-FF3639198832}"/>
    <dgm:cxn modelId="{25E1EB3D-665E-411D-85A2-279C0EB8A718}" type="presOf" srcId="{36D1082C-F1F9-476D-A54B-249CE0A116B9}" destId="{72C9039D-7347-4FC9-B8D8-03BBA665D6F9}" srcOrd="0" destOrd="0" presId="urn:microsoft.com/office/officeart/2005/8/layout/orgChart1"/>
    <dgm:cxn modelId="{7D7BB8C8-E276-439F-8DB8-77D5F2612A3F}" type="presOf" srcId="{204528F4-F475-4F09-96BB-194CF6928985}" destId="{B2887C3E-4DAB-460D-8553-7BB12E0C22BE}" srcOrd="1" destOrd="0" presId="urn:microsoft.com/office/officeart/2005/8/layout/orgChart1"/>
    <dgm:cxn modelId="{D4E330C5-BE0A-4401-93CC-A99240749049}" srcId="{1710D4FF-4FAD-40AA-9D44-336C7DD8C4B0}" destId="{1BE24AA1-B4AC-4074-9C77-21CB98A4851D}" srcOrd="0" destOrd="0" parTransId="{9D165F3B-A8D7-4E02-BF05-5F39638F0F4E}" sibTransId="{FAC34915-4C06-4E13-B831-8D228A3A4CAB}"/>
    <dgm:cxn modelId="{AD8422F1-C6D4-4C7C-84A3-CBBFBB7EF066}" type="presOf" srcId="{8FA54E2C-0BC6-47AD-9174-79DCEF2FDF90}" destId="{50D5548B-89F8-4799-B16D-DB6ACCCFCA86}" srcOrd="0" destOrd="0" presId="urn:microsoft.com/office/officeart/2005/8/layout/orgChart1"/>
    <dgm:cxn modelId="{E7AE5F38-AA98-4768-9073-D0EA7287082C}" type="presOf" srcId="{4C07BF3F-40BE-4BA5-8647-41B591ABD79D}" destId="{CA48CFFC-D749-4985-8368-114B883F6208}" srcOrd="1" destOrd="0" presId="urn:microsoft.com/office/officeart/2005/8/layout/orgChart1"/>
    <dgm:cxn modelId="{0E4939A1-8841-4E43-B70B-C18A35C3B29E}" type="presOf" srcId="{77B30CCF-0B27-4EA2-B182-5A0198198DD5}" destId="{DCD8AAA1-C795-48DC-9AB2-0A6FBC64970E}" srcOrd="1" destOrd="0" presId="urn:microsoft.com/office/officeart/2005/8/layout/orgChart1"/>
    <dgm:cxn modelId="{9515B0E2-86AF-405E-940F-D57AB53D18A7}" type="presOf" srcId="{89FA527E-49AE-4BC8-B634-B56AC2E80C1F}" destId="{1B0EEA83-7745-4262-89AD-E38D3DDF93E6}" srcOrd="0" destOrd="0" presId="urn:microsoft.com/office/officeart/2005/8/layout/orgChart1"/>
    <dgm:cxn modelId="{8E870D45-4A35-4BB6-BEFE-AFC2F5707B56}" srcId="{EA6BBF37-F761-43FE-BF38-5C4522706271}" destId="{46B37AF5-5DE0-48E5-B797-5D17B5CB1F19}" srcOrd="1" destOrd="0" parTransId="{83E1CDD4-C269-43A1-B8D0-2E44F837482E}" sibTransId="{834A2CE1-34EC-4EAF-AB72-187DFCBBA734}"/>
    <dgm:cxn modelId="{CB8DE35F-E420-4F9F-9364-1E458472A4BC}" type="presOf" srcId="{1710D4FF-4FAD-40AA-9D44-336C7DD8C4B0}" destId="{293E2658-44AC-4EB3-A8CA-4FED03448FA6}" srcOrd="0" destOrd="0" presId="urn:microsoft.com/office/officeart/2005/8/layout/orgChart1"/>
    <dgm:cxn modelId="{B84AFB54-FCEA-46C8-B602-E85C55DB2F5B}" type="presOf" srcId="{EA6BBF37-F761-43FE-BF38-5C4522706271}" destId="{9DEB2236-EC74-4908-915D-1EF1CAE0FDD6}" srcOrd="1" destOrd="0" presId="urn:microsoft.com/office/officeart/2005/8/layout/orgChart1"/>
    <dgm:cxn modelId="{7322DAC2-5DDD-4C41-A3A1-BF0A8EB3989A}" srcId="{46B37AF5-5DE0-48E5-B797-5D17B5CB1F19}" destId="{85598C7E-EC91-4F56-B94D-20E2E5301E93}" srcOrd="0" destOrd="0" parTransId="{89FA527E-49AE-4BC8-B634-B56AC2E80C1F}" sibTransId="{295637F2-231A-4868-942E-13817F0A2D9F}"/>
    <dgm:cxn modelId="{50F00FA6-0EC9-4168-A2B9-716E576A9613}" type="presOf" srcId="{C338311D-EE2A-417C-ABEE-607ED16F4792}" destId="{2E62A114-06C2-4915-A943-F3C880FEE013}" srcOrd="0" destOrd="0" presId="urn:microsoft.com/office/officeart/2005/8/layout/orgChart1"/>
    <dgm:cxn modelId="{5F105690-6438-444F-96E5-1E4502D58916}" type="presOf" srcId="{32ADE0F7-0B4C-43C0-AD1E-5FBDC44EA634}" destId="{4EFC33A7-6CB6-454A-925E-3BE659A8A520}" srcOrd="0" destOrd="0" presId="urn:microsoft.com/office/officeart/2005/8/layout/orgChart1"/>
    <dgm:cxn modelId="{F1F1B999-BB54-4085-BF89-F98FF22E67F3}" type="presOf" srcId="{4FD222DC-5C4F-4D47-BF98-9A1BAF7799A8}" destId="{678C5DF1-DE44-40F4-A0A8-E8C67917E570}" srcOrd="1" destOrd="0" presId="urn:microsoft.com/office/officeart/2005/8/layout/orgChart1"/>
    <dgm:cxn modelId="{B070A6B3-CC92-4249-9296-F2C83F0AAAC3}" type="presOf" srcId="{1BE24AA1-B4AC-4074-9C77-21CB98A4851D}" destId="{1CBDD2BE-5F63-4365-9DD7-BA186832A82B}" srcOrd="0" destOrd="0" presId="urn:microsoft.com/office/officeart/2005/8/layout/orgChart1"/>
    <dgm:cxn modelId="{32D078A4-FFE6-460E-9D67-7C25218B383B}" type="presOf" srcId="{9D165F3B-A8D7-4E02-BF05-5F39638F0F4E}" destId="{5C746876-1111-41C7-A661-95F0E1EE93C2}" srcOrd="0" destOrd="0" presId="urn:microsoft.com/office/officeart/2005/8/layout/orgChart1"/>
    <dgm:cxn modelId="{F4DA0E5D-5C42-4AD4-998B-535740CD4810}" type="presOf" srcId="{BCD90C76-9206-4DA4-B6BF-EE7DC18A074C}" destId="{10648DAF-813B-4A69-9BBA-0D53B72780C0}" srcOrd="1" destOrd="0" presId="urn:microsoft.com/office/officeart/2005/8/layout/orgChart1"/>
    <dgm:cxn modelId="{77038A8F-8F77-4FAC-AE81-262C21CD85DB}" type="presOf" srcId="{85598C7E-EC91-4F56-B94D-20E2E5301E93}" destId="{EF100BC1-DD02-4C80-8D72-82A26A280281}" srcOrd="0" destOrd="0" presId="urn:microsoft.com/office/officeart/2005/8/layout/orgChart1"/>
    <dgm:cxn modelId="{D60A3F16-1EC1-4917-833A-69CB128E72DF}" type="presOf" srcId="{05EC50F5-666A-4F67-B24A-2BF001AB57B5}" destId="{8047B3B4-5693-49AF-AF7B-A1C8376836F7}" srcOrd="0" destOrd="0" presId="urn:microsoft.com/office/officeart/2005/8/layout/orgChart1"/>
    <dgm:cxn modelId="{04E905C6-F405-4AD3-94D8-18C4735CB82D}" srcId="{36D1082C-F1F9-476D-A54B-249CE0A116B9}" destId="{EA6BBF37-F761-43FE-BF38-5C4522706271}" srcOrd="2" destOrd="0" parTransId="{D6D15FD0-D906-4E57-8360-A4D7FD4CDCF5}" sibTransId="{7B992A6C-B64D-4C48-A2F0-133490C9C629}"/>
    <dgm:cxn modelId="{C0FE4D47-F055-40C2-BCDD-ACC9B869C08F}" type="presOf" srcId="{77B30CCF-0B27-4EA2-B182-5A0198198DD5}" destId="{F66B2DB4-C7A2-4722-AD16-3DB04F2352A8}" srcOrd="0" destOrd="0" presId="urn:microsoft.com/office/officeart/2005/8/layout/orgChart1"/>
    <dgm:cxn modelId="{B337C506-F23F-4032-8AC4-AEB1A2D52988}" type="presOf" srcId="{169FA4F2-E5C3-4E16-BA18-C6A91C9E31FC}" destId="{D791EDC7-7E81-46E6-9DA5-E672EF4915E0}" srcOrd="0" destOrd="0" presId="urn:microsoft.com/office/officeart/2005/8/layout/orgChart1"/>
    <dgm:cxn modelId="{7643FAF6-32A4-4BBF-9DD6-26A3BD1672A0}" type="presOf" srcId="{204528F4-F475-4F09-96BB-194CF6928985}" destId="{B469BD7B-C206-4F54-8829-55DC4DF0B4CD}" srcOrd="0" destOrd="0" presId="urn:microsoft.com/office/officeart/2005/8/layout/orgChart1"/>
    <dgm:cxn modelId="{7D60CAED-C33F-4891-8654-3D370876DAA4}" srcId="{36D1082C-F1F9-476D-A54B-249CE0A116B9}" destId="{9BEEE5B2-B504-4166-9B3C-190DF225279B}" srcOrd="0" destOrd="0" parTransId="{B8449426-AF32-49E5-AD3B-40A3D9ED4D10}" sibTransId="{4F09EC26-940C-4693-8250-B59B19FFE74E}"/>
    <dgm:cxn modelId="{8A6A2995-2262-4A8E-A618-77D8C87085E1}" type="presOf" srcId="{30D61521-AB4D-4290-9399-4C5183B25682}" destId="{295D5FC9-2994-45E0-8D7C-AE21F98B5FE6}" srcOrd="0" destOrd="0" presId="urn:microsoft.com/office/officeart/2005/8/layout/orgChart1"/>
    <dgm:cxn modelId="{3B0AF854-3766-496A-A40C-94D1614DC851}" type="presOf" srcId="{46B37AF5-5DE0-48E5-B797-5D17B5CB1F19}" destId="{CAFA112D-2953-4A43-900E-D43CB52F7F75}" srcOrd="1" destOrd="0" presId="urn:microsoft.com/office/officeart/2005/8/layout/orgChart1"/>
    <dgm:cxn modelId="{4EC337A8-64FB-4F39-B489-506622884676}" srcId="{8FA54E2C-0BC6-47AD-9174-79DCEF2FDF90}" destId="{36D1082C-F1F9-476D-A54B-249CE0A116B9}" srcOrd="0" destOrd="0" parTransId="{DAB06B79-2C7B-46FA-9526-AE121270B62A}" sibTransId="{28F9CFFA-CB5C-48A1-ACFE-8D773E7AA194}"/>
    <dgm:cxn modelId="{63BB9BFA-C550-42AD-BEFB-DC0FFABCF2ED}" type="presOf" srcId="{B8449426-AF32-49E5-AD3B-40A3D9ED4D10}" destId="{AA49926B-0D1A-4435-9CD1-C43C981D8632}" srcOrd="0" destOrd="0" presId="urn:microsoft.com/office/officeart/2005/8/layout/orgChart1"/>
    <dgm:cxn modelId="{572A6095-8684-41EF-98AA-CC8CBED52720}" srcId="{9435F34C-BCC0-489F-80B9-6A8F85CACEF6}" destId="{7F87B663-F8DC-4160-BF18-A775426A8522}" srcOrd="1" destOrd="0" parTransId="{35B36804-6042-40F6-9EE7-2F05059005EB}" sibTransId="{68D454DF-80C3-407F-8922-416197D892F6}"/>
    <dgm:cxn modelId="{E34FF04F-216B-43D6-889F-ACA2D3B245A8}" type="presOf" srcId="{85598C7E-EC91-4F56-B94D-20E2E5301E93}" destId="{27C9C751-E188-4127-8B0C-F809BBDB9F74}" srcOrd="1" destOrd="0" presId="urn:microsoft.com/office/officeart/2005/8/layout/orgChart1"/>
    <dgm:cxn modelId="{AFD682C7-C7BD-43E3-83A3-18EC1AA244C8}" type="presOf" srcId="{6132B0FF-7917-4B8C-9557-606635B1EFEC}" destId="{B9A3826D-C5F7-455B-88FE-09A9A4996118}" srcOrd="0" destOrd="0" presId="urn:microsoft.com/office/officeart/2005/8/layout/orgChart1"/>
    <dgm:cxn modelId="{CF26D6A9-259F-42B7-89E7-7C86A25B8711}" type="presOf" srcId="{951C1FBA-6046-4640-A28F-6BB15D00ECB8}" destId="{C7845D8E-42DE-4B3A-89DC-56D79F386668}" srcOrd="0" destOrd="0" presId="urn:microsoft.com/office/officeart/2005/8/layout/orgChart1"/>
    <dgm:cxn modelId="{D4446B0F-6651-43C8-808F-00A1F683AE5F}" type="presOf" srcId="{30D61521-AB4D-4290-9399-4C5183B25682}" destId="{B83FD33B-36DF-47D4-9DE5-54FE4571DFAE}" srcOrd="1" destOrd="0" presId="urn:microsoft.com/office/officeart/2005/8/layout/orgChart1"/>
    <dgm:cxn modelId="{61FF36FA-9BEA-438B-88BF-D3774B15A43F}" type="presOf" srcId="{7F87B663-F8DC-4160-BF18-A775426A8522}" destId="{8225A7D4-6208-4F41-9082-B67C60A1F35B}" srcOrd="1" destOrd="0" presId="urn:microsoft.com/office/officeart/2005/8/layout/orgChart1"/>
    <dgm:cxn modelId="{8B5F7F3F-6179-4325-A6F5-B6A8A3D808D8}" type="presOf" srcId="{46B37AF5-5DE0-48E5-B797-5D17B5CB1F19}" destId="{E2855036-A9CE-413F-BC7E-1F5B6D4D6081}" srcOrd="0" destOrd="0" presId="urn:microsoft.com/office/officeart/2005/8/layout/orgChart1"/>
    <dgm:cxn modelId="{05C13D42-9E3F-40D2-A5BD-7E42A3841A4C}" type="presOf" srcId="{1710D4FF-4FAD-40AA-9D44-336C7DD8C4B0}" destId="{73E5AE3A-40CA-428D-89B9-A4AA87F0A332}" srcOrd="1" destOrd="0" presId="urn:microsoft.com/office/officeart/2005/8/layout/orgChart1"/>
    <dgm:cxn modelId="{765B33D5-45F8-461F-9F1F-AFF9F3CBB627}" srcId="{85598C7E-EC91-4F56-B94D-20E2E5301E93}" destId="{77B30CCF-0B27-4EA2-B182-5A0198198DD5}" srcOrd="0" destOrd="0" parTransId="{C338311D-EE2A-417C-ABEE-607ED16F4792}" sibTransId="{E7A273ED-BE47-449E-932E-0D0895303E9B}"/>
    <dgm:cxn modelId="{4925B86A-DF0B-4378-903C-3F38AEE6C337}" srcId="{E2F0A8AC-532E-44E5-8D6B-FE4F5B811DAC}" destId="{9435F34C-BCC0-489F-80B9-6A8F85CACEF6}" srcOrd="0" destOrd="0" parTransId="{6132B0FF-7917-4B8C-9557-606635B1EFEC}" sibTransId="{49162F73-E339-4320-B402-D4D772C1086D}"/>
    <dgm:cxn modelId="{E83322FC-4100-43CE-8EC8-CAED936203F9}" type="presOf" srcId="{35B36804-6042-40F6-9EE7-2F05059005EB}" destId="{6510CF5D-3D7E-472D-980B-46E1AD610DF5}" srcOrd="0" destOrd="0" presId="urn:microsoft.com/office/officeart/2005/8/layout/orgChart1"/>
    <dgm:cxn modelId="{373AB7E3-5931-4C6E-97FD-FB2DBD6A85A4}" type="presOf" srcId="{E2F0A8AC-532E-44E5-8D6B-FE4F5B811DAC}" destId="{CDA685AB-2521-4EEA-A432-DFE30D85F46F}" srcOrd="0" destOrd="0" presId="urn:microsoft.com/office/officeart/2005/8/layout/orgChart1"/>
    <dgm:cxn modelId="{505639FD-D1C6-44CF-AB62-136734CFF044}" type="presOf" srcId="{9435F34C-BCC0-489F-80B9-6A8F85CACEF6}" destId="{505BA0F6-E294-484E-A5C1-A355EA21C5C5}" srcOrd="1" destOrd="0" presId="urn:microsoft.com/office/officeart/2005/8/layout/orgChart1"/>
    <dgm:cxn modelId="{D76E2FD9-0467-48E2-B3AF-B5CD55EE81C0}" type="presOf" srcId="{4C07BF3F-40BE-4BA5-8647-41B591ABD79D}" destId="{576C6B51-7801-4F90-94BA-DBAF6D1B2B34}" srcOrd="0" destOrd="0" presId="urn:microsoft.com/office/officeart/2005/8/layout/orgChart1"/>
    <dgm:cxn modelId="{51596132-B028-46B6-9E46-D021E67CEF84}" type="presOf" srcId="{3C89D3C5-104C-4519-BDD2-D638A0DC3AA7}" destId="{64429B7A-B459-49AB-894C-84A2A777B2E7}" srcOrd="0" destOrd="0" presId="urn:microsoft.com/office/officeart/2005/8/layout/orgChart1"/>
    <dgm:cxn modelId="{98162C4D-917E-4561-80AB-E66FA788B2B8}" type="presOf" srcId="{D6D15FD0-D906-4E57-8360-A4D7FD4CDCF5}" destId="{491D07B8-9E87-4425-B81B-6B0DE0594418}" srcOrd="0" destOrd="0" presId="urn:microsoft.com/office/officeart/2005/8/layout/orgChart1"/>
    <dgm:cxn modelId="{96D15BAC-CD23-4BB7-8CDA-3C8D3F6A4504}" type="presOf" srcId="{9435F34C-BCC0-489F-80B9-6A8F85CACEF6}" destId="{A49DC232-42C3-45E0-BB97-C5AE91B83DAC}" srcOrd="0" destOrd="0" presId="urn:microsoft.com/office/officeart/2005/8/layout/orgChart1"/>
    <dgm:cxn modelId="{FBF5E574-4B87-449C-907B-8F12CF3CE8F8}" type="presOf" srcId="{7F87B663-F8DC-4160-BF18-A775426A8522}" destId="{36742D8C-6C38-4302-927E-CBFAB13C0F33}" srcOrd="0" destOrd="0" presId="urn:microsoft.com/office/officeart/2005/8/layout/orgChart1"/>
    <dgm:cxn modelId="{8AF9F413-89FB-4DB7-81BC-5F31F2D53C82}" type="presOf" srcId="{EA6BBF37-F761-43FE-BF38-5C4522706271}" destId="{C9852AF5-8C30-44FD-866A-8603950F4D87}" srcOrd="0" destOrd="0" presId="urn:microsoft.com/office/officeart/2005/8/layout/orgChart1"/>
    <dgm:cxn modelId="{A9910C27-6250-49CB-A4BE-0E636BBEE4B5}" type="presParOf" srcId="{50D5548B-89F8-4799-B16D-DB6ACCCFCA86}" destId="{060F8A18-BE8E-42DD-884E-00EF7F92F0B1}" srcOrd="0" destOrd="0" presId="urn:microsoft.com/office/officeart/2005/8/layout/orgChart1"/>
    <dgm:cxn modelId="{CB0BEA86-794D-49B0-90B7-0220686C45D2}" type="presParOf" srcId="{060F8A18-BE8E-42DD-884E-00EF7F92F0B1}" destId="{ED24CC6C-7C93-4E66-A3D5-F8E1E13A1621}" srcOrd="0" destOrd="0" presId="urn:microsoft.com/office/officeart/2005/8/layout/orgChart1"/>
    <dgm:cxn modelId="{EC83B548-F393-41D5-84A9-EAF7C079C4A5}" type="presParOf" srcId="{ED24CC6C-7C93-4E66-A3D5-F8E1E13A1621}" destId="{72C9039D-7347-4FC9-B8D8-03BBA665D6F9}" srcOrd="0" destOrd="0" presId="urn:microsoft.com/office/officeart/2005/8/layout/orgChart1"/>
    <dgm:cxn modelId="{8FA081DC-38ED-432A-9510-4B55F4035BC5}" type="presParOf" srcId="{ED24CC6C-7C93-4E66-A3D5-F8E1E13A1621}" destId="{FF338681-3EB9-405D-BEA3-3A035EB28709}" srcOrd="1" destOrd="0" presId="urn:microsoft.com/office/officeart/2005/8/layout/orgChart1"/>
    <dgm:cxn modelId="{B2294DD0-EF9C-4544-810D-3994239D1D4A}" type="presParOf" srcId="{060F8A18-BE8E-42DD-884E-00EF7F92F0B1}" destId="{DEE71428-797B-49B3-B473-D3B43EC77A8F}" srcOrd="1" destOrd="0" presId="urn:microsoft.com/office/officeart/2005/8/layout/orgChart1"/>
    <dgm:cxn modelId="{004A9841-68D9-46E9-818B-15E267EA3730}" type="presParOf" srcId="{DEE71428-797B-49B3-B473-D3B43EC77A8F}" destId="{AA49926B-0D1A-4435-9CD1-C43C981D8632}" srcOrd="0" destOrd="0" presId="urn:microsoft.com/office/officeart/2005/8/layout/orgChart1"/>
    <dgm:cxn modelId="{67CAF804-D067-4EEE-89C7-F84A6A9B3F27}" type="presParOf" srcId="{DEE71428-797B-49B3-B473-D3B43EC77A8F}" destId="{0C7B8FA8-1331-4AA1-861D-41452D062C12}" srcOrd="1" destOrd="0" presId="urn:microsoft.com/office/officeart/2005/8/layout/orgChart1"/>
    <dgm:cxn modelId="{0340848B-B4E8-46B4-954B-E4320368AC52}" type="presParOf" srcId="{0C7B8FA8-1331-4AA1-861D-41452D062C12}" destId="{EEDFBC60-97E9-4933-9A3B-3DF4ADEE1B04}" srcOrd="0" destOrd="0" presId="urn:microsoft.com/office/officeart/2005/8/layout/orgChart1"/>
    <dgm:cxn modelId="{FF482EA3-78C1-40CE-A780-6F10C5E32179}" type="presParOf" srcId="{EEDFBC60-97E9-4933-9A3B-3DF4ADEE1B04}" destId="{B06CE096-60A6-47A4-897C-77806852E088}" srcOrd="0" destOrd="0" presId="urn:microsoft.com/office/officeart/2005/8/layout/orgChart1"/>
    <dgm:cxn modelId="{781281E2-0D30-4EB1-8F04-C9C792455D3E}" type="presParOf" srcId="{EEDFBC60-97E9-4933-9A3B-3DF4ADEE1B04}" destId="{732DAA86-009A-4775-9E35-92D6A36607EC}" srcOrd="1" destOrd="0" presId="urn:microsoft.com/office/officeart/2005/8/layout/orgChart1"/>
    <dgm:cxn modelId="{20BE8812-65CD-4C43-A1FF-2FB17107CBC9}" type="presParOf" srcId="{0C7B8FA8-1331-4AA1-861D-41452D062C12}" destId="{07EB3C3C-568E-4B83-B56B-5CB6F5F202C0}" srcOrd="1" destOrd="0" presId="urn:microsoft.com/office/officeart/2005/8/layout/orgChart1"/>
    <dgm:cxn modelId="{78B7FDD4-D28E-4859-AA84-EA2AC0465DD5}" type="presParOf" srcId="{07EB3C3C-568E-4B83-B56B-5CB6F5F202C0}" destId="{D791EDC7-7E81-46E6-9DA5-E672EF4915E0}" srcOrd="0" destOrd="0" presId="urn:microsoft.com/office/officeart/2005/8/layout/orgChart1"/>
    <dgm:cxn modelId="{F64B4AE2-108E-448A-B13B-2D932CFCDEA8}" type="presParOf" srcId="{07EB3C3C-568E-4B83-B56B-5CB6F5F202C0}" destId="{0EB683DF-EB61-4052-B988-E7D22B69BD1E}" srcOrd="1" destOrd="0" presId="urn:microsoft.com/office/officeart/2005/8/layout/orgChart1"/>
    <dgm:cxn modelId="{2CA318F0-8FEE-4901-8BC2-182FF236135A}" type="presParOf" srcId="{0EB683DF-EB61-4052-B988-E7D22B69BD1E}" destId="{977AB970-FE47-4F8F-99CA-CC6DE0CE0F0C}" srcOrd="0" destOrd="0" presId="urn:microsoft.com/office/officeart/2005/8/layout/orgChart1"/>
    <dgm:cxn modelId="{0404B885-5CC6-4F03-B3C9-AE348D88C5DD}" type="presParOf" srcId="{977AB970-FE47-4F8F-99CA-CC6DE0CE0F0C}" destId="{293E2658-44AC-4EB3-A8CA-4FED03448FA6}" srcOrd="0" destOrd="0" presId="urn:microsoft.com/office/officeart/2005/8/layout/orgChart1"/>
    <dgm:cxn modelId="{8AA104F9-ABEB-4FD0-9E0D-539D11F29B76}" type="presParOf" srcId="{977AB970-FE47-4F8F-99CA-CC6DE0CE0F0C}" destId="{73E5AE3A-40CA-428D-89B9-A4AA87F0A332}" srcOrd="1" destOrd="0" presId="urn:microsoft.com/office/officeart/2005/8/layout/orgChart1"/>
    <dgm:cxn modelId="{F8B9E7A8-12DC-4334-B03D-D7A8D0938D2C}" type="presParOf" srcId="{0EB683DF-EB61-4052-B988-E7D22B69BD1E}" destId="{DFE601A7-6E19-471B-A374-0AAD9124ABD6}" srcOrd="1" destOrd="0" presId="urn:microsoft.com/office/officeart/2005/8/layout/orgChart1"/>
    <dgm:cxn modelId="{519D9DD3-9B18-4402-B128-81492F63238E}" type="presParOf" srcId="{DFE601A7-6E19-471B-A374-0AAD9124ABD6}" destId="{5C746876-1111-41C7-A661-95F0E1EE93C2}" srcOrd="0" destOrd="0" presId="urn:microsoft.com/office/officeart/2005/8/layout/orgChart1"/>
    <dgm:cxn modelId="{AAC0428A-2BDA-44A9-BFBF-4A8AD627ABA6}" type="presParOf" srcId="{DFE601A7-6E19-471B-A374-0AAD9124ABD6}" destId="{37B8A907-4630-4DF5-8AD2-089A5BA296EA}" srcOrd="1" destOrd="0" presId="urn:microsoft.com/office/officeart/2005/8/layout/orgChart1"/>
    <dgm:cxn modelId="{DF8939CB-6B86-4B64-AA58-D740C267A19D}" type="presParOf" srcId="{37B8A907-4630-4DF5-8AD2-089A5BA296EA}" destId="{5020C527-FA48-4840-8967-08D27D00E445}" srcOrd="0" destOrd="0" presId="urn:microsoft.com/office/officeart/2005/8/layout/orgChart1"/>
    <dgm:cxn modelId="{A3E03509-2F19-41D8-906F-26B850BCBE8E}" type="presParOf" srcId="{5020C527-FA48-4840-8967-08D27D00E445}" destId="{1CBDD2BE-5F63-4365-9DD7-BA186832A82B}" srcOrd="0" destOrd="0" presId="urn:microsoft.com/office/officeart/2005/8/layout/orgChart1"/>
    <dgm:cxn modelId="{44DF1A39-8558-4A6B-8539-76D48A115025}" type="presParOf" srcId="{5020C527-FA48-4840-8967-08D27D00E445}" destId="{3887E14B-D8E2-4296-BD6B-473CF5B15D88}" srcOrd="1" destOrd="0" presId="urn:microsoft.com/office/officeart/2005/8/layout/orgChart1"/>
    <dgm:cxn modelId="{DB734451-A437-427F-9653-BFD4407C88B6}" type="presParOf" srcId="{37B8A907-4630-4DF5-8AD2-089A5BA296EA}" destId="{AE2DC430-B346-46AD-9D44-ADD115D1E9F9}" srcOrd="1" destOrd="0" presId="urn:microsoft.com/office/officeart/2005/8/layout/orgChart1"/>
    <dgm:cxn modelId="{9241A962-6238-42A7-BC4F-1620F273336C}" type="presParOf" srcId="{37B8A907-4630-4DF5-8AD2-089A5BA296EA}" destId="{6330FF9C-E9F6-49CD-A1A6-3E327F389FC0}" srcOrd="2" destOrd="0" presId="urn:microsoft.com/office/officeart/2005/8/layout/orgChart1"/>
    <dgm:cxn modelId="{97D9F233-B502-4A52-837C-BDD2E5FB3658}" type="presParOf" srcId="{DFE601A7-6E19-471B-A374-0AAD9124ABD6}" destId="{89669518-35F6-44F0-B0E2-BE15917FFC83}" srcOrd="2" destOrd="0" presId="urn:microsoft.com/office/officeart/2005/8/layout/orgChart1"/>
    <dgm:cxn modelId="{65A1528A-88C5-4080-97C1-237D761EADD7}" type="presParOf" srcId="{DFE601A7-6E19-471B-A374-0AAD9124ABD6}" destId="{B12F87E0-5777-43D0-98B2-43267C7A03CF}" srcOrd="3" destOrd="0" presId="urn:microsoft.com/office/officeart/2005/8/layout/orgChart1"/>
    <dgm:cxn modelId="{60AD2F7F-4771-436C-9F45-659B84B290C1}" type="presParOf" srcId="{B12F87E0-5777-43D0-98B2-43267C7A03CF}" destId="{48F7F856-1379-43C5-93DA-6A180839F980}" srcOrd="0" destOrd="0" presId="urn:microsoft.com/office/officeart/2005/8/layout/orgChart1"/>
    <dgm:cxn modelId="{F0BB96DC-FFFC-4E0A-9CDF-C6BC477EF173}" type="presParOf" srcId="{48F7F856-1379-43C5-93DA-6A180839F980}" destId="{B469BD7B-C206-4F54-8829-55DC4DF0B4CD}" srcOrd="0" destOrd="0" presId="urn:microsoft.com/office/officeart/2005/8/layout/orgChart1"/>
    <dgm:cxn modelId="{B6B2FD27-12AE-4D19-BFDF-B53C5A65D787}" type="presParOf" srcId="{48F7F856-1379-43C5-93DA-6A180839F980}" destId="{B2887C3E-4DAB-460D-8553-7BB12E0C22BE}" srcOrd="1" destOrd="0" presId="urn:microsoft.com/office/officeart/2005/8/layout/orgChart1"/>
    <dgm:cxn modelId="{C9AFD2EF-6B97-46E1-B9CC-DF85C4F7B8B2}" type="presParOf" srcId="{B12F87E0-5777-43D0-98B2-43267C7A03CF}" destId="{BA49AE1F-5EEF-4140-BD7E-C554B27B26B3}" srcOrd="1" destOrd="0" presId="urn:microsoft.com/office/officeart/2005/8/layout/orgChart1"/>
    <dgm:cxn modelId="{0FF43C7C-B048-4ECC-9F64-86F5AD564533}" type="presParOf" srcId="{B12F87E0-5777-43D0-98B2-43267C7A03CF}" destId="{D55ECF44-B534-4766-96F8-6606EDE50417}" srcOrd="2" destOrd="0" presId="urn:microsoft.com/office/officeart/2005/8/layout/orgChart1"/>
    <dgm:cxn modelId="{91B0A073-8EAF-4A7D-B571-6CB7CDF7B92A}" type="presParOf" srcId="{0EB683DF-EB61-4052-B988-E7D22B69BD1E}" destId="{9F9E31F5-5E9D-4880-90BC-AD6C762C0BE4}" srcOrd="2" destOrd="0" presId="urn:microsoft.com/office/officeart/2005/8/layout/orgChart1"/>
    <dgm:cxn modelId="{19AB4A7B-0230-41B6-B62B-FFD46E704C23}" type="presParOf" srcId="{0C7B8FA8-1331-4AA1-861D-41452D062C12}" destId="{CB5CCFE4-0485-4653-B3C5-D910356AF11B}" srcOrd="2" destOrd="0" presId="urn:microsoft.com/office/officeart/2005/8/layout/orgChart1"/>
    <dgm:cxn modelId="{B1AA8808-BF3B-4797-9730-616136FCAC7C}" type="presParOf" srcId="{DEE71428-797B-49B3-B473-D3B43EC77A8F}" destId="{E8A8F404-397F-464A-B105-A0B9B442C55E}" srcOrd="2" destOrd="0" presId="urn:microsoft.com/office/officeart/2005/8/layout/orgChart1"/>
    <dgm:cxn modelId="{B7FA9BD8-B0C7-4B49-A69A-5614BDA2EE63}" type="presParOf" srcId="{DEE71428-797B-49B3-B473-D3B43EC77A8F}" destId="{C68BF831-8837-4B37-AE2C-2326B4354CA5}" srcOrd="3" destOrd="0" presId="urn:microsoft.com/office/officeart/2005/8/layout/orgChart1"/>
    <dgm:cxn modelId="{FB65782A-6527-4BE5-AE45-44C177199185}" type="presParOf" srcId="{C68BF831-8837-4B37-AE2C-2326B4354CA5}" destId="{7FDDF856-F684-4F49-BC0C-A8DFA02CA9D4}" srcOrd="0" destOrd="0" presId="urn:microsoft.com/office/officeart/2005/8/layout/orgChart1"/>
    <dgm:cxn modelId="{A3F8F70F-40F6-4783-9500-FDE2EACD4475}" type="presParOf" srcId="{7FDDF856-F684-4F49-BC0C-A8DFA02CA9D4}" destId="{CDA685AB-2521-4EEA-A432-DFE30D85F46F}" srcOrd="0" destOrd="0" presId="urn:microsoft.com/office/officeart/2005/8/layout/orgChart1"/>
    <dgm:cxn modelId="{1D110DE2-52FF-4DFB-B0C3-7C2F1FFAC698}" type="presParOf" srcId="{7FDDF856-F684-4F49-BC0C-A8DFA02CA9D4}" destId="{93306583-7CFE-4B5A-A3ED-ECAC981F2F62}" srcOrd="1" destOrd="0" presId="urn:microsoft.com/office/officeart/2005/8/layout/orgChart1"/>
    <dgm:cxn modelId="{328B28D3-6CEB-485C-88F8-3F3746BCE101}" type="presParOf" srcId="{C68BF831-8837-4B37-AE2C-2326B4354CA5}" destId="{2B418847-B00A-4391-A123-836005411559}" srcOrd="1" destOrd="0" presId="urn:microsoft.com/office/officeart/2005/8/layout/orgChart1"/>
    <dgm:cxn modelId="{48A400B2-6CC5-49EF-8FCC-7FF63946A0B4}" type="presParOf" srcId="{2B418847-B00A-4391-A123-836005411559}" destId="{B9A3826D-C5F7-455B-88FE-09A9A4996118}" srcOrd="0" destOrd="0" presId="urn:microsoft.com/office/officeart/2005/8/layout/orgChart1"/>
    <dgm:cxn modelId="{FC7E040C-6B7A-4F97-AD3D-6BB901FD6900}" type="presParOf" srcId="{2B418847-B00A-4391-A123-836005411559}" destId="{F82728D1-C4E5-496B-9AE1-9DAA5CEAD676}" srcOrd="1" destOrd="0" presId="urn:microsoft.com/office/officeart/2005/8/layout/orgChart1"/>
    <dgm:cxn modelId="{F0F8E0D1-620E-40C5-A719-D498A410B104}" type="presParOf" srcId="{F82728D1-C4E5-496B-9AE1-9DAA5CEAD676}" destId="{D4534CBB-5B88-4E55-960E-3DF2BABB8918}" srcOrd="0" destOrd="0" presId="urn:microsoft.com/office/officeart/2005/8/layout/orgChart1"/>
    <dgm:cxn modelId="{C6B78FA9-6FAF-4A5E-9D1A-1141451BC55B}" type="presParOf" srcId="{D4534CBB-5B88-4E55-960E-3DF2BABB8918}" destId="{A49DC232-42C3-45E0-BB97-C5AE91B83DAC}" srcOrd="0" destOrd="0" presId="urn:microsoft.com/office/officeart/2005/8/layout/orgChart1"/>
    <dgm:cxn modelId="{624C0F84-D9A0-49B6-B8BC-4B8B2B79130F}" type="presParOf" srcId="{D4534CBB-5B88-4E55-960E-3DF2BABB8918}" destId="{505BA0F6-E294-484E-A5C1-A355EA21C5C5}" srcOrd="1" destOrd="0" presId="urn:microsoft.com/office/officeart/2005/8/layout/orgChart1"/>
    <dgm:cxn modelId="{508705F5-D1EB-4DA4-AD46-77CB548AE5F4}" type="presParOf" srcId="{F82728D1-C4E5-496B-9AE1-9DAA5CEAD676}" destId="{74F62474-ACE1-46F8-9794-CCA5C7AF1B51}" srcOrd="1" destOrd="0" presId="urn:microsoft.com/office/officeart/2005/8/layout/orgChart1"/>
    <dgm:cxn modelId="{78226550-9562-4978-A54C-63A829013D0A}" type="presParOf" srcId="{74F62474-ACE1-46F8-9794-CCA5C7AF1B51}" destId="{C7845D8E-42DE-4B3A-89DC-56D79F386668}" srcOrd="0" destOrd="0" presId="urn:microsoft.com/office/officeart/2005/8/layout/orgChart1"/>
    <dgm:cxn modelId="{1549ECBA-3528-4143-89D0-6B3DF3D64A42}" type="presParOf" srcId="{74F62474-ACE1-46F8-9794-CCA5C7AF1B51}" destId="{1C49CF14-C6A2-4F2D-8B28-ED5E4562994B}" srcOrd="1" destOrd="0" presId="urn:microsoft.com/office/officeart/2005/8/layout/orgChart1"/>
    <dgm:cxn modelId="{1807F4FB-F7DD-4AC6-B74C-0880F3734AA9}" type="presParOf" srcId="{1C49CF14-C6A2-4F2D-8B28-ED5E4562994B}" destId="{45C50A63-BB09-44B7-B67D-71975A4A1B9D}" srcOrd="0" destOrd="0" presId="urn:microsoft.com/office/officeart/2005/8/layout/orgChart1"/>
    <dgm:cxn modelId="{3BB31082-611F-42DE-BC93-4F7D6040ED15}" type="presParOf" srcId="{45C50A63-BB09-44B7-B67D-71975A4A1B9D}" destId="{448AFEEB-72F6-4092-B331-6D958C7FB40C}" srcOrd="0" destOrd="0" presId="urn:microsoft.com/office/officeart/2005/8/layout/orgChart1"/>
    <dgm:cxn modelId="{7A299B8E-68BE-42F3-B045-D088A63268B6}" type="presParOf" srcId="{45C50A63-BB09-44B7-B67D-71975A4A1B9D}" destId="{678C5DF1-DE44-40F4-A0A8-E8C67917E570}" srcOrd="1" destOrd="0" presId="urn:microsoft.com/office/officeart/2005/8/layout/orgChart1"/>
    <dgm:cxn modelId="{95DFA04B-C1EA-40DE-B001-D675BFFDDAC9}" type="presParOf" srcId="{1C49CF14-C6A2-4F2D-8B28-ED5E4562994B}" destId="{C58099E0-C1DD-4106-B595-5D150D95B7E9}" srcOrd="1" destOrd="0" presId="urn:microsoft.com/office/officeart/2005/8/layout/orgChart1"/>
    <dgm:cxn modelId="{38362B46-CC8C-4957-B374-46D56A8813BE}" type="presParOf" srcId="{1C49CF14-C6A2-4F2D-8B28-ED5E4562994B}" destId="{9FA297B7-D7A1-41D5-8135-E4875D9604B9}" srcOrd="2" destOrd="0" presId="urn:microsoft.com/office/officeart/2005/8/layout/orgChart1"/>
    <dgm:cxn modelId="{6F6C2566-3141-4690-A2EE-95DF92D53BD9}" type="presParOf" srcId="{74F62474-ACE1-46F8-9794-CCA5C7AF1B51}" destId="{6510CF5D-3D7E-472D-980B-46E1AD610DF5}" srcOrd="2" destOrd="0" presId="urn:microsoft.com/office/officeart/2005/8/layout/orgChart1"/>
    <dgm:cxn modelId="{66F3D734-225D-4AD0-AE9C-191AE013FBD4}" type="presParOf" srcId="{74F62474-ACE1-46F8-9794-CCA5C7AF1B51}" destId="{BA60529D-237D-4EA4-899C-E7F8CA4D85C9}" srcOrd="3" destOrd="0" presId="urn:microsoft.com/office/officeart/2005/8/layout/orgChart1"/>
    <dgm:cxn modelId="{BFE39E27-47BF-4616-A40E-C7060531A167}" type="presParOf" srcId="{BA60529D-237D-4EA4-899C-E7F8CA4D85C9}" destId="{E5A47A3C-3840-4F4A-A28E-E8080F8E9932}" srcOrd="0" destOrd="0" presId="urn:microsoft.com/office/officeart/2005/8/layout/orgChart1"/>
    <dgm:cxn modelId="{8EDFE028-B0AF-46B4-8E51-E7EE54A00B07}" type="presParOf" srcId="{E5A47A3C-3840-4F4A-A28E-E8080F8E9932}" destId="{36742D8C-6C38-4302-927E-CBFAB13C0F33}" srcOrd="0" destOrd="0" presId="urn:microsoft.com/office/officeart/2005/8/layout/orgChart1"/>
    <dgm:cxn modelId="{319667BD-7E26-48A6-9C29-4A42697C0204}" type="presParOf" srcId="{E5A47A3C-3840-4F4A-A28E-E8080F8E9932}" destId="{8225A7D4-6208-4F41-9082-B67C60A1F35B}" srcOrd="1" destOrd="0" presId="urn:microsoft.com/office/officeart/2005/8/layout/orgChart1"/>
    <dgm:cxn modelId="{23EFF533-C2B5-43E8-9BA8-58E012EB05BE}" type="presParOf" srcId="{BA60529D-237D-4EA4-899C-E7F8CA4D85C9}" destId="{9369B794-3830-4B29-89FF-725BBB9D1997}" srcOrd="1" destOrd="0" presId="urn:microsoft.com/office/officeart/2005/8/layout/orgChart1"/>
    <dgm:cxn modelId="{ACBEFD34-6063-470E-B284-576660401024}" type="presParOf" srcId="{BA60529D-237D-4EA4-899C-E7F8CA4D85C9}" destId="{33D93BDA-81BA-474B-BBCC-AE38F1A508EC}" srcOrd="2" destOrd="0" presId="urn:microsoft.com/office/officeart/2005/8/layout/orgChart1"/>
    <dgm:cxn modelId="{849A6217-9587-4551-B8AE-E5FD65A3874F}" type="presParOf" srcId="{F82728D1-C4E5-496B-9AE1-9DAA5CEAD676}" destId="{29EB90A7-6A91-41ED-AA1B-BC155888D586}" srcOrd="2" destOrd="0" presId="urn:microsoft.com/office/officeart/2005/8/layout/orgChart1"/>
    <dgm:cxn modelId="{067884B5-D266-4DAD-AAAC-7313154A1B5C}" type="presParOf" srcId="{C68BF831-8837-4B37-AE2C-2326B4354CA5}" destId="{23B83CE6-7F44-4F54-AFE0-6A6A2812255D}" srcOrd="2" destOrd="0" presId="urn:microsoft.com/office/officeart/2005/8/layout/orgChart1"/>
    <dgm:cxn modelId="{E5162576-8772-496D-BB4D-63DCE07A7881}" type="presParOf" srcId="{DEE71428-797B-49B3-B473-D3B43EC77A8F}" destId="{491D07B8-9E87-4425-B81B-6B0DE0594418}" srcOrd="4" destOrd="0" presId="urn:microsoft.com/office/officeart/2005/8/layout/orgChart1"/>
    <dgm:cxn modelId="{B9E4A1BD-9C13-43E5-AC34-8EEC734FA44C}" type="presParOf" srcId="{DEE71428-797B-49B3-B473-D3B43EC77A8F}" destId="{81E8D587-7504-49AE-99B3-97371D9FA047}" srcOrd="5" destOrd="0" presId="urn:microsoft.com/office/officeart/2005/8/layout/orgChart1"/>
    <dgm:cxn modelId="{94F1C319-91EB-4010-9EC3-89A9BE388B9B}" type="presParOf" srcId="{81E8D587-7504-49AE-99B3-97371D9FA047}" destId="{88705C85-E68C-4F8C-B29C-5D58F47E437D}" srcOrd="0" destOrd="0" presId="urn:microsoft.com/office/officeart/2005/8/layout/orgChart1"/>
    <dgm:cxn modelId="{79B6FCA5-FD55-4D24-B68E-579DEF3BDDF4}" type="presParOf" srcId="{88705C85-E68C-4F8C-B29C-5D58F47E437D}" destId="{C9852AF5-8C30-44FD-866A-8603950F4D87}" srcOrd="0" destOrd="0" presId="urn:microsoft.com/office/officeart/2005/8/layout/orgChart1"/>
    <dgm:cxn modelId="{52BA6ED8-5087-4B51-8D5E-7024FD206080}" type="presParOf" srcId="{88705C85-E68C-4F8C-B29C-5D58F47E437D}" destId="{9DEB2236-EC74-4908-915D-1EF1CAE0FDD6}" srcOrd="1" destOrd="0" presId="urn:microsoft.com/office/officeart/2005/8/layout/orgChart1"/>
    <dgm:cxn modelId="{72B6CDBE-8EE4-49A0-9527-11DFF87B2D52}" type="presParOf" srcId="{81E8D587-7504-49AE-99B3-97371D9FA047}" destId="{DA1B074B-665F-42E1-917B-83B2F7370466}" srcOrd="1" destOrd="0" presId="urn:microsoft.com/office/officeart/2005/8/layout/orgChart1"/>
    <dgm:cxn modelId="{E72122D5-A3DF-4C11-AE4B-91A4DD620022}" type="presParOf" srcId="{DA1B074B-665F-42E1-917B-83B2F7370466}" destId="{8047B3B4-5693-49AF-AF7B-A1C8376836F7}" srcOrd="0" destOrd="0" presId="urn:microsoft.com/office/officeart/2005/8/layout/orgChart1"/>
    <dgm:cxn modelId="{51231A84-9887-48ED-ABBE-40F68A4BEE8E}" type="presParOf" srcId="{DA1B074B-665F-42E1-917B-83B2F7370466}" destId="{A11ADA25-C629-4497-9495-5AE11C71815C}" srcOrd="1" destOrd="0" presId="urn:microsoft.com/office/officeart/2005/8/layout/orgChart1"/>
    <dgm:cxn modelId="{94656BF4-23A1-4437-A209-14E32934E6E8}" type="presParOf" srcId="{A11ADA25-C629-4497-9495-5AE11C71815C}" destId="{200BDD44-059F-471A-8748-A07B2EC73F40}" srcOrd="0" destOrd="0" presId="urn:microsoft.com/office/officeart/2005/8/layout/orgChart1"/>
    <dgm:cxn modelId="{835A8AEB-82C0-48AA-A4E4-A72AF1128D06}" type="presParOf" srcId="{200BDD44-059F-471A-8748-A07B2EC73F40}" destId="{576C6B51-7801-4F90-94BA-DBAF6D1B2B34}" srcOrd="0" destOrd="0" presId="urn:microsoft.com/office/officeart/2005/8/layout/orgChart1"/>
    <dgm:cxn modelId="{9C169761-687B-46AA-8149-08B15CA14421}" type="presParOf" srcId="{200BDD44-059F-471A-8748-A07B2EC73F40}" destId="{CA48CFFC-D749-4985-8368-114B883F6208}" srcOrd="1" destOrd="0" presId="urn:microsoft.com/office/officeart/2005/8/layout/orgChart1"/>
    <dgm:cxn modelId="{5E412C0F-2AB9-491D-89A8-533852EE0795}" type="presParOf" srcId="{A11ADA25-C629-4497-9495-5AE11C71815C}" destId="{9F7E5331-522C-4065-B45F-B33A9A8EA282}" srcOrd="1" destOrd="0" presId="urn:microsoft.com/office/officeart/2005/8/layout/orgChart1"/>
    <dgm:cxn modelId="{0F51B99B-5A98-430A-B1E1-CD6027366698}" type="presParOf" srcId="{9F7E5331-522C-4065-B45F-B33A9A8EA282}" destId="{EAAB2892-75C5-4605-A51F-039C695BFB52}" srcOrd="0" destOrd="0" presId="urn:microsoft.com/office/officeart/2005/8/layout/orgChart1"/>
    <dgm:cxn modelId="{77848EE1-83B9-4A53-B6B8-7B117C87699F}" type="presParOf" srcId="{9F7E5331-522C-4065-B45F-B33A9A8EA282}" destId="{6C44ED4B-7815-4998-906C-C66C4EB8891F}" srcOrd="1" destOrd="0" presId="urn:microsoft.com/office/officeart/2005/8/layout/orgChart1"/>
    <dgm:cxn modelId="{36DB5DE9-E136-4577-A44B-0E6A7FAB1F6A}" type="presParOf" srcId="{6C44ED4B-7815-4998-906C-C66C4EB8891F}" destId="{A07A7051-5353-4F44-B5B6-74C1C3A564FB}" srcOrd="0" destOrd="0" presId="urn:microsoft.com/office/officeart/2005/8/layout/orgChart1"/>
    <dgm:cxn modelId="{83E767ED-1870-4CCB-9DDA-4D1345D46E0D}" type="presParOf" srcId="{A07A7051-5353-4F44-B5B6-74C1C3A564FB}" destId="{295D5FC9-2994-45E0-8D7C-AE21F98B5FE6}" srcOrd="0" destOrd="0" presId="urn:microsoft.com/office/officeart/2005/8/layout/orgChart1"/>
    <dgm:cxn modelId="{D4BC3B99-BA82-40DC-B4B0-F699110CA65B}" type="presParOf" srcId="{A07A7051-5353-4F44-B5B6-74C1C3A564FB}" destId="{B83FD33B-36DF-47D4-9DE5-54FE4571DFAE}" srcOrd="1" destOrd="0" presId="urn:microsoft.com/office/officeart/2005/8/layout/orgChart1"/>
    <dgm:cxn modelId="{703E6C54-F872-4C09-96AB-594DC16723CE}" type="presParOf" srcId="{6C44ED4B-7815-4998-906C-C66C4EB8891F}" destId="{2B8C0E34-A8E6-48A4-AFBF-89FEF98A5581}" srcOrd="1" destOrd="0" presId="urn:microsoft.com/office/officeart/2005/8/layout/orgChart1"/>
    <dgm:cxn modelId="{1F96D61F-3F15-4585-BE49-603EB37D8D3C}" type="presParOf" srcId="{6C44ED4B-7815-4998-906C-C66C4EB8891F}" destId="{7AEEE23E-FBF9-49F3-A4D9-045AE6B5D099}" srcOrd="2" destOrd="0" presId="urn:microsoft.com/office/officeart/2005/8/layout/orgChart1"/>
    <dgm:cxn modelId="{6D19453C-3B0D-40DF-B12C-8C16185C321E}" type="presParOf" srcId="{9F7E5331-522C-4065-B45F-B33A9A8EA282}" destId="{64429B7A-B459-49AB-894C-84A2A777B2E7}" srcOrd="2" destOrd="0" presId="urn:microsoft.com/office/officeart/2005/8/layout/orgChart1"/>
    <dgm:cxn modelId="{1A2DFFB4-2655-4E1B-BE43-D5159E4AF7B1}" type="presParOf" srcId="{9F7E5331-522C-4065-B45F-B33A9A8EA282}" destId="{4B68D066-458E-46AF-9598-3A10AFFA421A}" srcOrd="3" destOrd="0" presId="urn:microsoft.com/office/officeart/2005/8/layout/orgChart1"/>
    <dgm:cxn modelId="{3EEB9BEB-6D78-4BD7-820D-31903EA4D27D}" type="presParOf" srcId="{4B68D066-458E-46AF-9598-3A10AFFA421A}" destId="{339A2832-C43E-4E64-BC16-CFCFAD86FACE}" srcOrd="0" destOrd="0" presId="urn:microsoft.com/office/officeart/2005/8/layout/orgChart1"/>
    <dgm:cxn modelId="{914A74A7-00A1-460E-9328-985423191CFF}" type="presParOf" srcId="{339A2832-C43E-4E64-BC16-CFCFAD86FACE}" destId="{A217E2B8-1747-44D2-8A00-748014AAF9E9}" srcOrd="0" destOrd="0" presId="urn:microsoft.com/office/officeart/2005/8/layout/orgChart1"/>
    <dgm:cxn modelId="{89C1B36A-A631-4683-A6B1-FE050FEC5548}" type="presParOf" srcId="{339A2832-C43E-4E64-BC16-CFCFAD86FACE}" destId="{10648DAF-813B-4A69-9BBA-0D53B72780C0}" srcOrd="1" destOrd="0" presId="urn:microsoft.com/office/officeart/2005/8/layout/orgChart1"/>
    <dgm:cxn modelId="{7E4B3E4E-6C87-44BD-A5FD-EB8318312FC9}" type="presParOf" srcId="{4B68D066-458E-46AF-9598-3A10AFFA421A}" destId="{A3760D46-7AD6-4DB0-A98B-714BBB94BEDF}" srcOrd="1" destOrd="0" presId="urn:microsoft.com/office/officeart/2005/8/layout/orgChart1"/>
    <dgm:cxn modelId="{2E73E9F2-6720-40EC-BEFC-C397827017C1}" type="presParOf" srcId="{4B68D066-458E-46AF-9598-3A10AFFA421A}" destId="{EEB36D22-8E20-45E8-BA48-C2481C158D4B}" srcOrd="2" destOrd="0" presId="urn:microsoft.com/office/officeart/2005/8/layout/orgChart1"/>
    <dgm:cxn modelId="{8D21CF9C-2544-4445-8946-5814774BADDD}" type="presParOf" srcId="{A11ADA25-C629-4497-9495-5AE11C71815C}" destId="{18B4AE92-CB1D-480A-8DF3-D5C1FE88DDCC}" srcOrd="2" destOrd="0" presId="urn:microsoft.com/office/officeart/2005/8/layout/orgChart1"/>
    <dgm:cxn modelId="{21F8D0F5-ADB0-4211-B8A4-CB473DCB7E10}" type="presParOf" srcId="{DA1B074B-665F-42E1-917B-83B2F7370466}" destId="{BB4AD107-B777-4378-87FD-E6152F5FEF07}" srcOrd="2" destOrd="0" presId="urn:microsoft.com/office/officeart/2005/8/layout/orgChart1"/>
    <dgm:cxn modelId="{51334C77-F015-41C8-84E6-D06FB0EC5CC6}" type="presParOf" srcId="{DA1B074B-665F-42E1-917B-83B2F7370466}" destId="{ADAB7B1F-D8AF-4E62-A5D2-9097B5F6CC2A}" srcOrd="3" destOrd="0" presId="urn:microsoft.com/office/officeart/2005/8/layout/orgChart1"/>
    <dgm:cxn modelId="{ADB0ED3B-CB2C-4DD9-9BBA-9D869EAE4F80}" type="presParOf" srcId="{ADAB7B1F-D8AF-4E62-A5D2-9097B5F6CC2A}" destId="{6A6BCAD9-24E1-4769-AD95-257EA459D1D2}" srcOrd="0" destOrd="0" presId="urn:microsoft.com/office/officeart/2005/8/layout/orgChart1"/>
    <dgm:cxn modelId="{07F1AA5A-E0DD-4082-87AA-2F16195EB084}" type="presParOf" srcId="{6A6BCAD9-24E1-4769-AD95-257EA459D1D2}" destId="{E2855036-A9CE-413F-BC7E-1F5B6D4D6081}" srcOrd="0" destOrd="0" presId="urn:microsoft.com/office/officeart/2005/8/layout/orgChart1"/>
    <dgm:cxn modelId="{CE7FB8C4-6416-49DE-9C7E-8F205B055AE5}" type="presParOf" srcId="{6A6BCAD9-24E1-4769-AD95-257EA459D1D2}" destId="{CAFA112D-2953-4A43-900E-D43CB52F7F75}" srcOrd="1" destOrd="0" presId="urn:microsoft.com/office/officeart/2005/8/layout/orgChart1"/>
    <dgm:cxn modelId="{9ECDA07C-0CE9-4C91-B8AA-320AAEAF1571}" type="presParOf" srcId="{ADAB7B1F-D8AF-4E62-A5D2-9097B5F6CC2A}" destId="{0F9F584F-B59E-477A-A327-A6C6EE605AC1}" srcOrd="1" destOrd="0" presId="urn:microsoft.com/office/officeart/2005/8/layout/orgChart1"/>
    <dgm:cxn modelId="{18BFAB6C-5938-4576-B56D-B2789BAF0DE6}" type="presParOf" srcId="{0F9F584F-B59E-477A-A327-A6C6EE605AC1}" destId="{1B0EEA83-7745-4262-89AD-E38D3DDF93E6}" srcOrd="0" destOrd="0" presId="urn:microsoft.com/office/officeart/2005/8/layout/orgChart1"/>
    <dgm:cxn modelId="{C624932E-92FF-4F8B-80FC-ACE0A1A508A5}" type="presParOf" srcId="{0F9F584F-B59E-477A-A327-A6C6EE605AC1}" destId="{008E4FE8-31B1-4DA3-BB61-F2C4F45F8184}" srcOrd="1" destOrd="0" presId="urn:microsoft.com/office/officeart/2005/8/layout/orgChart1"/>
    <dgm:cxn modelId="{C9DA8D97-3276-40AC-9ACA-876D30B5248B}" type="presParOf" srcId="{008E4FE8-31B1-4DA3-BB61-F2C4F45F8184}" destId="{B1131B28-2FD5-4F05-ACE4-C45EBD6F797B}" srcOrd="0" destOrd="0" presId="urn:microsoft.com/office/officeart/2005/8/layout/orgChart1"/>
    <dgm:cxn modelId="{BF6AA463-97A2-4EEA-B5B2-1EDD387DB12D}" type="presParOf" srcId="{B1131B28-2FD5-4F05-ACE4-C45EBD6F797B}" destId="{EF100BC1-DD02-4C80-8D72-82A26A280281}" srcOrd="0" destOrd="0" presId="urn:microsoft.com/office/officeart/2005/8/layout/orgChart1"/>
    <dgm:cxn modelId="{430AF8CE-4F0F-424A-8F16-C60F8E7B3634}" type="presParOf" srcId="{B1131B28-2FD5-4F05-ACE4-C45EBD6F797B}" destId="{27C9C751-E188-4127-8B0C-F809BBDB9F74}" srcOrd="1" destOrd="0" presId="urn:microsoft.com/office/officeart/2005/8/layout/orgChart1"/>
    <dgm:cxn modelId="{8A859F05-482B-47AA-B39C-D6C6D2059567}" type="presParOf" srcId="{008E4FE8-31B1-4DA3-BB61-F2C4F45F8184}" destId="{C4B44CD5-D9DD-41F4-8B49-F3D5BF000ABE}" srcOrd="1" destOrd="0" presId="urn:microsoft.com/office/officeart/2005/8/layout/orgChart1"/>
    <dgm:cxn modelId="{631FEAE0-015A-4094-9C9F-B3075022BC82}" type="presParOf" srcId="{C4B44CD5-D9DD-41F4-8B49-F3D5BF000ABE}" destId="{2E62A114-06C2-4915-A943-F3C880FEE013}" srcOrd="0" destOrd="0" presId="urn:microsoft.com/office/officeart/2005/8/layout/orgChart1"/>
    <dgm:cxn modelId="{AC5E1FB5-10AA-4EB8-B78E-938D8D8AECAA}" type="presParOf" srcId="{C4B44CD5-D9DD-41F4-8B49-F3D5BF000ABE}" destId="{8CC04720-24B5-46A5-BD3B-ED0ED069EBBA}" srcOrd="1" destOrd="0" presId="urn:microsoft.com/office/officeart/2005/8/layout/orgChart1"/>
    <dgm:cxn modelId="{A33DA118-5DDE-4A3A-91EB-C95FD782A09B}" type="presParOf" srcId="{8CC04720-24B5-46A5-BD3B-ED0ED069EBBA}" destId="{D8F449B1-B5BB-4682-8FAA-88E38A6C99E0}" srcOrd="0" destOrd="0" presId="urn:microsoft.com/office/officeart/2005/8/layout/orgChart1"/>
    <dgm:cxn modelId="{CA1B029C-4163-4F54-A221-FC452540C6B5}" type="presParOf" srcId="{D8F449B1-B5BB-4682-8FAA-88E38A6C99E0}" destId="{F66B2DB4-C7A2-4722-AD16-3DB04F2352A8}" srcOrd="0" destOrd="0" presId="urn:microsoft.com/office/officeart/2005/8/layout/orgChart1"/>
    <dgm:cxn modelId="{F2C67E46-F7A8-4727-9759-D13077DB9A04}" type="presParOf" srcId="{D8F449B1-B5BB-4682-8FAA-88E38A6C99E0}" destId="{DCD8AAA1-C795-48DC-9AB2-0A6FBC64970E}" srcOrd="1" destOrd="0" presId="urn:microsoft.com/office/officeart/2005/8/layout/orgChart1"/>
    <dgm:cxn modelId="{AD78D1D7-ED0F-4C7A-B7A6-CFAAAE1D87C9}" type="presParOf" srcId="{8CC04720-24B5-46A5-BD3B-ED0ED069EBBA}" destId="{2D012856-E8F8-448A-8EE8-3E2B5D83F075}" srcOrd="1" destOrd="0" presId="urn:microsoft.com/office/officeart/2005/8/layout/orgChart1"/>
    <dgm:cxn modelId="{F029A73D-E2BC-4668-8103-C8DC35FFB334}" type="presParOf" srcId="{8CC04720-24B5-46A5-BD3B-ED0ED069EBBA}" destId="{C5EDD5D5-B3BF-4B6F-8519-8F523AC21559}" srcOrd="2" destOrd="0" presId="urn:microsoft.com/office/officeart/2005/8/layout/orgChart1"/>
    <dgm:cxn modelId="{8B9AFC85-6222-4D27-B3E9-CD8ECB57AE31}" type="presParOf" srcId="{C4B44CD5-D9DD-41F4-8B49-F3D5BF000ABE}" destId="{03624ECD-0048-4DB2-8829-65BF1F9AA9B6}" srcOrd="2" destOrd="0" presId="urn:microsoft.com/office/officeart/2005/8/layout/orgChart1"/>
    <dgm:cxn modelId="{F9567C72-FF57-4A91-BF69-8195D3819A94}" type="presParOf" srcId="{C4B44CD5-D9DD-41F4-8B49-F3D5BF000ABE}" destId="{2CD59B10-436E-4D80-BB1F-2E1113A9F985}" srcOrd="3" destOrd="0" presId="urn:microsoft.com/office/officeart/2005/8/layout/orgChart1"/>
    <dgm:cxn modelId="{EED64B83-401B-462A-ABD6-7D735268A104}" type="presParOf" srcId="{2CD59B10-436E-4D80-BB1F-2E1113A9F985}" destId="{35FF1494-3723-4FB6-A945-DB31EC52218C}" srcOrd="0" destOrd="0" presId="urn:microsoft.com/office/officeart/2005/8/layout/orgChart1"/>
    <dgm:cxn modelId="{7C7EA991-EB91-42E3-9AD4-7EFC2161E910}" type="presParOf" srcId="{35FF1494-3723-4FB6-A945-DB31EC52218C}" destId="{4EFC33A7-6CB6-454A-925E-3BE659A8A520}" srcOrd="0" destOrd="0" presId="urn:microsoft.com/office/officeart/2005/8/layout/orgChart1"/>
    <dgm:cxn modelId="{B44AE149-1D77-4287-8481-867E7FC2E716}" type="presParOf" srcId="{35FF1494-3723-4FB6-A945-DB31EC52218C}" destId="{F841D7FF-08AA-47B2-B2DE-CF32A7C6014B}" srcOrd="1" destOrd="0" presId="urn:microsoft.com/office/officeart/2005/8/layout/orgChart1"/>
    <dgm:cxn modelId="{9D116DF8-15D9-43FF-801E-68FF8F9A1A59}" type="presParOf" srcId="{2CD59B10-436E-4D80-BB1F-2E1113A9F985}" destId="{1144A5E3-7377-4DC3-BC5B-78F0B21D3189}" srcOrd="1" destOrd="0" presId="urn:microsoft.com/office/officeart/2005/8/layout/orgChart1"/>
    <dgm:cxn modelId="{A206DEB3-3C5D-4773-9F15-062175713FE9}" type="presParOf" srcId="{2CD59B10-436E-4D80-BB1F-2E1113A9F985}" destId="{5B206278-E63E-4D4D-BF6F-60DD2254C4C5}" srcOrd="2" destOrd="0" presId="urn:microsoft.com/office/officeart/2005/8/layout/orgChart1"/>
    <dgm:cxn modelId="{D58801DD-F961-466F-90E7-2E0D722E18DD}" type="presParOf" srcId="{008E4FE8-31B1-4DA3-BB61-F2C4F45F8184}" destId="{E9D8C745-8DFC-46D6-AE85-4F1B290213B4}" srcOrd="2" destOrd="0" presId="urn:microsoft.com/office/officeart/2005/8/layout/orgChart1"/>
    <dgm:cxn modelId="{B28B634F-4423-4498-A854-2C0E0DB01E05}" type="presParOf" srcId="{ADAB7B1F-D8AF-4E62-A5D2-9097B5F6CC2A}" destId="{77E7A667-C0E6-482C-8E89-8674F5241A89}" srcOrd="2" destOrd="0" presId="urn:microsoft.com/office/officeart/2005/8/layout/orgChart1"/>
    <dgm:cxn modelId="{0E995A8B-2F2B-4347-9606-17749AE00E9B}" type="presParOf" srcId="{81E8D587-7504-49AE-99B3-97371D9FA047}" destId="{18E5C724-4783-4982-A5F6-B451AC0FF260}" srcOrd="2" destOrd="0" presId="urn:microsoft.com/office/officeart/2005/8/layout/orgChart1"/>
    <dgm:cxn modelId="{AD1E3749-C829-4EEE-B1A4-E63DB1F7B89B}" type="presParOf" srcId="{060F8A18-BE8E-42DD-884E-00EF7F92F0B1}" destId="{3DDE4DB7-14D1-4158-B2F7-0CA384A34CA0}" srcOrd="2" destOrd="0" presId="urn:microsoft.com/office/officeart/2005/8/layout/orgChart1"/>
  </dgm:cxnLst>
  <dgm:bg/>
  <dgm:whole>
    <a:ln>
      <a:solidFill>
        <a:srgbClr val="00B0F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47797E-8D8F-4F8A-9A09-94A277E87B23}" type="doc">
      <dgm:prSet loTypeId="urn:microsoft.com/office/officeart/2005/8/layout/cycle2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ADBEE1C-CB47-490E-AD02-FFA8CE8DD2FD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9450D6C7-A150-4179-A90A-3B594C2F171E}" type="parTrans" cxnId="{F3BA3E30-8A93-4CB6-B661-B8336D69B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07A2762-DFEF-4BEC-97B8-13DCA1A1A858}" type="sibTrans" cxnId="{F3BA3E30-8A93-4CB6-B661-B8336D69BA81}">
      <dgm:prSet/>
      <dgm:spPr>
        <a:solidFill>
          <a:srgbClr val="00B0F0"/>
        </a:solidFill>
      </dgm:spPr>
      <dgm:t>
        <a:bodyPr/>
        <a:lstStyle/>
        <a:p>
          <a:endParaRPr lang="en-GB">
            <a:latin typeface="+mj-lt"/>
          </a:endParaRPr>
        </a:p>
      </dgm:t>
    </dgm:pt>
    <dgm:pt modelId="{FBFCFA55-6FA3-4F25-B1D6-EDEF0BFDFBEC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53E774E5-4F58-4153-8D0D-88EDA3CB52F7}" type="parTrans" cxnId="{2CE45FDB-F893-4286-B835-04F0D3D315B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860EA84-8855-4EBD-80E7-3FC340750535}" type="sibTrans" cxnId="{2CE45FDB-F893-4286-B835-04F0D3D315B6}">
      <dgm:prSet/>
      <dgm:spPr>
        <a:solidFill>
          <a:srgbClr val="00B0F0"/>
        </a:solidFill>
      </dgm:spPr>
      <dgm:t>
        <a:bodyPr/>
        <a:lstStyle/>
        <a:p>
          <a:endParaRPr lang="en-GB">
            <a:latin typeface="+mj-lt"/>
          </a:endParaRPr>
        </a:p>
      </dgm:t>
    </dgm:pt>
    <dgm:pt modelId="{4C7254EF-2DAA-4473-87C5-918109CF834B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52E13967-1251-464B-AF1D-B76A39F8F84E}" type="parTrans" cxnId="{85D62E05-1E6C-4B03-8134-F22F6A8928E0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E4A89E8-71A8-4F03-85F0-E60BAD9CEA30}" type="sibTrans" cxnId="{85D62E05-1E6C-4B03-8134-F22F6A8928E0}">
      <dgm:prSet/>
      <dgm:spPr>
        <a:solidFill>
          <a:schemeClr val="tx1"/>
        </a:solidFill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62E4897C-ACA4-4AC6-B37F-B1E505B9F6D2}" type="pres">
      <dgm:prSet presAssocID="{2E47797E-8D8F-4F8A-9A09-94A277E87B2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3181F6A-4CFC-49BF-8C2C-831AA07CAAFB}" type="pres">
      <dgm:prSet presAssocID="{AADBEE1C-CB47-490E-AD02-FFA8CE8DD2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EE246D-A026-49DE-B03B-C5702C61D8A4}" type="pres">
      <dgm:prSet presAssocID="{D07A2762-DFEF-4BEC-97B8-13DCA1A1A858}" presName="sibTrans" presStyleLbl="sibTrans2D1" presStyleIdx="0" presStyleCnt="3" custAng="10621529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C53B5A39-D49D-4FCA-98DE-ED494D43E57C}" type="pres">
      <dgm:prSet presAssocID="{D07A2762-DFEF-4BEC-97B8-13DCA1A1A858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79E4054A-1008-43D8-B9B1-E077E4FA31FD}" type="pres">
      <dgm:prSet presAssocID="{FBFCFA55-6FA3-4F25-B1D6-EDEF0BFDFBE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AFFEF7-30DE-46DB-82E6-3AFD985A15C7}" type="pres">
      <dgm:prSet presAssocID="{3860EA84-8855-4EBD-80E7-3FC340750535}" presName="sibTrans" presStyleLbl="sibTrans2D1" presStyleIdx="1" presStyleCnt="3" custAng="10800000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254C9407-D388-4EA0-AF82-2863BD5060EA}" type="pres">
      <dgm:prSet presAssocID="{3860EA84-8855-4EBD-80E7-3FC340750535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230FF66E-1610-4113-94CC-94A97AC31AD5}" type="pres">
      <dgm:prSet presAssocID="{4C7254EF-2DAA-4473-87C5-918109CF834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7B721F-C421-47B1-A9F9-F85F62CFF2B1}" type="pres">
      <dgm:prSet presAssocID="{EE4A89E8-71A8-4F03-85F0-E60BAD9CEA30}" presName="sibTrans" presStyleLbl="sibTrans2D1" presStyleIdx="2" presStyleCnt="3" custLinFactNeighborX="-7263" custLinFactNeighborY="3948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2A730ECB-6F66-4E78-BD10-1CB185DEA2AA}" type="pres">
      <dgm:prSet presAssocID="{EE4A89E8-71A8-4F03-85F0-E60BAD9CEA30}" presName="connectorText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C6005A83-3455-4A67-954A-EE73427EB7E6}" type="presOf" srcId="{4C7254EF-2DAA-4473-87C5-918109CF834B}" destId="{230FF66E-1610-4113-94CC-94A97AC31AD5}" srcOrd="0" destOrd="0" presId="urn:microsoft.com/office/officeart/2005/8/layout/cycle2"/>
    <dgm:cxn modelId="{3999A709-3D68-4269-9EC6-423FF277DEBD}" type="presOf" srcId="{3860EA84-8855-4EBD-80E7-3FC340750535}" destId="{16AFFEF7-30DE-46DB-82E6-3AFD985A15C7}" srcOrd="0" destOrd="0" presId="urn:microsoft.com/office/officeart/2005/8/layout/cycle2"/>
    <dgm:cxn modelId="{85D62E05-1E6C-4B03-8134-F22F6A8928E0}" srcId="{2E47797E-8D8F-4F8A-9A09-94A277E87B23}" destId="{4C7254EF-2DAA-4473-87C5-918109CF834B}" srcOrd="2" destOrd="0" parTransId="{52E13967-1251-464B-AF1D-B76A39F8F84E}" sibTransId="{EE4A89E8-71A8-4F03-85F0-E60BAD9CEA30}"/>
    <dgm:cxn modelId="{CAC8B543-5A34-46F9-A588-F82ADE5E3EE4}" type="presOf" srcId="{EE4A89E8-71A8-4F03-85F0-E60BAD9CEA30}" destId="{377B721F-C421-47B1-A9F9-F85F62CFF2B1}" srcOrd="0" destOrd="0" presId="urn:microsoft.com/office/officeart/2005/8/layout/cycle2"/>
    <dgm:cxn modelId="{CF8B7DC5-4B1A-452A-80B0-9946A19A9805}" type="presOf" srcId="{3860EA84-8855-4EBD-80E7-3FC340750535}" destId="{254C9407-D388-4EA0-AF82-2863BD5060EA}" srcOrd="1" destOrd="0" presId="urn:microsoft.com/office/officeart/2005/8/layout/cycle2"/>
    <dgm:cxn modelId="{F3BA3E30-8A93-4CB6-B661-B8336D69BA81}" srcId="{2E47797E-8D8F-4F8A-9A09-94A277E87B23}" destId="{AADBEE1C-CB47-490E-AD02-FFA8CE8DD2FD}" srcOrd="0" destOrd="0" parTransId="{9450D6C7-A150-4179-A90A-3B594C2F171E}" sibTransId="{D07A2762-DFEF-4BEC-97B8-13DCA1A1A858}"/>
    <dgm:cxn modelId="{52E8DEE6-3509-4939-ABE5-6AD03DAE5CF6}" type="presOf" srcId="{D07A2762-DFEF-4BEC-97B8-13DCA1A1A858}" destId="{C53B5A39-D49D-4FCA-98DE-ED494D43E57C}" srcOrd="1" destOrd="0" presId="urn:microsoft.com/office/officeart/2005/8/layout/cycle2"/>
    <dgm:cxn modelId="{0595C774-5BAA-414D-B03B-004B5DDAA0BF}" type="presOf" srcId="{2E47797E-8D8F-4F8A-9A09-94A277E87B23}" destId="{62E4897C-ACA4-4AC6-B37F-B1E505B9F6D2}" srcOrd="0" destOrd="0" presId="urn:microsoft.com/office/officeart/2005/8/layout/cycle2"/>
    <dgm:cxn modelId="{C0B1FE14-006C-4D32-83FA-2C92A844309F}" type="presOf" srcId="{EE4A89E8-71A8-4F03-85F0-E60BAD9CEA30}" destId="{2A730ECB-6F66-4E78-BD10-1CB185DEA2AA}" srcOrd="1" destOrd="0" presId="urn:microsoft.com/office/officeart/2005/8/layout/cycle2"/>
    <dgm:cxn modelId="{72154020-B4A9-4F73-8226-847FA04671F0}" type="presOf" srcId="{AADBEE1C-CB47-490E-AD02-FFA8CE8DD2FD}" destId="{73181F6A-4CFC-49BF-8C2C-831AA07CAAFB}" srcOrd="0" destOrd="0" presId="urn:microsoft.com/office/officeart/2005/8/layout/cycle2"/>
    <dgm:cxn modelId="{D9D6F6EB-41BC-441A-B259-79AD41A46A93}" type="presOf" srcId="{FBFCFA55-6FA3-4F25-B1D6-EDEF0BFDFBEC}" destId="{79E4054A-1008-43D8-B9B1-E077E4FA31FD}" srcOrd="0" destOrd="0" presId="urn:microsoft.com/office/officeart/2005/8/layout/cycle2"/>
    <dgm:cxn modelId="{2CE45FDB-F893-4286-B835-04F0D3D315B6}" srcId="{2E47797E-8D8F-4F8A-9A09-94A277E87B23}" destId="{FBFCFA55-6FA3-4F25-B1D6-EDEF0BFDFBEC}" srcOrd="1" destOrd="0" parTransId="{53E774E5-4F58-4153-8D0D-88EDA3CB52F7}" sibTransId="{3860EA84-8855-4EBD-80E7-3FC340750535}"/>
    <dgm:cxn modelId="{6277A343-830F-44CB-9460-4F4B90C4624A}" type="presOf" srcId="{D07A2762-DFEF-4BEC-97B8-13DCA1A1A858}" destId="{4EEE246D-A026-49DE-B03B-C5702C61D8A4}" srcOrd="0" destOrd="0" presId="urn:microsoft.com/office/officeart/2005/8/layout/cycle2"/>
    <dgm:cxn modelId="{D66654D4-89D2-4D36-9C5A-92F5F2B6AAA6}" type="presParOf" srcId="{62E4897C-ACA4-4AC6-B37F-B1E505B9F6D2}" destId="{73181F6A-4CFC-49BF-8C2C-831AA07CAAFB}" srcOrd="0" destOrd="0" presId="urn:microsoft.com/office/officeart/2005/8/layout/cycle2"/>
    <dgm:cxn modelId="{DACF7C19-28BD-4986-BE09-3A2D6588E4FB}" type="presParOf" srcId="{62E4897C-ACA4-4AC6-B37F-B1E505B9F6D2}" destId="{4EEE246D-A026-49DE-B03B-C5702C61D8A4}" srcOrd="1" destOrd="0" presId="urn:microsoft.com/office/officeart/2005/8/layout/cycle2"/>
    <dgm:cxn modelId="{C87458D5-1D4E-4C50-A09E-18785191D23A}" type="presParOf" srcId="{4EEE246D-A026-49DE-B03B-C5702C61D8A4}" destId="{C53B5A39-D49D-4FCA-98DE-ED494D43E57C}" srcOrd="0" destOrd="0" presId="urn:microsoft.com/office/officeart/2005/8/layout/cycle2"/>
    <dgm:cxn modelId="{9F0162D5-61A0-48C1-9555-D768CB01D06D}" type="presParOf" srcId="{62E4897C-ACA4-4AC6-B37F-B1E505B9F6D2}" destId="{79E4054A-1008-43D8-B9B1-E077E4FA31FD}" srcOrd="2" destOrd="0" presId="urn:microsoft.com/office/officeart/2005/8/layout/cycle2"/>
    <dgm:cxn modelId="{D5FD0A8F-C1B3-4F35-8839-8ED0930F293D}" type="presParOf" srcId="{62E4897C-ACA4-4AC6-B37F-B1E505B9F6D2}" destId="{16AFFEF7-30DE-46DB-82E6-3AFD985A15C7}" srcOrd="3" destOrd="0" presId="urn:microsoft.com/office/officeart/2005/8/layout/cycle2"/>
    <dgm:cxn modelId="{B282CBF8-6C8D-4FA7-9C8B-5660C6EE502B}" type="presParOf" srcId="{16AFFEF7-30DE-46DB-82E6-3AFD985A15C7}" destId="{254C9407-D388-4EA0-AF82-2863BD5060EA}" srcOrd="0" destOrd="0" presId="urn:microsoft.com/office/officeart/2005/8/layout/cycle2"/>
    <dgm:cxn modelId="{022B8258-11F8-426C-B437-D63E61C377D9}" type="presParOf" srcId="{62E4897C-ACA4-4AC6-B37F-B1E505B9F6D2}" destId="{230FF66E-1610-4113-94CC-94A97AC31AD5}" srcOrd="4" destOrd="0" presId="urn:microsoft.com/office/officeart/2005/8/layout/cycle2"/>
    <dgm:cxn modelId="{E6A7CE36-2531-41BC-9101-51A81F09144B}" type="presParOf" srcId="{62E4897C-ACA4-4AC6-B37F-B1E505B9F6D2}" destId="{377B721F-C421-47B1-A9F9-F85F62CFF2B1}" srcOrd="5" destOrd="0" presId="urn:microsoft.com/office/officeart/2005/8/layout/cycle2"/>
    <dgm:cxn modelId="{46031437-4D0D-4463-A567-27B943DBEB60}" type="presParOf" srcId="{377B721F-C421-47B1-A9F9-F85F62CFF2B1}" destId="{2A730ECB-6F66-4E78-BD10-1CB185DEA2A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08B0E1-3903-4D5E-9E07-E4893A683615}">
      <dsp:nvSpPr>
        <dsp:cNvPr id="0" name=""/>
        <dsp:cNvSpPr/>
      </dsp:nvSpPr>
      <dsp:spPr>
        <a:xfrm>
          <a:off x="4419" y="74097"/>
          <a:ext cx="1310748" cy="51839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Care setting</a:t>
          </a:r>
          <a:endParaRPr lang="en-GB" sz="1200" b="1" kern="1200" dirty="0"/>
        </a:p>
      </dsp:txBody>
      <dsp:txXfrm>
        <a:off x="4419" y="74097"/>
        <a:ext cx="1310748" cy="345600"/>
      </dsp:txXfrm>
    </dsp:sp>
    <dsp:sp modelId="{68BA797E-DD21-46D4-B51D-F60A217F6C02}">
      <dsp:nvSpPr>
        <dsp:cNvPr id="0" name=""/>
        <dsp:cNvSpPr/>
      </dsp:nvSpPr>
      <dsp:spPr>
        <a:xfrm>
          <a:off x="272886" y="419697"/>
          <a:ext cx="1310748" cy="691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B0F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/>
            <a:t>Gynaecology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/>
            <a:t>Gynaecology</a:t>
          </a:r>
        </a:p>
      </dsp:txBody>
      <dsp:txXfrm>
        <a:off x="293131" y="439942"/>
        <a:ext cx="1270258" cy="650710"/>
      </dsp:txXfrm>
    </dsp:sp>
    <dsp:sp modelId="{24C018FE-DC80-4BFB-8A3B-24299A748615}">
      <dsp:nvSpPr>
        <dsp:cNvPr id="0" name=""/>
        <dsp:cNvSpPr/>
      </dsp:nvSpPr>
      <dsp:spPr>
        <a:xfrm>
          <a:off x="1513872" y="83728"/>
          <a:ext cx="421254" cy="32633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1513872" y="148996"/>
        <a:ext cx="323353" cy="195802"/>
      </dsp:txXfrm>
    </dsp:sp>
    <dsp:sp modelId="{B7682EB6-0979-4175-B69E-FF06AAD42AE9}">
      <dsp:nvSpPr>
        <dsp:cNvPr id="0" name=""/>
        <dsp:cNvSpPr/>
      </dsp:nvSpPr>
      <dsp:spPr>
        <a:xfrm>
          <a:off x="2109987" y="74097"/>
          <a:ext cx="1641778" cy="51839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Need</a:t>
          </a:r>
          <a:endParaRPr lang="en-GB" sz="1200" kern="1200" dirty="0"/>
        </a:p>
      </dsp:txBody>
      <dsp:txXfrm>
        <a:off x="2109987" y="74097"/>
        <a:ext cx="1641778" cy="345600"/>
      </dsp:txXfrm>
    </dsp:sp>
    <dsp:sp modelId="{524199A0-29FE-4432-9FE8-4379C865903C}">
      <dsp:nvSpPr>
        <dsp:cNvPr id="0" name=""/>
        <dsp:cNvSpPr/>
      </dsp:nvSpPr>
      <dsp:spPr>
        <a:xfrm>
          <a:off x="2384640" y="419697"/>
          <a:ext cx="1629404" cy="691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B0F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200" kern="1200" dirty="0"/>
            <a:t>bladder </a:t>
          </a:r>
          <a:r>
            <a:rPr lang="en-GB" sz="1200" kern="1200" dirty="0" smtClean="0"/>
            <a:t>training</a:t>
          </a:r>
          <a:endParaRPr lang="en-GB" sz="12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200" kern="1200" dirty="0" smtClean="0"/>
            <a:t>major surgery</a:t>
          </a:r>
        </a:p>
      </dsp:txBody>
      <dsp:txXfrm>
        <a:off x="2404885" y="439942"/>
        <a:ext cx="1588914" cy="650710"/>
      </dsp:txXfrm>
    </dsp:sp>
    <dsp:sp modelId="{8EEC1856-F357-46E0-8288-B05D3D2B7C9C}">
      <dsp:nvSpPr>
        <dsp:cNvPr id="0" name=""/>
        <dsp:cNvSpPr/>
      </dsp:nvSpPr>
      <dsp:spPr>
        <a:xfrm>
          <a:off x="3948923" y="83728"/>
          <a:ext cx="417975" cy="32633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3948923" y="148996"/>
        <a:ext cx="320074" cy="195802"/>
      </dsp:txXfrm>
    </dsp:sp>
    <dsp:sp modelId="{DD350C24-08FF-46B7-AB63-83B2EE331CEA}">
      <dsp:nvSpPr>
        <dsp:cNvPr id="0" name=""/>
        <dsp:cNvSpPr/>
      </dsp:nvSpPr>
      <dsp:spPr>
        <a:xfrm>
          <a:off x="4540397" y="74097"/>
          <a:ext cx="1310748" cy="51839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Care location</a:t>
          </a:r>
          <a:endParaRPr lang="en-GB" sz="1200" kern="1200" dirty="0"/>
        </a:p>
      </dsp:txBody>
      <dsp:txXfrm>
        <a:off x="4540397" y="74097"/>
        <a:ext cx="1310748" cy="345600"/>
      </dsp:txXfrm>
    </dsp:sp>
    <dsp:sp modelId="{67E64401-AA02-4EEF-99F9-8381543D2913}">
      <dsp:nvSpPr>
        <dsp:cNvPr id="0" name=""/>
        <dsp:cNvSpPr/>
      </dsp:nvSpPr>
      <dsp:spPr>
        <a:xfrm>
          <a:off x="4808864" y="419697"/>
          <a:ext cx="1310748" cy="691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B0F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/>
            <a:t>inpatient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inpatient</a:t>
          </a:r>
          <a:endParaRPr lang="en-GB" sz="1200" kern="1200" dirty="0"/>
        </a:p>
      </dsp:txBody>
      <dsp:txXfrm>
        <a:off x="4829109" y="439942"/>
        <a:ext cx="1270258" cy="650710"/>
      </dsp:txXfrm>
    </dsp:sp>
    <dsp:sp modelId="{95994C23-0622-49DC-8A76-DB5BA325AFE8}">
      <dsp:nvSpPr>
        <dsp:cNvPr id="0" name=""/>
        <dsp:cNvSpPr/>
      </dsp:nvSpPr>
      <dsp:spPr>
        <a:xfrm>
          <a:off x="6049851" y="83728"/>
          <a:ext cx="421254" cy="32633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6049851" y="148996"/>
        <a:ext cx="323353" cy="195802"/>
      </dsp:txXfrm>
    </dsp:sp>
    <dsp:sp modelId="{5ABF0532-37A7-45BA-9597-9E16256ECAF2}">
      <dsp:nvSpPr>
        <dsp:cNvPr id="0" name=""/>
        <dsp:cNvSpPr/>
      </dsp:nvSpPr>
      <dsp:spPr>
        <a:xfrm>
          <a:off x="6645965" y="74097"/>
          <a:ext cx="1310748" cy="51839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/>
            <a:t>Document type</a:t>
          </a:r>
        </a:p>
      </dsp:txBody>
      <dsp:txXfrm>
        <a:off x="6645965" y="74097"/>
        <a:ext cx="1310748" cy="345600"/>
      </dsp:txXfrm>
    </dsp:sp>
    <dsp:sp modelId="{14BDF8A9-6A04-48B8-B3CC-CCA8F8F5E98F}">
      <dsp:nvSpPr>
        <dsp:cNvPr id="0" name=""/>
        <dsp:cNvSpPr/>
      </dsp:nvSpPr>
      <dsp:spPr>
        <a:xfrm>
          <a:off x="6914431" y="419697"/>
          <a:ext cx="1310748" cy="691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B0F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/>
            <a:t>care plan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/>
            <a:t>care plan</a:t>
          </a:r>
          <a:endParaRPr lang="en-GB" sz="1200" b="1" kern="1200" dirty="0"/>
        </a:p>
      </dsp:txBody>
      <dsp:txXfrm>
        <a:off x="6934676" y="439942"/>
        <a:ext cx="1270258" cy="6507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624ECD-0048-4DB2-8829-65BF1F9AA9B6}">
      <dsp:nvSpPr>
        <dsp:cNvPr id="0" name=""/>
        <dsp:cNvSpPr/>
      </dsp:nvSpPr>
      <dsp:spPr>
        <a:xfrm>
          <a:off x="5808135" y="3077058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62A114-06C2-4915-A943-F3C880FEE013}">
      <dsp:nvSpPr>
        <dsp:cNvPr id="0" name=""/>
        <dsp:cNvSpPr/>
      </dsp:nvSpPr>
      <dsp:spPr>
        <a:xfrm>
          <a:off x="5808135" y="3077058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EEA83-7745-4262-89AD-E38D3DDF93E6}">
      <dsp:nvSpPr>
        <dsp:cNvPr id="0" name=""/>
        <dsp:cNvSpPr/>
      </dsp:nvSpPr>
      <dsp:spPr>
        <a:xfrm>
          <a:off x="6230326" y="2246516"/>
          <a:ext cx="91440" cy="2456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4AD107-B777-4378-87FD-E6152F5FEF07}">
      <dsp:nvSpPr>
        <dsp:cNvPr id="0" name=""/>
        <dsp:cNvSpPr/>
      </dsp:nvSpPr>
      <dsp:spPr>
        <a:xfrm>
          <a:off x="5422108" y="1415974"/>
          <a:ext cx="853937" cy="245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26"/>
              </a:lnTo>
              <a:lnTo>
                <a:pt x="853937" y="122826"/>
              </a:lnTo>
              <a:lnTo>
                <a:pt x="853937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29B7A-B459-49AB-894C-84A2A777B2E7}">
      <dsp:nvSpPr>
        <dsp:cNvPr id="0" name=""/>
        <dsp:cNvSpPr/>
      </dsp:nvSpPr>
      <dsp:spPr>
        <a:xfrm>
          <a:off x="4100260" y="2246516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AB2892-75C5-4605-A51F-039C695BFB52}">
      <dsp:nvSpPr>
        <dsp:cNvPr id="0" name=""/>
        <dsp:cNvSpPr/>
      </dsp:nvSpPr>
      <dsp:spPr>
        <a:xfrm>
          <a:off x="4100260" y="2246516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47B3B4-5693-49AF-AF7B-A1C8376836F7}">
      <dsp:nvSpPr>
        <dsp:cNvPr id="0" name=""/>
        <dsp:cNvSpPr/>
      </dsp:nvSpPr>
      <dsp:spPr>
        <a:xfrm>
          <a:off x="4568170" y="1415974"/>
          <a:ext cx="853937" cy="245653"/>
        </a:xfrm>
        <a:custGeom>
          <a:avLst/>
          <a:gdLst/>
          <a:ahLst/>
          <a:cxnLst/>
          <a:rect l="0" t="0" r="0" b="0"/>
          <a:pathLst>
            <a:path>
              <a:moveTo>
                <a:pt x="853937" y="0"/>
              </a:moveTo>
              <a:lnTo>
                <a:pt x="853937" y="122826"/>
              </a:lnTo>
              <a:lnTo>
                <a:pt x="0" y="122826"/>
              </a:lnTo>
              <a:lnTo>
                <a:pt x="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1D07B8-9E87-4425-B81B-6B0DE0594418}">
      <dsp:nvSpPr>
        <dsp:cNvPr id="0" name=""/>
        <dsp:cNvSpPr/>
      </dsp:nvSpPr>
      <dsp:spPr>
        <a:xfrm>
          <a:off x="3579709" y="585432"/>
          <a:ext cx="1842399" cy="245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26"/>
              </a:lnTo>
              <a:lnTo>
                <a:pt x="1842399" y="122826"/>
              </a:lnTo>
              <a:lnTo>
                <a:pt x="1842399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0CF5D-3D7E-472D-980B-46E1AD610DF5}">
      <dsp:nvSpPr>
        <dsp:cNvPr id="0" name=""/>
        <dsp:cNvSpPr/>
      </dsp:nvSpPr>
      <dsp:spPr>
        <a:xfrm>
          <a:off x="2684829" y="2246516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45D8E-42DE-4B3A-89DC-56D79F386668}">
      <dsp:nvSpPr>
        <dsp:cNvPr id="0" name=""/>
        <dsp:cNvSpPr/>
      </dsp:nvSpPr>
      <dsp:spPr>
        <a:xfrm>
          <a:off x="2684829" y="2246516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A3826D-C5F7-455B-88FE-09A9A4996118}">
      <dsp:nvSpPr>
        <dsp:cNvPr id="0" name=""/>
        <dsp:cNvSpPr/>
      </dsp:nvSpPr>
      <dsp:spPr>
        <a:xfrm>
          <a:off x="3107020" y="1415974"/>
          <a:ext cx="91440" cy="2456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8F404-397F-464A-B105-A0B9B442C55E}">
      <dsp:nvSpPr>
        <dsp:cNvPr id="0" name=""/>
        <dsp:cNvSpPr/>
      </dsp:nvSpPr>
      <dsp:spPr>
        <a:xfrm>
          <a:off x="3152740" y="585432"/>
          <a:ext cx="426968" cy="245653"/>
        </a:xfrm>
        <a:custGeom>
          <a:avLst/>
          <a:gdLst/>
          <a:ahLst/>
          <a:cxnLst/>
          <a:rect l="0" t="0" r="0" b="0"/>
          <a:pathLst>
            <a:path>
              <a:moveTo>
                <a:pt x="426968" y="0"/>
              </a:moveTo>
              <a:lnTo>
                <a:pt x="426968" y="122826"/>
              </a:lnTo>
              <a:lnTo>
                <a:pt x="0" y="122826"/>
              </a:lnTo>
              <a:lnTo>
                <a:pt x="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69518-35F6-44F0-B0E2-BE15917FFC83}">
      <dsp:nvSpPr>
        <dsp:cNvPr id="0" name=""/>
        <dsp:cNvSpPr/>
      </dsp:nvSpPr>
      <dsp:spPr>
        <a:xfrm>
          <a:off x="1269398" y="2246516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46876-1111-41C7-A661-95F0E1EE93C2}">
      <dsp:nvSpPr>
        <dsp:cNvPr id="0" name=""/>
        <dsp:cNvSpPr/>
      </dsp:nvSpPr>
      <dsp:spPr>
        <a:xfrm>
          <a:off x="1269398" y="2246516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1EDC7-7E81-46E6-9DA5-E672EF4915E0}">
      <dsp:nvSpPr>
        <dsp:cNvPr id="0" name=""/>
        <dsp:cNvSpPr/>
      </dsp:nvSpPr>
      <dsp:spPr>
        <a:xfrm>
          <a:off x="1691589" y="1415974"/>
          <a:ext cx="91440" cy="2456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49926B-0D1A-4435-9CD1-C43C981D8632}">
      <dsp:nvSpPr>
        <dsp:cNvPr id="0" name=""/>
        <dsp:cNvSpPr/>
      </dsp:nvSpPr>
      <dsp:spPr>
        <a:xfrm>
          <a:off x="1737309" y="585432"/>
          <a:ext cx="1842399" cy="245653"/>
        </a:xfrm>
        <a:custGeom>
          <a:avLst/>
          <a:gdLst/>
          <a:ahLst/>
          <a:cxnLst/>
          <a:rect l="0" t="0" r="0" b="0"/>
          <a:pathLst>
            <a:path>
              <a:moveTo>
                <a:pt x="1842399" y="0"/>
              </a:moveTo>
              <a:lnTo>
                <a:pt x="1842399" y="122826"/>
              </a:lnTo>
              <a:lnTo>
                <a:pt x="0" y="122826"/>
              </a:lnTo>
              <a:lnTo>
                <a:pt x="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C9039D-7347-4FC9-B8D8-03BBA665D6F9}">
      <dsp:nvSpPr>
        <dsp:cNvPr id="0" name=""/>
        <dsp:cNvSpPr/>
      </dsp:nvSpPr>
      <dsp:spPr>
        <a:xfrm>
          <a:off x="2464361" y="544"/>
          <a:ext cx="2230695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Core Care Plan</a:t>
          </a:r>
          <a:endParaRPr lang="en-GB" sz="2000" kern="1200" dirty="0">
            <a:latin typeface="+mj-lt"/>
          </a:endParaRPr>
        </a:p>
      </dsp:txBody>
      <dsp:txXfrm>
        <a:off x="2464361" y="544"/>
        <a:ext cx="2230695" cy="584888"/>
      </dsp:txXfrm>
    </dsp:sp>
    <dsp:sp modelId="{B06CE096-60A6-47A4-897C-77806852E088}">
      <dsp:nvSpPr>
        <dsp:cNvPr id="0" name=""/>
        <dsp:cNvSpPr/>
      </dsp:nvSpPr>
      <dsp:spPr>
        <a:xfrm>
          <a:off x="1152420" y="831086"/>
          <a:ext cx="1169777" cy="584888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Activity Bundle</a:t>
          </a:r>
          <a:endParaRPr lang="en-GB" sz="2000" kern="1200" dirty="0">
            <a:latin typeface="+mj-lt"/>
          </a:endParaRPr>
        </a:p>
      </dsp:txBody>
      <dsp:txXfrm>
        <a:off x="1152420" y="831086"/>
        <a:ext cx="1169777" cy="584888"/>
      </dsp:txXfrm>
    </dsp:sp>
    <dsp:sp modelId="{293E2658-44AC-4EB3-A8CA-4FED03448FA6}">
      <dsp:nvSpPr>
        <dsp:cNvPr id="0" name=""/>
        <dsp:cNvSpPr/>
      </dsp:nvSpPr>
      <dsp:spPr>
        <a:xfrm>
          <a:off x="1152420" y="1661628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Need</a:t>
          </a:r>
          <a:endParaRPr lang="en-GB" sz="2000" kern="1200" dirty="0">
            <a:latin typeface="+mj-lt"/>
          </a:endParaRPr>
        </a:p>
      </dsp:txBody>
      <dsp:txXfrm>
        <a:off x="1152420" y="1661628"/>
        <a:ext cx="1169777" cy="584888"/>
      </dsp:txXfrm>
    </dsp:sp>
    <dsp:sp modelId="{1CBDD2BE-5F63-4365-9DD7-BA186832A82B}">
      <dsp:nvSpPr>
        <dsp:cNvPr id="0" name=""/>
        <dsp:cNvSpPr/>
      </dsp:nvSpPr>
      <dsp:spPr>
        <a:xfrm>
          <a:off x="1444865" y="2492170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Goal</a:t>
          </a:r>
          <a:endParaRPr lang="en-GB" sz="2000" kern="1200" dirty="0">
            <a:latin typeface="+mj-lt"/>
          </a:endParaRPr>
        </a:p>
      </dsp:txBody>
      <dsp:txXfrm>
        <a:off x="1444865" y="2492170"/>
        <a:ext cx="1169777" cy="584888"/>
      </dsp:txXfrm>
    </dsp:sp>
    <dsp:sp modelId="{B469BD7B-C206-4F54-8829-55DC4DF0B4CD}">
      <dsp:nvSpPr>
        <dsp:cNvPr id="0" name=""/>
        <dsp:cNvSpPr/>
      </dsp:nvSpPr>
      <dsp:spPr>
        <a:xfrm>
          <a:off x="1444865" y="3322712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Activity</a:t>
          </a:r>
          <a:endParaRPr lang="en-GB" sz="2000" kern="1200" dirty="0">
            <a:latin typeface="+mj-lt"/>
          </a:endParaRPr>
        </a:p>
      </dsp:txBody>
      <dsp:txXfrm>
        <a:off x="1444865" y="3322712"/>
        <a:ext cx="1169777" cy="584888"/>
      </dsp:txXfrm>
    </dsp:sp>
    <dsp:sp modelId="{CDA685AB-2521-4EEA-A432-DFE30D85F46F}">
      <dsp:nvSpPr>
        <dsp:cNvPr id="0" name=""/>
        <dsp:cNvSpPr/>
      </dsp:nvSpPr>
      <dsp:spPr>
        <a:xfrm>
          <a:off x="2567851" y="831086"/>
          <a:ext cx="1169777" cy="584888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Activity Bundle</a:t>
          </a:r>
          <a:endParaRPr lang="en-GB" sz="2000" kern="1200" dirty="0">
            <a:latin typeface="+mj-lt"/>
          </a:endParaRPr>
        </a:p>
      </dsp:txBody>
      <dsp:txXfrm>
        <a:off x="2567851" y="831086"/>
        <a:ext cx="1169777" cy="584888"/>
      </dsp:txXfrm>
    </dsp:sp>
    <dsp:sp modelId="{A49DC232-42C3-45E0-BB97-C5AE91B83DAC}">
      <dsp:nvSpPr>
        <dsp:cNvPr id="0" name=""/>
        <dsp:cNvSpPr/>
      </dsp:nvSpPr>
      <dsp:spPr>
        <a:xfrm>
          <a:off x="2567851" y="1661628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Need</a:t>
          </a:r>
          <a:endParaRPr lang="en-GB" sz="2000" kern="1200" dirty="0">
            <a:latin typeface="+mj-lt"/>
          </a:endParaRPr>
        </a:p>
      </dsp:txBody>
      <dsp:txXfrm>
        <a:off x="2567851" y="1661628"/>
        <a:ext cx="1169777" cy="584888"/>
      </dsp:txXfrm>
    </dsp:sp>
    <dsp:sp modelId="{448AFEEB-72F6-4092-B331-6D958C7FB40C}">
      <dsp:nvSpPr>
        <dsp:cNvPr id="0" name=""/>
        <dsp:cNvSpPr/>
      </dsp:nvSpPr>
      <dsp:spPr>
        <a:xfrm>
          <a:off x="2860295" y="2492170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Goal</a:t>
          </a:r>
          <a:endParaRPr lang="en-GB" sz="2000" kern="1200" dirty="0">
            <a:latin typeface="+mj-lt"/>
          </a:endParaRPr>
        </a:p>
      </dsp:txBody>
      <dsp:txXfrm>
        <a:off x="2860295" y="2492170"/>
        <a:ext cx="1169777" cy="584888"/>
      </dsp:txXfrm>
    </dsp:sp>
    <dsp:sp modelId="{36742D8C-6C38-4302-927E-CBFAB13C0F33}">
      <dsp:nvSpPr>
        <dsp:cNvPr id="0" name=""/>
        <dsp:cNvSpPr/>
      </dsp:nvSpPr>
      <dsp:spPr>
        <a:xfrm>
          <a:off x="2860295" y="3322712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Activity</a:t>
          </a:r>
          <a:endParaRPr lang="en-GB" sz="2000" kern="1200" dirty="0">
            <a:latin typeface="+mj-lt"/>
          </a:endParaRPr>
        </a:p>
      </dsp:txBody>
      <dsp:txXfrm>
        <a:off x="2860295" y="3322712"/>
        <a:ext cx="1169777" cy="584888"/>
      </dsp:txXfrm>
    </dsp:sp>
    <dsp:sp modelId="{C9852AF5-8C30-44FD-866A-8603950F4D87}">
      <dsp:nvSpPr>
        <dsp:cNvPr id="0" name=""/>
        <dsp:cNvSpPr/>
      </dsp:nvSpPr>
      <dsp:spPr>
        <a:xfrm>
          <a:off x="4837219" y="831086"/>
          <a:ext cx="1169777" cy="584888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Activity Bundle</a:t>
          </a:r>
          <a:endParaRPr lang="en-GB" sz="2000" kern="1200" dirty="0">
            <a:latin typeface="+mj-lt"/>
          </a:endParaRPr>
        </a:p>
      </dsp:txBody>
      <dsp:txXfrm>
        <a:off x="4837219" y="831086"/>
        <a:ext cx="1169777" cy="584888"/>
      </dsp:txXfrm>
    </dsp:sp>
    <dsp:sp modelId="{576C6B51-7801-4F90-94BA-DBAF6D1B2B34}">
      <dsp:nvSpPr>
        <dsp:cNvPr id="0" name=""/>
        <dsp:cNvSpPr/>
      </dsp:nvSpPr>
      <dsp:spPr>
        <a:xfrm>
          <a:off x="3983282" y="1661628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Need</a:t>
          </a:r>
          <a:endParaRPr lang="en-GB" sz="2000" kern="1200" dirty="0">
            <a:latin typeface="+mj-lt"/>
          </a:endParaRPr>
        </a:p>
      </dsp:txBody>
      <dsp:txXfrm>
        <a:off x="3983282" y="1661628"/>
        <a:ext cx="1169777" cy="584888"/>
      </dsp:txXfrm>
    </dsp:sp>
    <dsp:sp modelId="{295D5FC9-2994-45E0-8D7C-AE21F98B5FE6}">
      <dsp:nvSpPr>
        <dsp:cNvPr id="0" name=""/>
        <dsp:cNvSpPr/>
      </dsp:nvSpPr>
      <dsp:spPr>
        <a:xfrm>
          <a:off x="4275726" y="2492170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Goal</a:t>
          </a:r>
          <a:endParaRPr lang="en-GB" sz="2000" kern="1200" dirty="0">
            <a:latin typeface="+mj-lt"/>
          </a:endParaRPr>
        </a:p>
      </dsp:txBody>
      <dsp:txXfrm>
        <a:off x="4275726" y="2492170"/>
        <a:ext cx="1169777" cy="584888"/>
      </dsp:txXfrm>
    </dsp:sp>
    <dsp:sp modelId="{A217E2B8-1747-44D2-8A00-748014AAF9E9}">
      <dsp:nvSpPr>
        <dsp:cNvPr id="0" name=""/>
        <dsp:cNvSpPr/>
      </dsp:nvSpPr>
      <dsp:spPr>
        <a:xfrm>
          <a:off x="4275726" y="3322712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Activity</a:t>
          </a:r>
          <a:endParaRPr lang="en-GB" sz="2000" kern="1200" dirty="0">
            <a:latin typeface="+mj-lt"/>
          </a:endParaRPr>
        </a:p>
      </dsp:txBody>
      <dsp:txXfrm>
        <a:off x="4275726" y="3322712"/>
        <a:ext cx="1169777" cy="584888"/>
      </dsp:txXfrm>
    </dsp:sp>
    <dsp:sp modelId="{E2855036-A9CE-413F-BC7E-1F5B6D4D6081}">
      <dsp:nvSpPr>
        <dsp:cNvPr id="0" name=""/>
        <dsp:cNvSpPr/>
      </dsp:nvSpPr>
      <dsp:spPr>
        <a:xfrm>
          <a:off x="5691157" y="1661628"/>
          <a:ext cx="1169777" cy="584888"/>
        </a:xfrm>
        <a:prstGeom prst="rect">
          <a:avLst/>
        </a:prstGeom>
        <a:solidFill>
          <a:schemeClr val="bg2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Activity Bundle</a:t>
          </a:r>
          <a:endParaRPr lang="en-GB" sz="2000" kern="1200" dirty="0">
            <a:latin typeface="+mj-lt"/>
          </a:endParaRPr>
        </a:p>
      </dsp:txBody>
      <dsp:txXfrm>
        <a:off x="5691157" y="1661628"/>
        <a:ext cx="1169777" cy="584888"/>
      </dsp:txXfrm>
    </dsp:sp>
    <dsp:sp modelId="{EF100BC1-DD02-4C80-8D72-82A26A280281}">
      <dsp:nvSpPr>
        <dsp:cNvPr id="0" name=""/>
        <dsp:cNvSpPr/>
      </dsp:nvSpPr>
      <dsp:spPr>
        <a:xfrm>
          <a:off x="5691157" y="2492170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Need</a:t>
          </a:r>
          <a:endParaRPr lang="en-GB" sz="2000" kern="1200" dirty="0">
            <a:latin typeface="+mj-lt"/>
          </a:endParaRPr>
        </a:p>
      </dsp:txBody>
      <dsp:txXfrm>
        <a:off x="5691157" y="2492170"/>
        <a:ext cx="1169777" cy="584888"/>
      </dsp:txXfrm>
    </dsp:sp>
    <dsp:sp modelId="{F66B2DB4-C7A2-4722-AD16-3DB04F2352A8}">
      <dsp:nvSpPr>
        <dsp:cNvPr id="0" name=""/>
        <dsp:cNvSpPr/>
      </dsp:nvSpPr>
      <dsp:spPr>
        <a:xfrm>
          <a:off x="5983601" y="3322712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Goal</a:t>
          </a:r>
          <a:endParaRPr lang="en-GB" sz="2000" kern="1200" dirty="0">
            <a:latin typeface="+mj-lt"/>
          </a:endParaRPr>
        </a:p>
      </dsp:txBody>
      <dsp:txXfrm>
        <a:off x="5983601" y="3322712"/>
        <a:ext cx="1169777" cy="584888"/>
      </dsp:txXfrm>
    </dsp:sp>
    <dsp:sp modelId="{4EFC33A7-6CB6-454A-925E-3BE659A8A520}">
      <dsp:nvSpPr>
        <dsp:cNvPr id="0" name=""/>
        <dsp:cNvSpPr/>
      </dsp:nvSpPr>
      <dsp:spPr>
        <a:xfrm>
          <a:off x="5983601" y="4153254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j-lt"/>
            </a:rPr>
            <a:t>Activity</a:t>
          </a:r>
          <a:endParaRPr lang="en-GB" sz="2000" kern="1200" dirty="0">
            <a:latin typeface="+mj-lt"/>
          </a:endParaRPr>
        </a:p>
      </dsp:txBody>
      <dsp:txXfrm>
        <a:off x="5983601" y="4153254"/>
        <a:ext cx="1169777" cy="5848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81F6A-4CFC-49BF-8C2C-831AA07CAAFB}">
      <dsp:nvSpPr>
        <dsp:cNvPr id="0" name=""/>
        <dsp:cNvSpPr/>
      </dsp:nvSpPr>
      <dsp:spPr>
        <a:xfrm>
          <a:off x="3205925" y="367"/>
          <a:ext cx="1893949" cy="1893949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+mj-lt"/>
            </a:rPr>
            <a:t>NEED</a:t>
          </a:r>
          <a:endParaRPr lang="en-GB" sz="2200" kern="1200" dirty="0">
            <a:latin typeface="+mj-lt"/>
          </a:endParaRPr>
        </a:p>
      </dsp:txBody>
      <dsp:txXfrm>
        <a:off x="3483287" y="277729"/>
        <a:ext cx="1339225" cy="1339225"/>
      </dsp:txXfrm>
    </dsp:sp>
    <dsp:sp modelId="{4EEE246D-A026-49DE-B03B-C5702C61D8A4}">
      <dsp:nvSpPr>
        <dsp:cNvPr id="0" name=""/>
        <dsp:cNvSpPr/>
      </dsp:nvSpPr>
      <dsp:spPr>
        <a:xfrm rot="14221529">
          <a:off x="4604995" y="1847181"/>
          <a:ext cx="503901" cy="639207"/>
        </a:xfrm>
        <a:prstGeom prst="mathMinus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>
            <a:latin typeface="+mj-lt"/>
          </a:endParaRPr>
        </a:p>
      </dsp:txBody>
      <dsp:txXfrm>
        <a:off x="4721718" y="2038431"/>
        <a:ext cx="352731" cy="383525"/>
      </dsp:txXfrm>
    </dsp:sp>
    <dsp:sp modelId="{79E4054A-1008-43D8-B9B1-E077E4FA31FD}">
      <dsp:nvSpPr>
        <dsp:cNvPr id="0" name=""/>
        <dsp:cNvSpPr/>
      </dsp:nvSpPr>
      <dsp:spPr>
        <a:xfrm>
          <a:off x="4628278" y="2463955"/>
          <a:ext cx="1893949" cy="1893949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+mj-lt"/>
            </a:rPr>
            <a:t>GOAL</a:t>
          </a:r>
          <a:endParaRPr lang="en-GB" sz="2200" kern="1200" dirty="0">
            <a:latin typeface="+mj-lt"/>
          </a:endParaRPr>
        </a:p>
      </dsp:txBody>
      <dsp:txXfrm>
        <a:off x="4905640" y="2741317"/>
        <a:ext cx="1339225" cy="1339225"/>
      </dsp:txXfrm>
    </dsp:sp>
    <dsp:sp modelId="{16AFFEF7-30DE-46DB-82E6-3AFD985A15C7}">
      <dsp:nvSpPr>
        <dsp:cNvPr id="0" name=""/>
        <dsp:cNvSpPr/>
      </dsp:nvSpPr>
      <dsp:spPr>
        <a:xfrm>
          <a:off x="3915210" y="3091325"/>
          <a:ext cx="503901" cy="639207"/>
        </a:xfrm>
        <a:prstGeom prst="mathMinus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>
            <a:latin typeface="+mj-lt"/>
          </a:endParaRPr>
        </a:p>
      </dsp:txBody>
      <dsp:txXfrm rot="10800000">
        <a:off x="3915210" y="3219166"/>
        <a:ext cx="352731" cy="383525"/>
      </dsp:txXfrm>
    </dsp:sp>
    <dsp:sp modelId="{230FF66E-1610-4113-94CC-94A97AC31AD5}">
      <dsp:nvSpPr>
        <dsp:cNvPr id="0" name=""/>
        <dsp:cNvSpPr/>
      </dsp:nvSpPr>
      <dsp:spPr>
        <a:xfrm>
          <a:off x="1783572" y="2463955"/>
          <a:ext cx="1893949" cy="1893949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+mj-lt"/>
            </a:rPr>
            <a:t>ACTIVITY</a:t>
          </a:r>
          <a:endParaRPr lang="en-GB" sz="2200" kern="1200" dirty="0">
            <a:latin typeface="+mj-lt"/>
          </a:endParaRPr>
        </a:p>
      </dsp:txBody>
      <dsp:txXfrm>
        <a:off x="2060934" y="2741317"/>
        <a:ext cx="1339225" cy="1339225"/>
      </dsp:txXfrm>
    </dsp:sp>
    <dsp:sp modelId="{377B721F-C421-47B1-A9F9-F85F62CFF2B1}">
      <dsp:nvSpPr>
        <dsp:cNvPr id="0" name=""/>
        <dsp:cNvSpPr/>
      </dsp:nvSpPr>
      <dsp:spPr>
        <a:xfrm rot="18000000">
          <a:off x="3146043" y="1897118"/>
          <a:ext cx="503901" cy="639207"/>
        </a:xfrm>
        <a:prstGeom prst="mathMinus">
          <a:avLst/>
        </a:prstGeom>
        <a:solidFill>
          <a:schemeClr val="tx1"/>
        </a:solidFill>
        <a:ln>
          <a:solidFill>
            <a:srgbClr val="00B0F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>
            <a:latin typeface="+mj-lt"/>
          </a:endParaRPr>
        </a:p>
      </dsp:txBody>
      <dsp:txXfrm>
        <a:off x="3183836" y="2090418"/>
        <a:ext cx="352731" cy="3835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fld id="{F07F21DD-D723-D74B-8ADD-0C346ADA31B3}" type="slidenum">
              <a:rPr lang="en-CA" sz="1200">
                <a:solidFill>
                  <a:prstClr val="black"/>
                </a:solidFill>
                <a:latin typeface="Arial" charset="0"/>
              </a:rPr>
              <a:pPr/>
              <a:t>1</a:t>
            </a:fld>
            <a:endParaRPr lang="en-CA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uFillTx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177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uFillTx/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subtitle style</a:t>
            </a:r>
            <a:endParaRPr dirty="0">
              <a:uFillTx/>
            </a:endParaRPr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47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uFillTx/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12815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uFillTx/>
                <a:latin typeface="Trebuchet MS Bold"/>
                <a:cs typeface="Trebuchet MS Bold"/>
              </a:defRPr>
            </a:lvl1pPr>
          </a:lstStyle>
          <a:p>
            <a:r>
              <a:rPr lang="en-GB" smtClean="0">
                <a:uFillTx/>
              </a:rPr>
              <a:t>Click to edit Master title style</a:t>
            </a:r>
            <a:endParaRPr lang="da-DK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uFillTx/>
                <a:latin typeface="Trebuchet MS"/>
                <a:cs typeface="Trebuchet MS"/>
              </a:defRPr>
            </a:lvl1pPr>
            <a:lvl2pPr marL="457200" indent="0">
              <a:buNone/>
              <a:defRPr sz="1800">
                <a:uFillTx/>
              </a:defRPr>
            </a:lvl2pPr>
            <a:lvl3pPr marL="914400" indent="0">
              <a:buNone/>
              <a:defRPr sz="1600">
                <a:uFillTx/>
              </a:defRPr>
            </a:lvl3pPr>
            <a:lvl4pPr marL="1371600" indent="0">
              <a:buNone/>
              <a:defRPr sz="1400">
                <a:uFillTx/>
              </a:defRPr>
            </a:lvl4pPr>
            <a:lvl5pPr marL="1828800" indent="0">
              <a:buNone/>
              <a:defRPr sz="1400">
                <a:uFillTx/>
              </a:defRPr>
            </a:lvl5pPr>
            <a:lvl6pPr marL="2286000" indent="0">
              <a:buNone/>
              <a:defRPr sz="1400">
                <a:uFillTx/>
              </a:defRPr>
            </a:lvl6pPr>
            <a:lvl7pPr marL="2743200" indent="0">
              <a:buNone/>
              <a:defRPr sz="1400">
                <a:uFillTx/>
              </a:defRPr>
            </a:lvl7pPr>
            <a:lvl8pPr marL="3200400" indent="0">
              <a:buNone/>
              <a:defRPr sz="1400">
                <a:uFillTx/>
              </a:defRPr>
            </a:lvl8pPr>
            <a:lvl9pPr marL="3657600" indent="0">
              <a:buNone/>
              <a:defRPr sz="14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73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o indholdsobjekt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4038599" cy="5000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800">
                <a:uFillTx/>
              </a:defRPr>
            </a:lvl6pPr>
            <a:lvl7pPr rtl="0">
              <a:defRPr sz="1800">
                <a:uFillTx/>
              </a:defRPr>
            </a:lvl7pPr>
            <a:lvl8pPr rtl="0">
              <a:defRPr sz="1800">
                <a:uFillTx/>
              </a:defRPr>
            </a:lvl8pPr>
            <a:lvl9pPr rtl="0">
              <a:defRPr sz="18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428736"/>
            <a:ext cx="4038599" cy="500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800">
                <a:uFillTx/>
              </a:defRPr>
            </a:lvl6pPr>
            <a:lvl7pPr rtl="0">
              <a:defRPr sz="1800">
                <a:uFillTx/>
              </a:defRPr>
            </a:lvl7pPr>
            <a:lvl8pPr rtl="0">
              <a:defRPr sz="1800">
                <a:uFillTx/>
              </a:defRPr>
            </a:lvl8pPr>
            <a:lvl9pPr rtl="0">
              <a:defRPr sz="18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38598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Trebuchet MS"/>
                <a:cs typeface="Trebuchet MS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07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uFillTx/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>
                <a:uFillTx/>
              </a:defRPr>
            </a:lvl2pPr>
            <a:lvl3pPr marL="914400" indent="0" rtl="0">
              <a:buFont typeface="Arial"/>
              <a:buNone/>
              <a:defRPr sz="1800" b="1">
                <a:uFillTx/>
              </a:defRPr>
            </a:lvl3pPr>
            <a:lvl4pPr marL="1371600" indent="0" rtl="0">
              <a:buFont typeface="Arial"/>
              <a:buNone/>
              <a:defRPr sz="1600" b="1">
                <a:uFillTx/>
              </a:defRPr>
            </a:lvl4pPr>
            <a:lvl5pPr marL="1828800" indent="0" rtl="0">
              <a:buFont typeface="Arial"/>
              <a:buNone/>
              <a:defRPr sz="1600" b="1">
                <a:uFillTx/>
              </a:defRPr>
            </a:lvl5pPr>
            <a:lvl6pPr marL="2286000" indent="0" rtl="0">
              <a:buFont typeface="Arial"/>
              <a:buNone/>
              <a:defRPr sz="1600" b="1">
                <a:uFillTx/>
              </a:defRPr>
            </a:lvl6pPr>
            <a:lvl7pPr marL="2743200" indent="0" rtl="0">
              <a:buFont typeface="Arial"/>
              <a:buNone/>
              <a:defRPr sz="1600" b="1">
                <a:uFillTx/>
              </a:defRPr>
            </a:lvl7pPr>
            <a:lvl8pPr marL="3200400" indent="0" rtl="0">
              <a:buFont typeface="Arial"/>
              <a:buNone/>
              <a:defRPr sz="1600" b="1">
                <a:uFillTx/>
              </a:defRPr>
            </a:lvl8pPr>
            <a:lvl9pPr marL="3657600" indent="0" rtl="0">
              <a:buFont typeface="Arial"/>
              <a:buNone/>
              <a:defRPr sz="1600" b="1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600">
                <a:uFillTx/>
              </a:defRPr>
            </a:lvl6pPr>
            <a:lvl7pPr rtl="0">
              <a:defRPr sz="1600">
                <a:uFillTx/>
              </a:defRPr>
            </a:lvl7pPr>
            <a:lvl8pPr rtl="0">
              <a:defRPr sz="1600">
                <a:uFillTx/>
              </a:defRPr>
            </a:lvl8pPr>
            <a:lvl9pPr rtl="0">
              <a:defRPr sz="16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uFillTx/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>
                <a:uFillTx/>
              </a:defRPr>
            </a:lvl2pPr>
            <a:lvl3pPr marL="914400" indent="0" rtl="0">
              <a:buFont typeface="Arial"/>
              <a:buNone/>
              <a:defRPr sz="1800" b="1">
                <a:uFillTx/>
              </a:defRPr>
            </a:lvl3pPr>
            <a:lvl4pPr marL="1371600" indent="0" rtl="0">
              <a:buFont typeface="Arial"/>
              <a:buNone/>
              <a:defRPr sz="1600" b="1">
                <a:uFillTx/>
              </a:defRPr>
            </a:lvl4pPr>
            <a:lvl5pPr marL="1828800" indent="0" rtl="0">
              <a:buFont typeface="Arial"/>
              <a:buNone/>
              <a:defRPr sz="1600" b="1">
                <a:uFillTx/>
              </a:defRPr>
            </a:lvl5pPr>
            <a:lvl6pPr marL="2286000" indent="0" rtl="0">
              <a:buFont typeface="Arial"/>
              <a:buNone/>
              <a:defRPr sz="1600" b="1">
                <a:uFillTx/>
              </a:defRPr>
            </a:lvl6pPr>
            <a:lvl7pPr marL="2743200" indent="0" rtl="0">
              <a:buFont typeface="Arial"/>
              <a:buNone/>
              <a:defRPr sz="1600" b="1">
                <a:uFillTx/>
              </a:defRPr>
            </a:lvl7pPr>
            <a:lvl8pPr marL="3200400" indent="0" rtl="0">
              <a:buFont typeface="Arial"/>
              <a:buNone/>
              <a:defRPr sz="1600" b="1">
                <a:uFillTx/>
              </a:defRPr>
            </a:lvl8pPr>
            <a:lvl9pPr marL="3657600" indent="0" rtl="0">
              <a:buFont typeface="Arial"/>
              <a:buNone/>
              <a:defRPr sz="1600" b="1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600">
                <a:uFillTx/>
              </a:defRPr>
            </a:lvl6pPr>
            <a:lvl7pPr rtl="0">
              <a:defRPr sz="1600">
                <a:uFillTx/>
              </a:defRPr>
            </a:lvl7pPr>
            <a:lvl8pPr rtl="0">
              <a:defRPr sz="1600">
                <a:uFillTx/>
              </a:defRPr>
            </a:lvl8pPr>
            <a:lvl9pPr rtl="0">
              <a:defRPr sz="16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29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445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uFillTx/>
                <a:latin typeface="Trebuchet MS Bold"/>
                <a:cs typeface="Trebuchet MS Bold"/>
              </a:defRPr>
            </a:lvl1pPr>
            <a:lvl2pPr rtl="0">
              <a:defRPr>
                <a:uFillTx/>
              </a:defRPr>
            </a:lvl2pPr>
            <a:lvl3pPr rtl="0">
              <a:defRPr>
                <a:uFillTx/>
              </a:defRPr>
            </a:lvl3pPr>
            <a:lvl4pPr rtl="0">
              <a:defRPr>
                <a:uFillTx/>
              </a:defRPr>
            </a:lvl4pPr>
            <a:lvl5pPr rtl="0">
              <a:defRPr>
                <a:uFillTx/>
              </a:defRPr>
            </a:lvl5pPr>
            <a:lvl6pPr rtl="0">
              <a:defRPr>
                <a:uFillTx/>
              </a:defRPr>
            </a:lvl6pPr>
            <a:lvl7pPr rtl="0">
              <a:defRPr>
                <a:uFillTx/>
              </a:defRPr>
            </a:lvl7pPr>
            <a:lvl8pPr rtl="0">
              <a:defRPr>
                <a:uFillTx/>
              </a:defRPr>
            </a:lvl8pPr>
            <a:lvl9pPr rtl="0">
              <a:defRPr>
                <a:uFillTx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>
              <a:uFillTx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uFillTx/>
                <a:latin typeface="Trebuchet MS"/>
                <a:cs typeface="Trebuchet MS"/>
              </a:defRPr>
            </a:lvl1pPr>
            <a:lvl2pPr rtl="0">
              <a:defRPr sz="2400">
                <a:uFillTx/>
              </a:defRPr>
            </a:lvl2pPr>
            <a:lvl3pPr rtl="0">
              <a:defRPr sz="2000">
                <a:uFillTx/>
              </a:defRPr>
            </a:lvl3pPr>
            <a:lvl4pPr rtl="0">
              <a:defRPr sz="1800">
                <a:uFillTx/>
              </a:defRPr>
            </a:lvl4pPr>
            <a:lvl5pPr rtl="0">
              <a:defRPr sz="1800">
                <a:uFillTx/>
              </a:defRPr>
            </a:lvl5pPr>
            <a:lvl6pPr rtl="0">
              <a:defRPr sz="2000">
                <a:uFillTx/>
              </a:defRPr>
            </a:lvl6pPr>
            <a:lvl7pPr rtl="0">
              <a:defRPr sz="2000">
                <a:uFillTx/>
              </a:defRPr>
            </a:lvl7pPr>
            <a:lvl8pPr rtl="0">
              <a:defRPr sz="2000">
                <a:uFillTx/>
              </a:defRPr>
            </a:lvl8pPr>
            <a:lvl9pPr rtl="0">
              <a:defRPr sz="20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uFillTx/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>
                <a:uFillTx/>
              </a:defRPr>
            </a:lvl2pPr>
            <a:lvl3pPr marL="914400" indent="0" rtl="0">
              <a:buFont typeface="Arial"/>
              <a:buNone/>
              <a:defRPr sz="1000">
                <a:uFillTx/>
              </a:defRPr>
            </a:lvl3pPr>
            <a:lvl4pPr marL="1371600" indent="0" rtl="0">
              <a:buFont typeface="Arial"/>
              <a:buNone/>
              <a:defRPr sz="900">
                <a:uFillTx/>
              </a:defRPr>
            </a:lvl4pPr>
            <a:lvl5pPr marL="1828800" indent="0" rtl="0">
              <a:buFont typeface="Arial"/>
              <a:buNone/>
              <a:defRPr sz="900">
                <a:uFillTx/>
              </a:defRPr>
            </a:lvl5pPr>
            <a:lvl6pPr marL="2286000" indent="0" rtl="0">
              <a:buFont typeface="Arial"/>
              <a:buNone/>
              <a:defRPr sz="900">
                <a:uFillTx/>
              </a:defRPr>
            </a:lvl6pPr>
            <a:lvl7pPr marL="2743200" indent="0" rtl="0">
              <a:buFont typeface="Arial"/>
              <a:buNone/>
              <a:defRPr sz="900">
                <a:uFillTx/>
              </a:defRPr>
            </a:lvl7pPr>
            <a:lvl8pPr marL="3200400" indent="0" rtl="0">
              <a:buFont typeface="Arial"/>
              <a:buNone/>
              <a:defRPr sz="900">
                <a:uFillTx/>
              </a:defRPr>
            </a:lvl8pPr>
            <a:lvl9pPr marL="3657600" indent="0" rtl="0">
              <a:buFont typeface="Arial"/>
              <a:buNone/>
              <a:defRPr sz="9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79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uFillTx/>
                <a:latin typeface="Trebuchet MS Bold"/>
                <a:cs typeface="Trebuchet MS Bold"/>
              </a:defRPr>
            </a:lvl1pPr>
            <a:lvl2pPr rtl="0">
              <a:defRPr>
                <a:uFillTx/>
              </a:defRPr>
            </a:lvl2pPr>
            <a:lvl3pPr rtl="0">
              <a:defRPr>
                <a:uFillTx/>
              </a:defRPr>
            </a:lvl3pPr>
            <a:lvl4pPr rtl="0">
              <a:defRPr>
                <a:uFillTx/>
              </a:defRPr>
            </a:lvl4pPr>
            <a:lvl5pPr rtl="0">
              <a:defRPr>
                <a:uFillTx/>
              </a:defRPr>
            </a:lvl5pPr>
            <a:lvl6pPr rtl="0">
              <a:defRPr>
                <a:uFillTx/>
              </a:defRPr>
            </a:lvl6pPr>
            <a:lvl7pPr rtl="0">
              <a:defRPr>
                <a:uFillTx/>
              </a:defRPr>
            </a:lvl7pPr>
            <a:lvl8pPr rtl="0">
              <a:defRPr>
                <a:uFillTx/>
              </a:defRPr>
            </a:lvl8pPr>
            <a:lvl9pPr rtl="0">
              <a:defRPr>
                <a:uFillTx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>
              <a:uFillTx/>
            </a:endParaRPr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Drag picture to placeholder or click icon to add</a:t>
            </a:r>
            <a:endParaRPr>
              <a:uFillTx/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uFillTx/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>
                <a:uFillTx/>
              </a:defRPr>
            </a:lvl2pPr>
            <a:lvl3pPr marL="914400" indent="0" rtl="0">
              <a:buFont typeface="Arial"/>
              <a:buNone/>
              <a:defRPr sz="1000">
                <a:uFillTx/>
              </a:defRPr>
            </a:lvl3pPr>
            <a:lvl4pPr marL="1371600" indent="0" rtl="0">
              <a:buFont typeface="Arial"/>
              <a:buNone/>
              <a:defRPr sz="900">
                <a:uFillTx/>
              </a:defRPr>
            </a:lvl4pPr>
            <a:lvl5pPr marL="1828800" indent="0" rtl="0">
              <a:buFont typeface="Arial"/>
              <a:buNone/>
              <a:defRPr sz="900">
                <a:uFillTx/>
              </a:defRPr>
            </a:lvl5pPr>
            <a:lvl6pPr marL="2286000" indent="0" rtl="0">
              <a:buFont typeface="Arial"/>
              <a:buNone/>
              <a:defRPr sz="900">
                <a:uFillTx/>
              </a:defRPr>
            </a:lvl6pPr>
            <a:lvl7pPr marL="2743200" indent="0" rtl="0">
              <a:buFont typeface="Arial"/>
              <a:buNone/>
              <a:defRPr sz="900">
                <a:uFillTx/>
              </a:defRPr>
            </a:lvl7pPr>
            <a:lvl8pPr marL="3200400" indent="0" rtl="0">
              <a:buFont typeface="Arial"/>
              <a:buNone/>
              <a:defRPr sz="900">
                <a:uFillTx/>
              </a:defRPr>
            </a:lvl8pPr>
            <a:lvl9pPr marL="3657600" indent="0" rtl="0">
              <a:buFont typeface="Arial"/>
              <a:buNone/>
              <a:defRPr sz="9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9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275784"/>
            <a:ext cx="9144000" cy="609600"/>
          </a:xfrm>
          <a:prstGeom prst="rect">
            <a:avLst/>
          </a:prstGeom>
          <a:solidFill>
            <a:srgbClr val="003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406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>
              <a:uFillTx/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>
              <a:uFillTx/>
            </a:endParaRPr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12660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1" r:id="rId9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Trebuchet MS Bold"/>
          <a:ea typeface="Arial"/>
          <a:cs typeface="Trebuchet MS Bold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Trebuchet MS"/>
          <a:ea typeface="Arial"/>
          <a:cs typeface="Trebuchet MS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hyperlink" Target="http://contsys.oughtibridge.com/concept/contact" TargetMode="External"/><Relationship Id="rId12" Type="http://schemas.openxmlformats.org/officeDocument/2006/relationships/hyperlink" Target="http://contsys.oughtibridge.com/concept/clinical_process" TargetMode="External"/><Relationship Id="rId13" Type="http://schemas.openxmlformats.org/officeDocument/2006/relationships/hyperlink" Target="http://contsys.oughtibridge.com/concept/healthcare_provider" TargetMode="External"/><Relationship Id="rId14" Type="http://schemas.openxmlformats.org/officeDocument/2006/relationships/hyperlink" Target="http://contsys.oughtibridge.com/concept/healthcare_needs_assessment" TargetMode="External"/><Relationship Id="rId15" Type="http://schemas.openxmlformats.org/officeDocument/2006/relationships/hyperlink" Target="http://contsys.oughtibridge.com/concept/healthcare_activity" TargetMode="External"/><Relationship Id="rId1" Type="http://schemas.openxmlformats.org/officeDocument/2006/relationships/slideLayout" Target="../slideLayouts/slideLayout9.xml"/><Relationship Id="rId2" Type="http://schemas.openxmlformats.org/officeDocument/2006/relationships/hyperlink" Target="http://contsys.oughtibridge.com/concept/needed_healthcare_activities" TargetMode="External"/><Relationship Id="rId3" Type="http://schemas.openxmlformats.org/officeDocument/2006/relationships/hyperlink" Target="http://contsys.oughtibridge.com/concept/health_objective" TargetMode="External"/><Relationship Id="rId4" Type="http://schemas.openxmlformats.org/officeDocument/2006/relationships/hyperlink" Target="http://contsys.oughtibridge.com/concept/healthcare_goal" TargetMode="External"/><Relationship Id="rId5" Type="http://schemas.openxmlformats.org/officeDocument/2006/relationships/hyperlink" Target="http://contsys.oughtibridge.com/concept/health_issue" TargetMode="External"/><Relationship Id="rId6" Type="http://schemas.openxmlformats.org/officeDocument/2006/relationships/hyperlink" Target="http://contsys.oughtibridge.com/concept/healthcare_process" TargetMode="External"/><Relationship Id="rId7" Type="http://schemas.openxmlformats.org/officeDocument/2006/relationships/hyperlink" Target="http://contsys.oughtibridge.com/concept/care_plan" TargetMode="External"/><Relationship Id="rId8" Type="http://schemas.openxmlformats.org/officeDocument/2006/relationships/hyperlink" Target="http://contsys.oughtibridge.com/concept/health_record" TargetMode="External"/><Relationship Id="rId9" Type="http://schemas.openxmlformats.org/officeDocument/2006/relationships/hyperlink" Target="http://contsys.oughtibridge.com/concept/uniprofessional_care_plan" TargetMode="External"/><Relationship Id="rId10" Type="http://schemas.openxmlformats.org/officeDocument/2006/relationships/hyperlink" Target="http://contsys.oughtibridge.com/concept/health_conditio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7" name="Group 1"/>
          <p:cNvGrpSpPr/>
          <p:nvPr/>
        </p:nvGrpSpPr>
        <p:grpSpPr>
          <a:xfrm>
            <a:off x="-1588" y="4221163"/>
            <a:ext cx="9145588" cy="1728787"/>
            <a:chOff x="-1588" y="4221163"/>
            <a:chExt cx="9145588" cy="1728787"/>
          </a:xfrm>
        </p:grpSpPr>
        <p:pic>
          <p:nvPicPr>
            <p:cNvPr id="139268" name="Picture 13" descr="MPj0438870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69" name="Picture 28" descr="MPj0422260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11638" y="4221163"/>
              <a:ext cx="2593975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70" name="Picture 34" descr="MPj0442437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51613" y="4221163"/>
              <a:ext cx="2592387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71" name="Picture 37" descr="MPj04265570000[1]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1588" y="4221163"/>
              <a:ext cx="1728788" cy="17287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uFillTx/>
              </a:rPr>
              <a:t/>
            </a:r>
            <a:br>
              <a:rPr lang="en-US" dirty="0">
                <a:uFillTx/>
              </a:rPr>
            </a:br>
            <a:r>
              <a:rPr lang="en-GB" dirty="0"/>
              <a:t>Care </a:t>
            </a:r>
            <a:r>
              <a:rPr lang="en-GB" dirty="0" smtClean="0"/>
              <a:t>plan representation</a:t>
            </a:r>
            <a:r>
              <a:rPr lang="en-US" dirty="0">
                <a:uFillTx/>
              </a:rPr>
              <a:t/>
            </a:r>
            <a:br>
              <a:rPr lang="en-US" dirty="0">
                <a:uFillTx/>
              </a:rPr>
            </a:br>
            <a:r>
              <a:rPr lang="en-US" dirty="0">
                <a:uFillTx/>
              </a:rPr>
              <a:t/>
            </a:r>
            <a:br>
              <a:rPr lang="en-US" dirty="0">
                <a:uFillTx/>
              </a:rPr>
            </a:br>
            <a:r>
              <a:rPr lang="en-US" dirty="0" smtClean="0">
                <a:uFillTx/>
              </a:rPr>
              <a:t/>
            </a:r>
            <a:br>
              <a:rPr lang="en-US" dirty="0" smtClean="0">
                <a:uFillTx/>
              </a:rPr>
            </a:br>
            <a:r>
              <a:rPr lang="en-US" sz="1800" dirty="0" smtClean="0">
                <a:uFillTx/>
              </a:rPr>
              <a:t>Zac Whitewood-Moores, Chair Nursing Special Interest Group</a:t>
            </a:r>
            <a:endParaRPr lang="en-US" sz="1800" dirty="0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46802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5038612"/>
              </p:ext>
            </p:extLst>
          </p:nvPr>
        </p:nvGraphicFramePr>
        <p:xfrm>
          <a:off x="381000" y="1357313"/>
          <a:ext cx="8305800" cy="4738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381000" y="260648"/>
            <a:ext cx="8295456" cy="810915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800" dirty="0" smtClean="0">
                <a:latin typeface="+mj-lt"/>
              </a:rPr>
              <a:t>Outline of high level relationships</a:t>
            </a:r>
            <a:endParaRPr lang="en-GB" sz="2800" dirty="0">
              <a:latin typeface="+mj-lt"/>
            </a:endParaRPr>
          </a:p>
        </p:txBody>
      </p:sp>
      <p:sp>
        <p:nvSpPr>
          <p:cNvPr id="3" name="Line Callout 1 (Border and Accent Bar) 2"/>
          <p:cNvSpPr/>
          <p:nvPr/>
        </p:nvSpPr>
        <p:spPr>
          <a:xfrm>
            <a:off x="6096000" y="1142011"/>
            <a:ext cx="1696995" cy="365513"/>
          </a:xfrm>
          <a:prstGeom prst="accentBorderCallout1">
            <a:avLst>
              <a:gd name="adj1" fmla="val 18750"/>
              <a:gd name="adj2" fmla="val -8333"/>
              <a:gd name="adj3" fmla="val 143373"/>
              <a:gd name="adj4" fmla="val -60421"/>
            </a:avLst>
          </a:prstGeom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Record Artifact</a:t>
            </a:r>
            <a:endParaRPr lang="en-GB" dirty="0"/>
          </a:p>
        </p:txBody>
      </p:sp>
      <p:sp>
        <p:nvSpPr>
          <p:cNvPr id="5" name="Line Callout 1 (Border and Accent Bar) 4"/>
          <p:cNvSpPr/>
          <p:nvPr/>
        </p:nvSpPr>
        <p:spPr>
          <a:xfrm>
            <a:off x="650789" y="5542087"/>
            <a:ext cx="1696995" cy="471534"/>
          </a:xfrm>
          <a:prstGeom prst="accentBorderCallout1">
            <a:avLst>
              <a:gd name="adj1" fmla="val -2214"/>
              <a:gd name="adj2" fmla="val -8333"/>
              <a:gd name="adj3" fmla="val -257831"/>
              <a:gd name="adj4" fmla="val 69191"/>
            </a:avLst>
          </a:prstGeom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Finding / Situation / Observable</a:t>
            </a:r>
            <a:endParaRPr lang="en-GB" dirty="0"/>
          </a:p>
        </p:txBody>
      </p:sp>
      <p:sp>
        <p:nvSpPr>
          <p:cNvPr id="6" name="Line Callout 1 (Border and Accent Bar) 5"/>
          <p:cNvSpPr/>
          <p:nvPr/>
        </p:nvSpPr>
        <p:spPr>
          <a:xfrm>
            <a:off x="6746789" y="2517729"/>
            <a:ext cx="2092411" cy="365513"/>
          </a:xfrm>
          <a:prstGeom prst="accentBorderCallout1">
            <a:avLst>
              <a:gd name="adj1" fmla="val 18750"/>
              <a:gd name="adj2" fmla="val -8333"/>
              <a:gd name="adj3" fmla="val 161404"/>
              <a:gd name="adj4" fmla="val -56878"/>
            </a:avLst>
          </a:prstGeom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Management procedure</a:t>
            </a:r>
            <a:endParaRPr lang="en-GB" dirty="0"/>
          </a:p>
        </p:txBody>
      </p:sp>
      <p:sp>
        <p:nvSpPr>
          <p:cNvPr id="7" name="Line Callout 1 (Border and Accent Bar) 6"/>
          <p:cNvSpPr/>
          <p:nvPr/>
        </p:nvSpPr>
        <p:spPr>
          <a:xfrm>
            <a:off x="782593" y="1541090"/>
            <a:ext cx="1696995" cy="365513"/>
          </a:xfrm>
          <a:prstGeom prst="accentBorderCallout1">
            <a:avLst>
              <a:gd name="adj1" fmla="val 102140"/>
              <a:gd name="adj2" fmla="val -7363"/>
              <a:gd name="adj3" fmla="val 422841"/>
              <a:gd name="adj4" fmla="val 42977"/>
            </a:avLst>
          </a:prstGeom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Regime / Therapy</a:t>
            </a:r>
            <a:endParaRPr lang="en-GB" dirty="0"/>
          </a:p>
        </p:txBody>
      </p:sp>
      <p:sp>
        <p:nvSpPr>
          <p:cNvPr id="8" name="Line Callout 1 (Border and Accent Bar) 7"/>
          <p:cNvSpPr/>
          <p:nvPr/>
        </p:nvSpPr>
        <p:spPr>
          <a:xfrm>
            <a:off x="3884141" y="5595097"/>
            <a:ext cx="1696995" cy="365513"/>
          </a:xfrm>
          <a:prstGeom prst="accentBorderCallout1">
            <a:avLst>
              <a:gd name="adj1" fmla="val -1534"/>
              <a:gd name="adj2" fmla="val -8333"/>
              <a:gd name="adj3" fmla="val -95527"/>
              <a:gd name="adj4" fmla="val -64790"/>
            </a:avLst>
          </a:prstGeom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Procedure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549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9569908"/>
              </p:ext>
            </p:extLst>
          </p:nvPr>
        </p:nvGraphicFramePr>
        <p:xfrm>
          <a:off x="476543" y="1230969"/>
          <a:ext cx="8305800" cy="435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4185" y="5704570"/>
            <a:ext cx="8789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least one need, goal and activity is present in an activity bundle, this may be in a referenced sub-bundle.</a:t>
            </a:r>
          </a:p>
          <a:p>
            <a:r>
              <a:rPr lang="en-GB" dirty="0" smtClean="0"/>
              <a:t>The relationship between the Need and the Goal may be indirect but should be present in predefined content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67544" y="260648"/>
            <a:ext cx="8208912" cy="810915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800" dirty="0" smtClean="0">
                <a:latin typeface="+mj-lt"/>
              </a:rPr>
              <a:t>Outline of activity bundle relationships </a:t>
            </a:r>
            <a:endParaRPr lang="en-GB" sz="28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9805" y="2998572"/>
            <a:ext cx="5132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GB" dirty="0" smtClean="0"/>
              <a:t>1 - *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880018"/>
            <a:ext cx="5132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GB" dirty="0" smtClean="0"/>
              <a:t>1 - *</a:t>
            </a:r>
            <a:endParaRPr lang="en-GB" dirty="0"/>
          </a:p>
        </p:txBody>
      </p:sp>
      <p:cxnSp>
        <p:nvCxnSpPr>
          <p:cNvPr id="9" name="Elbow Connector 8"/>
          <p:cNvCxnSpPr/>
          <p:nvPr/>
        </p:nvCxnSpPr>
        <p:spPr>
          <a:xfrm rot="16200000" flipH="1">
            <a:off x="4398265" y="3326199"/>
            <a:ext cx="1014739" cy="667264"/>
          </a:xfrm>
          <a:prstGeom prst="bentConnector3">
            <a:avLst>
              <a:gd name="adj1" fmla="val 101145"/>
            </a:avLst>
          </a:prstGeom>
          <a:ln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089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8928992" cy="475252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0" y="1412776"/>
            <a:ext cx="305983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 rot="20477658">
            <a:off x="5674871" y="2570731"/>
            <a:ext cx="2230336" cy="9108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7044" y="2564904"/>
            <a:ext cx="12052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19811914">
            <a:off x="2438107" y="2616851"/>
            <a:ext cx="975837" cy="17377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2799081">
            <a:off x="5384961" y="1643125"/>
            <a:ext cx="1080120" cy="17114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948800" y="4509120"/>
            <a:ext cx="176721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 rot="2870725">
            <a:off x="4755818" y="4267620"/>
            <a:ext cx="864096" cy="14320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732240" y="3429000"/>
            <a:ext cx="1224136" cy="532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57200" y="5301208"/>
            <a:ext cx="2602632" cy="4832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 rot="1186426">
            <a:off x="2733256" y="2149217"/>
            <a:ext cx="1536247" cy="7476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641576" y="3601498"/>
            <a:ext cx="2283445" cy="6915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925021" y="4233267"/>
            <a:ext cx="3218980" cy="1944216"/>
          </a:xfrm>
          <a:prstGeom prst="ellipse">
            <a:avLst/>
          </a:pr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008632" y="3947297"/>
            <a:ext cx="1335676" cy="4898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ine Callout 1 (Accent Bar) 19"/>
          <p:cNvSpPr/>
          <p:nvPr/>
        </p:nvSpPr>
        <p:spPr>
          <a:xfrm>
            <a:off x="4908128" y="6021288"/>
            <a:ext cx="1768342" cy="576064"/>
          </a:xfrm>
          <a:prstGeom prst="accentCallout1">
            <a:avLst>
              <a:gd name="adj1" fmla="val 55494"/>
              <a:gd name="adj2" fmla="val -7315"/>
              <a:gd name="adj3" fmla="val -29881"/>
              <a:gd name="adj4" fmla="val -2100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FF0000"/>
                </a:solidFill>
              </a:rPr>
              <a:t>Read codes cannot be adequately context modified to support care planning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6381328"/>
            <a:ext cx="24048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Mind map: Rachel Porter NHS England</a:t>
            </a:r>
            <a:endParaRPr lang="en-GB" sz="1000" dirty="0"/>
          </a:p>
        </p:txBody>
      </p:sp>
      <p:sp>
        <p:nvSpPr>
          <p:cNvPr id="3" name="Rectangle 2"/>
          <p:cNvSpPr/>
          <p:nvPr/>
        </p:nvSpPr>
        <p:spPr>
          <a:xfrm>
            <a:off x="457200" y="332656"/>
            <a:ext cx="8229600" cy="706090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000" dirty="0" smtClean="0"/>
              <a:t>Care planning content and wider context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06463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Record </a:t>
            </a:r>
            <a:r>
              <a:rPr lang="en-GB" dirty="0" err="1" smtClean="0"/>
              <a:t>Artifact</a:t>
            </a:r>
            <a:r>
              <a:rPr lang="en-GB" dirty="0" smtClean="0"/>
              <a:t> vs Regime/therapy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US x4 currently (minimal impact to modify at this stage)</a:t>
            </a:r>
          </a:p>
          <a:p>
            <a:r>
              <a:rPr lang="en-GB" dirty="0" smtClean="0"/>
              <a:t>UK x112 currently (Nursing SIG supports this approach)</a:t>
            </a:r>
          </a:p>
          <a:p>
            <a:pPr lvl="1"/>
            <a:r>
              <a:rPr lang="en-GB" dirty="0" smtClean="0"/>
              <a:t>Implemented in live records</a:t>
            </a:r>
          </a:p>
          <a:p>
            <a:r>
              <a:rPr lang="en-GB" dirty="0" smtClean="0"/>
              <a:t>The </a:t>
            </a:r>
            <a:r>
              <a:rPr lang="en-GB" b="1" dirty="0" smtClean="0"/>
              <a:t>care plan </a:t>
            </a:r>
            <a:r>
              <a:rPr lang="en-GB" i="1" dirty="0" smtClean="0"/>
              <a:t>container</a:t>
            </a:r>
            <a:r>
              <a:rPr lang="en-GB" dirty="0" smtClean="0"/>
              <a:t> is a record artifact</a:t>
            </a:r>
          </a:p>
          <a:p>
            <a:r>
              <a:rPr lang="en-GB" dirty="0" smtClean="0"/>
              <a:t>An international consensus is desirable</a:t>
            </a:r>
          </a:p>
          <a:p>
            <a:r>
              <a:rPr lang="en-GB" dirty="0" smtClean="0"/>
              <a:t>This has been referred to the HCP coordination group for input from other professions. </a:t>
            </a:r>
          </a:p>
          <a:p>
            <a:pPr lvl="1"/>
            <a:r>
              <a:rPr lang="en-GB" dirty="0" smtClean="0"/>
              <a:t>Recommendations based on ISO 13940, UKTC and Nursing SIG input so far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9180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Care plan needs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Activity bundle ‘titles’ - Needs</a:t>
            </a:r>
          </a:p>
          <a:p>
            <a:pPr lvl="1"/>
            <a:r>
              <a:rPr lang="en-GB" dirty="0" smtClean="0"/>
              <a:t>Contain multiple activities to address a given health issue</a:t>
            </a:r>
          </a:p>
          <a:p>
            <a:pPr lvl="1"/>
            <a:r>
              <a:rPr lang="en-GB" dirty="0" smtClean="0"/>
              <a:t>Needs perhaps SHOULD be synonymous with the Regime/therapy hierarchy but Management procedures may also have a place</a:t>
            </a:r>
          </a:p>
          <a:p>
            <a:pPr lvl="1"/>
            <a:r>
              <a:rPr lang="en-GB" dirty="0" smtClean="0"/>
              <a:t>May appear as a stand alone item in a care plan summary for patients with uncomplicated needs; e.g. ‘wound care’ for a day case surgery patient </a:t>
            </a:r>
          </a:p>
          <a:p>
            <a:pPr lvl="1"/>
            <a:r>
              <a:rPr lang="en-GB" dirty="0" smtClean="0"/>
              <a:t>Typically have either ‘Management’ or ‘Care’ in the concept description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147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Management or Care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Reflections on the way concepts have been used in the UK</a:t>
            </a:r>
          </a:p>
          <a:p>
            <a:r>
              <a:rPr lang="en-GB" dirty="0" smtClean="0"/>
              <a:t>Management tends to refer to an overarching Need with multiple sub-needs </a:t>
            </a:r>
          </a:p>
          <a:p>
            <a:r>
              <a:rPr lang="en-GB" dirty="0" smtClean="0"/>
              <a:t>Rarely should a </a:t>
            </a:r>
            <a:r>
              <a:rPr lang="en-GB" dirty="0" err="1" smtClean="0"/>
              <a:t>uni</a:t>
            </a:r>
            <a:r>
              <a:rPr lang="en-GB" dirty="0" smtClean="0"/>
              <a:t>-professional approach be used to define activities for a given need</a:t>
            </a:r>
          </a:p>
          <a:p>
            <a:r>
              <a:rPr lang="en-GB" dirty="0" smtClean="0"/>
              <a:t>The application needs to allow planning for who is responsible for given actions and frequency/scheduling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082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complexity of management vs care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2348093"/>
              </p:ext>
            </p:extLst>
          </p:nvPr>
        </p:nvGraphicFramePr>
        <p:xfrm>
          <a:off x="467544" y="1196743"/>
          <a:ext cx="8280920" cy="4714875"/>
        </p:xfrm>
        <a:graphic>
          <a:graphicData uri="http://schemas.openxmlformats.org/drawingml/2006/table">
            <a:tbl>
              <a:tblPr/>
              <a:tblGrid>
                <a:gridCol w="8280920"/>
              </a:tblGrid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Acute stroke care management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Acute pain control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Acute stroke care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Blood glucose monitoring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Care of neurological patient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Care planning session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Clinical management plan review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Management of thrombolytic therapy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Mobility deficit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Multidisciplinary case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Neurological observation regime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Patient transfer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Physical rehabilitation therapy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Positioning therapy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Speech and language therapy case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861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national electronic care plan </a:t>
            </a:r>
            <a:r>
              <a:rPr lang="en-GB" dirty="0" smtClean="0"/>
              <a:t>library</a:t>
            </a:r>
          </a:p>
          <a:p>
            <a:r>
              <a:rPr lang="en-GB" dirty="0" smtClean="0"/>
              <a:t>Utilises internationally approved language </a:t>
            </a:r>
            <a:r>
              <a:rPr lang="en-GB" dirty="0"/>
              <a:t>(SNOMED CT</a:t>
            </a:r>
            <a:r>
              <a:rPr lang="en-GB" dirty="0" smtClean="0"/>
              <a:t>)</a:t>
            </a:r>
          </a:p>
          <a:p>
            <a:r>
              <a:rPr lang="en-GB" dirty="0" smtClean="0"/>
              <a:t>74 </a:t>
            </a:r>
            <a:r>
              <a:rPr lang="en-GB" dirty="0"/>
              <a:t>professionally assured and evidence-based core care plans </a:t>
            </a:r>
            <a:endParaRPr lang="en-GB" dirty="0" smtClean="0"/>
          </a:p>
          <a:p>
            <a:r>
              <a:rPr lang="en-GB" dirty="0" smtClean="0"/>
              <a:t>358 </a:t>
            </a:r>
            <a:r>
              <a:rPr lang="en-GB" dirty="0"/>
              <a:t>core activity bundles 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llow </a:t>
            </a:r>
            <a:r>
              <a:rPr lang="en-GB" dirty="0"/>
              <a:t>the user to build personalised care plans.</a:t>
            </a:r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57200" y="332656"/>
            <a:ext cx="8229600" cy="648072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800" dirty="0" smtClean="0"/>
              <a:t>UK Care planning content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2354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" t="10550" r="41544" b="6999"/>
          <a:stretch/>
        </p:blipFill>
        <p:spPr bwMode="auto">
          <a:xfrm>
            <a:off x="323528" y="1268760"/>
            <a:ext cx="8413409" cy="41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540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96" t="9390" r="1852" b="8510"/>
          <a:stretch/>
        </p:blipFill>
        <p:spPr bwMode="auto">
          <a:xfrm>
            <a:off x="467543" y="1340768"/>
            <a:ext cx="8280921" cy="416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5416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care </a:t>
            </a:r>
            <a:r>
              <a:rPr lang="en-GB" dirty="0"/>
              <a:t>plan? (ISO 13940)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GB" sz="5900" dirty="0"/>
              <a:t>dynamic, personalized plan including identified </a:t>
            </a:r>
            <a:r>
              <a:rPr lang="en-GB" sz="5900" dirty="0">
                <a:hlinkClick r:id="rId2" tooltip="healthcare activities bundle which includes those healthcare activities assessed as needed to address specified health need"/>
              </a:rPr>
              <a:t>needed healthcare activities</a:t>
            </a:r>
            <a:r>
              <a:rPr lang="en-GB" sz="5900" dirty="0"/>
              <a:t>, </a:t>
            </a:r>
            <a:r>
              <a:rPr lang="en-GB" sz="5900" dirty="0">
                <a:hlinkClick r:id="rId3" tooltip="desired ultimate achievement of a healthcare process addressing health needs"/>
              </a:rPr>
              <a:t>health objectives</a:t>
            </a:r>
            <a:r>
              <a:rPr lang="en-GB" sz="5900" dirty="0"/>
              <a:t> and </a:t>
            </a:r>
            <a:r>
              <a:rPr lang="en-GB" sz="5900" dirty="0">
                <a:hlinkClick r:id="rId4" tooltip="desired achievement of one or more healthcare activities, considered as an intermediate operational step to reach a specific health objective"/>
              </a:rPr>
              <a:t>healthcare goals</a:t>
            </a:r>
            <a:r>
              <a:rPr lang="en-GB" sz="5900" dirty="0"/>
              <a:t>, relating to one or more specified </a:t>
            </a:r>
            <a:r>
              <a:rPr lang="en-GB" sz="5900" dirty="0">
                <a:hlinkClick r:id="rId5" tooltip="representation of an issue related to the health of a subject of care as identified by one or more healthcare actors"/>
              </a:rPr>
              <a:t>health issues</a:t>
            </a:r>
            <a:r>
              <a:rPr lang="en-GB" sz="5900" dirty="0"/>
              <a:t> in a </a:t>
            </a:r>
            <a:r>
              <a:rPr lang="en-GB" sz="5900" dirty="0" smtClean="0">
                <a:hlinkClick r:id="rId6" tooltip="set of interrelated or interacting healthcare activities which transforms inputs into outputs"/>
              </a:rPr>
              <a:t>healthcare process</a:t>
            </a:r>
            <a:endParaRPr lang="en-GB" sz="5900" dirty="0" smtClean="0"/>
          </a:p>
          <a:p>
            <a:endParaRPr lang="en-GB" sz="4500" dirty="0" smtClean="0"/>
          </a:p>
          <a:p>
            <a:pPr lvl="1"/>
            <a:r>
              <a:rPr lang="en-GB" sz="4000" dirty="0" smtClean="0"/>
              <a:t>A</a:t>
            </a:r>
            <a:r>
              <a:rPr lang="en-GB" sz="4000" dirty="0"/>
              <a:t>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may be recorded in one or more </a:t>
            </a:r>
            <a:r>
              <a:rPr lang="en-GB" sz="4000" dirty="0">
                <a:hlinkClick r:id="rId8" tooltip="data repository regarding the health and healthcare of a subject of care"/>
              </a:rPr>
              <a:t>health records</a:t>
            </a:r>
            <a:r>
              <a:rPr lang="en-GB" sz="4000" dirty="0"/>
              <a:t>.</a:t>
            </a:r>
          </a:p>
          <a:p>
            <a:pPr lvl="1"/>
            <a:r>
              <a:rPr lang="en-GB" sz="4000" dirty="0" smtClean="0"/>
              <a:t>A</a:t>
            </a:r>
            <a:r>
              <a:rPr lang="en-GB" sz="4000" dirty="0"/>
              <a:t>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could be subdivided from different perspectives by different constraints. One example is </a:t>
            </a:r>
            <a:r>
              <a:rPr lang="en-GB" sz="4000" dirty="0" err="1">
                <a:hlinkClick r:id="rId9" tooltip="care plan limited to those healthcare provider activities performed by healthcare professionals having the same healthcare professional entitlement"/>
              </a:rPr>
              <a:t>uniprofessional</a:t>
            </a:r>
            <a:r>
              <a:rPr lang="en-GB" sz="4000" dirty="0">
                <a:hlinkClick r:id="rId9" tooltip="care plan limited to those healthcare provider activities performed by healthcare professionals having the same healthcare professional entitlement"/>
              </a:rPr>
              <a:t> care plan</a:t>
            </a:r>
            <a:r>
              <a:rPr lang="en-GB" sz="4000" dirty="0"/>
              <a:t>, for example, a nursing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</a:t>
            </a:r>
            <a:r>
              <a:rPr lang="en-GB" sz="4000" dirty="0" smtClean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plan</a:t>
            </a:r>
            <a:r>
              <a:rPr lang="en-GB" sz="4000" dirty="0" smtClean="0"/>
              <a:t> with </a:t>
            </a:r>
            <a:r>
              <a:rPr lang="en-GB" sz="4000" dirty="0"/>
              <a:t>the constraint of only one specific health professional involved. Other examples of specific constraints for a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are: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to address one </a:t>
            </a:r>
            <a:r>
              <a:rPr lang="en-GB" sz="4000" dirty="0">
                <a:hlinkClick r:id="rId5" tooltip="representation of an issue related to the health of a subject of care as identified by one or more healthcare actors"/>
              </a:rPr>
              <a:t>health issue</a:t>
            </a:r>
            <a:r>
              <a:rPr lang="en-GB" sz="4000" dirty="0"/>
              <a:t>, one </a:t>
            </a:r>
            <a:r>
              <a:rPr lang="en-GB" sz="4000" dirty="0">
                <a:hlinkClick r:id="rId10" tooltip="observed or potential observable aspects of the health state at a given time"/>
              </a:rPr>
              <a:t>health condition</a:t>
            </a:r>
            <a:r>
              <a:rPr lang="en-GB" sz="4000" dirty="0"/>
              <a:t>, one </a:t>
            </a:r>
            <a:r>
              <a:rPr lang="en-GB" sz="4000" dirty="0">
                <a:hlinkClick r:id="rId11" tooltip="interaction between a subject of care and one or more healthcare personnel"/>
              </a:rPr>
              <a:t>contact</a:t>
            </a:r>
            <a:r>
              <a:rPr lang="en-GB" sz="4000" dirty="0"/>
              <a:t>, one </a:t>
            </a:r>
            <a:r>
              <a:rPr lang="en-GB" sz="4000" dirty="0">
                <a:hlinkClick r:id="rId12" tooltip="healthcare process encompassing all healthcare provider activities and other prescribed healthcare activities that addresses identified or specified health issues"/>
              </a:rPr>
              <a:t>clinical process</a:t>
            </a:r>
            <a:r>
              <a:rPr lang="en-GB" sz="4000" dirty="0"/>
              <a:t>, activities to be performed by one </a:t>
            </a:r>
            <a:r>
              <a:rPr lang="en-GB" sz="4000" dirty="0">
                <a:hlinkClick r:id="rId13" tooltip="healthcare actor that is able to be assigned one or more care period mandates"/>
              </a:rPr>
              <a:t>healthcare provider</a:t>
            </a:r>
            <a:r>
              <a:rPr lang="en-GB" sz="4000" dirty="0"/>
              <a:t>, etc.</a:t>
            </a:r>
          </a:p>
          <a:p>
            <a:pPr lvl="1"/>
            <a:r>
              <a:rPr lang="en-GB" sz="4000" dirty="0" smtClean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plans</a:t>
            </a:r>
            <a:r>
              <a:rPr lang="en-GB" sz="4000" dirty="0"/>
              <a:t> are reviewed repeatedly during a </a:t>
            </a:r>
            <a:r>
              <a:rPr lang="en-GB" sz="4000" dirty="0">
                <a:hlinkClick r:id="rId6" tooltip="set of interrelated or interacting healthcare activities which transforms inputs into outputs"/>
              </a:rPr>
              <a:t>healthcare process</a:t>
            </a:r>
            <a:r>
              <a:rPr lang="en-GB" sz="4000" dirty="0"/>
              <a:t>, each review based on a new </a:t>
            </a:r>
            <a:r>
              <a:rPr lang="en-GB" sz="4000" dirty="0">
                <a:hlinkClick r:id="rId14" tooltip="healthcare assessment during which a healthcare professional considers a subject of care’s health need and determines the needed healthcare activities"/>
              </a:rPr>
              <a:t>healthcare needs assessment</a:t>
            </a:r>
            <a:r>
              <a:rPr lang="en-GB" sz="4000" dirty="0"/>
              <a:t>.</a:t>
            </a:r>
          </a:p>
          <a:p>
            <a:pPr lvl="1"/>
            <a:r>
              <a:rPr lang="en-GB" sz="4000" dirty="0" smtClean="0"/>
              <a:t>The</a:t>
            </a:r>
            <a:r>
              <a:rPr lang="en-GB" sz="4000" dirty="0"/>
              <a:t> </a:t>
            </a:r>
            <a:r>
              <a:rPr lang="en-GB" sz="4000" dirty="0">
                <a:hlinkClick r:id="rId15" tooltip="activity intended directly or indirectly to improve or maintain a health state"/>
              </a:rPr>
              <a:t>healthcare activities</a:t>
            </a:r>
            <a:r>
              <a:rPr lang="en-GB" sz="4000" dirty="0"/>
              <a:t> in a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follow a life cycle. Examples of statuses of such a life cycle are: 'planned', 'performed', 'cancelled', etc.; all of these statuses are included in the care plan</a:t>
            </a:r>
          </a:p>
          <a:p>
            <a:pPr lvl="1"/>
            <a:r>
              <a:rPr lang="en-GB" sz="4000" dirty="0" smtClean="0"/>
              <a:t>In </a:t>
            </a:r>
            <a:r>
              <a:rPr lang="en-GB" sz="4000" dirty="0"/>
              <a:t>EN 13940-1:2007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programme of care</a:t>
            </a:r>
            <a:r>
              <a:rPr lang="en-GB" sz="4000" dirty="0"/>
              <a:t> was the preferred term for this concept</a:t>
            </a:r>
            <a:r>
              <a:rPr lang="en-GB" sz="4000" dirty="0" smtClean="0"/>
              <a:t>.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498860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Evidence based plan for care</a:t>
            </a:r>
          </a:p>
          <a:p>
            <a:r>
              <a:rPr lang="en-GB" dirty="0" smtClean="0"/>
              <a:t>Outcome focussed</a:t>
            </a:r>
          </a:p>
          <a:p>
            <a:r>
              <a:rPr lang="en-GB" dirty="0" smtClean="0"/>
              <a:t>Activities needed</a:t>
            </a:r>
          </a:p>
          <a:p>
            <a:r>
              <a:rPr lang="en-GB" dirty="0" smtClean="0"/>
              <a:t>Structured </a:t>
            </a:r>
            <a:r>
              <a:rPr lang="en-GB" dirty="0"/>
              <a:t>care plans </a:t>
            </a:r>
            <a:r>
              <a:rPr lang="en-GB" dirty="0" smtClean="0"/>
              <a:t>SHOULD be personalised, not fixed templates </a:t>
            </a:r>
            <a:endParaRPr lang="en-GB" dirty="0"/>
          </a:p>
          <a:p>
            <a:r>
              <a:rPr lang="en-GB" dirty="0" smtClean="0"/>
              <a:t>A structured </a:t>
            </a:r>
            <a:r>
              <a:rPr lang="en-GB" dirty="0"/>
              <a:t>approach gives potential for interoperability and </a:t>
            </a:r>
            <a:r>
              <a:rPr lang="en-GB" dirty="0" smtClean="0"/>
              <a:t>reporting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57200" y="274638"/>
            <a:ext cx="8229600" cy="706090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3200" dirty="0" smtClean="0"/>
              <a:t>Professional care planning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20198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Care plan class diagram (ISO 13940)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277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11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Care plan representation in SNOMED CT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 reflection on five years of active use of SNOMED CT in nationally distributed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9234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Qualifier value (n19 </a:t>
            </a:r>
            <a:r>
              <a:rPr lang="en-GB" dirty="0" err="1" smtClean="0"/>
              <a:t>Int</a:t>
            </a:r>
            <a:r>
              <a:rPr lang="en-GB" dirty="0" smtClean="0"/>
              <a:t>, n16 UK)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6" t="10285" r="43609" b="48745"/>
          <a:stretch/>
        </p:blipFill>
        <p:spPr bwMode="auto">
          <a:xfrm>
            <a:off x="395536" y="1556792"/>
            <a:ext cx="8352928" cy="399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9558521">
            <a:off x="1058004" y="2830745"/>
            <a:ext cx="7188569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SUGGEST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DEPRECATE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0579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Regime/therapy (n4 US)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3" t="8261" r="56695" b="59944"/>
          <a:stretch/>
        </p:blipFill>
        <p:spPr bwMode="auto">
          <a:xfrm>
            <a:off x="395536" y="1124744"/>
            <a:ext cx="7920880" cy="515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19558521">
            <a:off x="1058004" y="2830745"/>
            <a:ext cx="7188569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SUGGEST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DEPRECATE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39631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Record </a:t>
            </a:r>
            <a:r>
              <a:rPr lang="en-GB" dirty="0" err="1" smtClean="0"/>
              <a:t>artifact</a:t>
            </a:r>
            <a:r>
              <a:rPr lang="en-GB" dirty="0" smtClean="0"/>
              <a:t> (n112 UK)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6" t="8372" r="43215" b="50544"/>
          <a:stretch/>
        </p:blipFill>
        <p:spPr bwMode="auto">
          <a:xfrm>
            <a:off x="356050" y="1412776"/>
            <a:ext cx="8442919" cy="400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19558521">
            <a:off x="1058004" y="2830745"/>
            <a:ext cx="71885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SUGGEST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MOVE TO CORE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26484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Care plan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9</a:t>
            </a:fld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9670671"/>
              </p:ext>
            </p:extLst>
          </p:nvPr>
        </p:nvGraphicFramePr>
        <p:xfrm>
          <a:off x="395536" y="1340768"/>
          <a:ext cx="8229600" cy="1184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2996952"/>
            <a:ext cx="835292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806681000000101 </a:t>
            </a:r>
            <a:r>
              <a:rPr lang="en-GB" sz="1600" dirty="0" smtClean="0"/>
              <a:t>| Gynaecology </a:t>
            </a:r>
            <a:r>
              <a:rPr lang="en-GB" sz="1600" dirty="0"/>
              <a:t>bladder training inpatient care </a:t>
            </a:r>
            <a:r>
              <a:rPr lang="en-GB" sz="1600" dirty="0" smtClean="0"/>
              <a:t>plan:</a:t>
            </a:r>
          </a:p>
          <a:p>
            <a:pPr lvl="1"/>
            <a:r>
              <a:rPr lang="en-GB" sz="1400" b="1" dirty="0" smtClean="0"/>
              <a:t>810321000000107 |Care </a:t>
            </a:r>
            <a:r>
              <a:rPr lang="en-GB" sz="1400" b="1" dirty="0"/>
              <a:t>setting of clinical document</a:t>
            </a:r>
            <a:r>
              <a:rPr lang="en-GB" sz="1400" b="1" dirty="0" smtClean="0"/>
              <a:t> |=</a:t>
            </a:r>
            <a:r>
              <a:rPr lang="en-GB" sz="1400" b="1" dirty="0"/>
              <a:t>310061009 </a:t>
            </a:r>
            <a:r>
              <a:rPr lang="en-GB" sz="1400" b="1" dirty="0" smtClean="0"/>
              <a:t>|Gynaecology service|</a:t>
            </a:r>
            <a:r>
              <a:rPr lang="en-GB" sz="1400" dirty="0" smtClean="0"/>
              <a:t>,</a:t>
            </a:r>
          </a:p>
          <a:p>
            <a:pPr lvl="1"/>
            <a:r>
              <a:rPr lang="en-GB" sz="1400" dirty="0" smtClean="0"/>
              <a:t>363702006|Has </a:t>
            </a:r>
            <a:r>
              <a:rPr lang="en-GB" sz="1400" dirty="0"/>
              <a:t>focus|=37799002|Urinary bladder training</a:t>
            </a:r>
            <a:r>
              <a:rPr lang="en-GB" sz="1400" dirty="0" smtClean="0"/>
              <a:t>|,</a:t>
            </a:r>
          </a:p>
          <a:p>
            <a:pPr lvl="1"/>
            <a:r>
              <a:rPr lang="en-GB" sz="1400" dirty="0" err="1" smtClean="0"/>
              <a:t>TBA|Care</a:t>
            </a:r>
            <a:r>
              <a:rPr lang="en-GB" sz="1400" dirty="0" smtClean="0"/>
              <a:t> location|=22232009 |Hospital|,</a:t>
            </a:r>
            <a:endParaRPr lang="en-GB" sz="1400" dirty="0"/>
          </a:p>
          <a:p>
            <a:pPr lvl="1"/>
            <a:r>
              <a:rPr lang="en-GB" sz="1400" b="1" dirty="0" smtClean="0"/>
              <a:t>810311000000101 |Type </a:t>
            </a:r>
            <a:r>
              <a:rPr lang="en-GB" sz="1400" b="1" dirty="0"/>
              <a:t>of clinical </a:t>
            </a:r>
            <a:r>
              <a:rPr lang="en-GB" sz="1400" b="1" dirty="0" smtClean="0"/>
              <a:t>document|=325661000000106 |Care plan|</a:t>
            </a:r>
          </a:p>
          <a:p>
            <a:pPr lvl="1"/>
            <a:endParaRPr lang="en-GB" sz="1400" b="1" dirty="0" smtClean="0"/>
          </a:p>
          <a:p>
            <a:r>
              <a:rPr lang="en-GB" sz="1400" dirty="0"/>
              <a:t>774071000000109 </a:t>
            </a:r>
            <a:r>
              <a:rPr lang="en-GB" sz="1400" dirty="0" smtClean="0"/>
              <a:t>|Gynaecology </a:t>
            </a:r>
            <a:r>
              <a:rPr lang="en-GB" sz="1400" dirty="0"/>
              <a:t>major surgery inpatient care </a:t>
            </a:r>
            <a:r>
              <a:rPr lang="en-GB" sz="1400" dirty="0" smtClean="0"/>
              <a:t>plan|:</a:t>
            </a:r>
            <a:endParaRPr lang="en-GB" sz="1400" b="1" dirty="0" smtClean="0"/>
          </a:p>
          <a:p>
            <a:pPr lvl="1"/>
            <a:r>
              <a:rPr lang="en-GB" sz="1400" b="1" dirty="0"/>
              <a:t>810321000000107 |Care setting of clinical document |=310061009 |Gynaecology service|</a:t>
            </a:r>
            <a:r>
              <a:rPr lang="en-GB" sz="1400" dirty="0"/>
              <a:t>,</a:t>
            </a:r>
          </a:p>
          <a:p>
            <a:pPr lvl="1"/>
            <a:r>
              <a:rPr lang="en-GB" sz="1400" dirty="0" smtClean="0"/>
              <a:t>363702006|Has </a:t>
            </a:r>
            <a:r>
              <a:rPr lang="en-GB" sz="1400" dirty="0"/>
              <a:t>focus</a:t>
            </a:r>
            <a:r>
              <a:rPr lang="en-GB" sz="1400" dirty="0" smtClean="0"/>
              <a:t>|=</a:t>
            </a:r>
            <a:r>
              <a:rPr lang="en-GB" sz="1400" dirty="0"/>
              <a:t>781831000000109 </a:t>
            </a:r>
            <a:r>
              <a:rPr lang="en-GB" sz="1400" dirty="0" smtClean="0"/>
              <a:t>|Major </a:t>
            </a:r>
            <a:r>
              <a:rPr lang="en-GB" sz="1400" dirty="0"/>
              <a:t>surgery care </a:t>
            </a:r>
            <a:r>
              <a:rPr lang="en-GB" sz="1400" dirty="0" smtClean="0"/>
              <a:t>management|,</a:t>
            </a:r>
            <a:endParaRPr lang="en-GB" sz="1400" dirty="0"/>
          </a:p>
          <a:p>
            <a:pPr lvl="1"/>
            <a:r>
              <a:rPr lang="en-GB" sz="1400" dirty="0" err="1"/>
              <a:t>TBA|Care</a:t>
            </a:r>
            <a:r>
              <a:rPr lang="en-GB" sz="1400" dirty="0"/>
              <a:t> location|=22232009 |Hospital|,</a:t>
            </a:r>
          </a:p>
          <a:p>
            <a:pPr lvl="1"/>
            <a:r>
              <a:rPr lang="en-GB" sz="1400" b="1" dirty="0"/>
              <a:t>810311000000101 |Type of clinical document|=325661000000106 |Care plan|</a:t>
            </a:r>
          </a:p>
        </p:txBody>
      </p:sp>
    </p:spTree>
    <p:extLst>
      <p:ext uri="{BB962C8B-B14F-4D97-AF65-F5344CB8AC3E}">
        <p14:creationId xmlns:p14="http://schemas.microsoft.com/office/powerpoint/2010/main" val="1109125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IHTSDO_PPT_Template_with_alternative_title_page_2014</Template>
  <TotalTime>1281</TotalTime>
  <Words>702</Words>
  <Application>Microsoft Macintosh PowerPoint</Application>
  <PresentationFormat>On-screen Show (4:3)</PresentationFormat>
  <Paragraphs>140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1_IHTSDO PPT Template 2014</vt:lpstr>
      <vt:lpstr> Care plan representation   Zac Whitewood-Moores, Chair Nursing Special Interest Group</vt:lpstr>
      <vt:lpstr>What is a care plan? (ISO 13940)</vt:lpstr>
      <vt:lpstr>PowerPoint Presentation</vt:lpstr>
      <vt:lpstr>Care plan class diagram (ISO 13940)</vt:lpstr>
      <vt:lpstr>Care plan representation in SNOMED CT</vt:lpstr>
      <vt:lpstr>Qualifier value (n19 Int, n16 UK)</vt:lpstr>
      <vt:lpstr>Regime/therapy (n4 US)</vt:lpstr>
      <vt:lpstr>Record artifact (n112 UK)</vt:lpstr>
      <vt:lpstr>Care plan </vt:lpstr>
      <vt:lpstr>PowerPoint Presentation</vt:lpstr>
      <vt:lpstr>PowerPoint Presentation</vt:lpstr>
      <vt:lpstr>PowerPoint Presentation</vt:lpstr>
      <vt:lpstr>Record Artifact vs Regime/therapy</vt:lpstr>
      <vt:lpstr>Care plan needs</vt:lpstr>
      <vt:lpstr>Management or Care</vt:lpstr>
      <vt:lpstr>The complexity of management vs care</vt:lpstr>
      <vt:lpstr>PowerPoint Presentation</vt:lpstr>
      <vt:lpstr>Management</vt:lpstr>
      <vt:lpstr>Care</vt:lpstr>
    </vt:vector>
  </TitlesOfParts>
  <Company>Health &amp; Social Care Information Centre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 plan representation   Zac Whitewood-Moores, Chair Nursing Special Interest Group</dc:title>
  <dc:creator>Zac Whitewood-Moores</dc:creator>
  <cp:lastModifiedBy>CATHERINE RICHARDSON</cp:lastModifiedBy>
  <cp:revision>8</cp:revision>
  <dcterms:created xsi:type="dcterms:W3CDTF">2015-09-29T20:49:03Z</dcterms:created>
  <dcterms:modified xsi:type="dcterms:W3CDTF">2017-03-14T20:52:01Z</dcterms:modified>
</cp:coreProperties>
</file>