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" y="5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21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1198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65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8989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42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86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4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64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962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433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3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7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70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22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1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A058D-2396-4F5B-832F-50DA821D9F93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AD3CEE0-3DAF-4CD0-8404-C45F9321F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Odontogram ref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Jorn</a:t>
            </a:r>
            <a:r>
              <a:rPr lang="en-US" dirty="0"/>
              <a:t> Andre has taken the lead.</a:t>
            </a:r>
          </a:p>
          <a:p>
            <a:r>
              <a:rPr lang="en-US" dirty="0"/>
              <a:t>Most needs are well represented</a:t>
            </a:r>
          </a:p>
          <a:p>
            <a:r>
              <a:rPr lang="en-US" dirty="0"/>
              <a:t>Likely need to modify our current modeling of dental decay, our most common disease prior to completion.</a:t>
            </a:r>
          </a:p>
          <a:p>
            <a:r>
              <a:rPr lang="en-US" dirty="0"/>
              <a:t>Completion will improve communication methodologies between dentists as well as between dentists and physicians.</a:t>
            </a:r>
          </a:p>
        </p:txBody>
      </p:sp>
    </p:spTree>
    <p:extLst>
      <p:ext uri="{BB962C8B-B14F-4D97-AF65-F5344CB8AC3E}">
        <p14:creationId xmlns:p14="http://schemas.microsoft.com/office/powerpoint/2010/main" val="235212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dental terminology in SCT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369" y="1785368"/>
            <a:ext cx="10515600" cy="4351338"/>
          </a:xfrm>
        </p:spPr>
        <p:txBody>
          <a:bodyPr/>
          <a:lstStyle/>
          <a:p>
            <a:r>
              <a:rPr lang="en-US" dirty="0"/>
              <a:t>Many terms became part of SCT as previous READ codes or SCT RT codes.</a:t>
            </a:r>
          </a:p>
          <a:p>
            <a:r>
              <a:rPr lang="en-US" dirty="0"/>
              <a:t>Several to many not effectively (even correctly) modeled, given current use and meaning.</a:t>
            </a:r>
          </a:p>
          <a:p>
            <a:r>
              <a:rPr lang="en-US" dirty="0"/>
              <a:t>Review is major part of our work plan going forward.</a:t>
            </a:r>
          </a:p>
          <a:p>
            <a:r>
              <a:rPr lang="en-US" dirty="0"/>
              <a:t>Will start with periodontal disease due to its prevalence and key relationships with chronic medical conditions such as diabetes, heart disease, and other inflammatory conditions.</a:t>
            </a:r>
          </a:p>
        </p:txBody>
      </p:sp>
    </p:spTree>
    <p:extLst>
      <p:ext uri="{BB962C8B-B14F-4D97-AF65-F5344CB8AC3E}">
        <p14:creationId xmlns:p14="http://schemas.microsoft.com/office/powerpoint/2010/main" val="319047144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125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Odontogram ref set</vt:lpstr>
      <vt:lpstr>Current dental terminology in SCT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Odontogram ref set</dc:title>
  <dc:creator>mark jurkovich</dc:creator>
  <cp:lastModifiedBy>mark jurkovich</cp:lastModifiedBy>
  <cp:revision>1</cp:revision>
  <dcterms:created xsi:type="dcterms:W3CDTF">2017-01-09T19:12:26Z</dcterms:created>
  <dcterms:modified xsi:type="dcterms:W3CDTF">2017-01-09T19:13:54Z</dcterms:modified>
</cp:coreProperties>
</file>