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58" r:id="rId2"/>
    <p:sldId id="263" r:id="rId3"/>
    <p:sldId id="264" r:id="rId4"/>
    <p:sldId id="265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>
        <p:scale>
          <a:sx n="73" d="100"/>
          <a:sy n="73" d="100"/>
        </p:scale>
        <p:origin x="-13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Content and Collaboration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HPCG January 9</a:t>
            </a:r>
            <a:r>
              <a:rPr lang="en-US" baseline="30000" dirty="0" smtClean="0"/>
              <a:t>th</a:t>
            </a:r>
            <a:r>
              <a:rPr lang="en-US" dirty="0" smtClean="0"/>
              <a:t>, 2017</a:t>
            </a:r>
          </a:p>
          <a:p>
            <a:endParaRPr lang="en-US" dirty="0"/>
          </a:p>
          <a:p>
            <a:r>
              <a:rPr lang="en-US" dirty="0" smtClean="0"/>
              <a:t>Monica Harry, Jane Millar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 2017 SNOMED CT release member release</a:t>
            </a:r>
          </a:p>
          <a:p>
            <a:pPr lvl="1"/>
            <a:r>
              <a:rPr lang="en-US" dirty="0" smtClean="0"/>
              <a:t>Published Dec. 31 2016</a:t>
            </a:r>
          </a:p>
          <a:p>
            <a:pPr lvl="1"/>
            <a:r>
              <a:rPr lang="en-US" dirty="0" smtClean="0"/>
              <a:t>Over 5000 concept changes and additions</a:t>
            </a:r>
          </a:p>
          <a:p>
            <a:pPr lvl="1"/>
            <a:endParaRPr lang="en-US" dirty="0"/>
          </a:p>
          <a:p>
            <a:r>
              <a:rPr lang="en-US" dirty="0" smtClean="0"/>
              <a:t>New Content Request System (CRS)</a:t>
            </a:r>
          </a:p>
          <a:p>
            <a:pPr lvl="1"/>
            <a:r>
              <a:rPr lang="en-US" dirty="0" smtClean="0"/>
              <a:t>Replacement for SIRs</a:t>
            </a:r>
          </a:p>
          <a:p>
            <a:pPr lvl="1"/>
            <a:r>
              <a:rPr lang="en-US" dirty="0" smtClean="0"/>
              <a:t>Integrates with authoring tool</a:t>
            </a:r>
          </a:p>
          <a:p>
            <a:pPr lvl="1"/>
            <a:endParaRPr lang="en-US" dirty="0"/>
          </a:p>
          <a:p>
            <a:r>
              <a:rPr lang="en-US" dirty="0" smtClean="0"/>
              <a:t>BAU</a:t>
            </a:r>
          </a:p>
          <a:p>
            <a:pPr lvl="1"/>
            <a:r>
              <a:rPr lang="en-US" dirty="0" smtClean="0"/>
              <a:t>Ongoing work on priority projects: LOINC, ICD-11, Orphanet, CMT, GMDN, Anatomy, </a:t>
            </a:r>
          </a:p>
          <a:p>
            <a:pPr lvl="1"/>
            <a:r>
              <a:rPr lang="en-US" dirty="0" smtClean="0"/>
              <a:t>Member requests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</a:t>
            </a:r>
          </a:p>
          <a:p>
            <a:pPr lvl="1"/>
            <a:r>
              <a:rPr lang="en-US" dirty="0" smtClean="0"/>
              <a:t>New principles for collaborative working – ICD-10, ICD-O</a:t>
            </a:r>
          </a:p>
          <a:p>
            <a:pPr lvl="1"/>
            <a:r>
              <a:rPr lang="en-US" dirty="0" smtClean="0"/>
              <a:t>SNOMED CT content alignment with ICD-11 MMS</a:t>
            </a:r>
          </a:p>
          <a:p>
            <a:pPr lvl="1"/>
            <a:r>
              <a:rPr lang="en-US" dirty="0" smtClean="0"/>
              <a:t>Early planning of initial map to ICD-11 MMS</a:t>
            </a:r>
          </a:p>
          <a:p>
            <a:r>
              <a:rPr lang="en-US" dirty="0" smtClean="0"/>
              <a:t>HL7 </a:t>
            </a:r>
          </a:p>
          <a:p>
            <a:pPr lvl="1"/>
            <a:r>
              <a:rPr lang="en-US" dirty="0" smtClean="0"/>
              <a:t>Draft project proposal for SNOMED CT binding in FHIR </a:t>
            </a:r>
          </a:p>
          <a:p>
            <a:pPr lvl="1"/>
            <a:r>
              <a:rPr lang="en-US" dirty="0" smtClean="0"/>
              <a:t>Supporting use of SNOMED CT in development of HL7 products in non-member countries</a:t>
            </a:r>
          </a:p>
          <a:p>
            <a:r>
              <a:rPr lang="en-US" dirty="0" smtClean="0"/>
              <a:t>GSI</a:t>
            </a:r>
          </a:p>
          <a:p>
            <a:pPr lvl="1"/>
            <a:r>
              <a:rPr lang="en-US" dirty="0" smtClean="0"/>
              <a:t>Draft principles for linking SNOMED CT and GTINs – ready for use and feedback</a:t>
            </a:r>
          </a:p>
          <a:p>
            <a:pPr lvl="1"/>
            <a:r>
              <a:rPr lang="en-US" dirty="0" smtClean="0"/>
              <a:t>Agreed use cases – ready for publication</a:t>
            </a:r>
          </a:p>
          <a:p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– key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63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February 2017 – 1</a:t>
            </a:r>
            <a:r>
              <a:rPr lang="en-GB" baseline="30000" dirty="0" smtClean="0"/>
              <a:t>st</a:t>
            </a:r>
            <a:r>
              <a:rPr lang="en-GB" dirty="0" smtClean="0"/>
              <a:t> release General Dentistry </a:t>
            </a:r>
            <a:r>
              <a:rPr lang="en-GB" dirty="0" err="1" smtClean="0"/>
              <a:t>refset</a:t>
            </a:r>
            <a:r>
              <a:rPr lang="en-GB" dirty="0" smtClean="0"/>
              <a:t> </a:t>
            </a:r>
          </a:p>
          <a:p>
            <a:r>
              <a:rPr lang="en-GB" dirty="0" smtClean="0"/>
              <a:t>ERA-ADTA – moving to a licenced set for PRD in registry for global use</a:t>
            </a:r>
          </a:p>
          <a:p>
            <a:r>
              <a:rPr lang="en-GB" dirty="0" smtClean="0"/>
              <a:t>BAU after January 2017 international release</a:t>
            </a:r>
          </a:p>
          <a:p>
            <a:pPr lvl="1"/>
            <a:r>
              <a:rPr lang="en-GB" dirty="0" smtClean="0"/>
              <a:t>SNOMED CT DICOM set </a:t>
            </a:r>
          </a:p>
          <a:p>
            <a:pPr lvl="1"/>
            <a:r>
              <a:rPr lang="en-GB" dirty="0" smtClean="0"/>
              <a:t>ICNP/SNOMED CT Nursing Diagnoses equivalence table</a:t>
            </a:r>
          </a:p>
          <a:p>
            <a:pPr lvl="1"/>
            <a:r>
              <a:rPr lang="en-GB" dirty="0"/>
              <a:t>ICNP/SNOMED CT Nursing </a:t>
            </a:r>
            <a:r>
              <a:rPr lang="en-GB" dirty="0" smtClean="0"/>
              <a:t>Interventions </a:t>
            </a:r>
            <a:r>
              <a:rPr lang="en-GB" dirty="0"/>
              <a:t>equivalence table</a:t>
            </a:r>
          </a:p>
          <a:p>
            <a:pPr lvl="1"/>
            <a:r>
              <a:rPr lang="en-GB" dirty="0" smtClean="0"/>
              <a:t>GP/FP SNOMED CT subset and map to ICPC2</a:t>
            </a:r>
          </a:p>
          <a:p>
            <a:pPr lvl="1"/>
            <a:r>
              <a:rPr lang="en-GB" dirty="0" smtClean="0"/>
              <a:t>Continuing to add </a:t>
            </a:r>
            <a:r>
              <a:rPr lang="en-GB" dirty="0" err="1" smtClean="0"/>
              <a:t>Orphanet</a:t>
            </a:r>
            <a:r>
              <a:rPr lang="en-GB" dirty="0" smtClean="0"/>
              <a:t> content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 – key updates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7749042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Collaboration HPCG update 20170109 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Content Collaboration HPCG update 20170109 </Template>
  <TotalTime>15</TotalTime>
  <Words>205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Content Collaboration HPCG update 20170109 </vt:lpstr>
      <vt:lpstr>Content and Collaboration update</vt:lpstr>
      <vt:lpstr>Content update</vt:lpstr>
      <vt:lpstr>Collaboration – key updates</vt:lpstr>
      <vt:lpstr>Collaboration – key updates 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and Collaboration update</dc:title>
  <dc:creator>Jane Millar</dc:creator>
  <cp:lastModifiedBy>Jane Millar</cp:lastModifiedBy>
  <cp:revision>2</cp:revision>
  <dcterms:created xsi:type="dcterms:W3CDTF">2017-01-09T17:43:15Z</dcterms:created>
  <dcterms:modified xsi:type="dcterms:W3CDTF">2017-01-09T17:59:15Z</dcterms:modified>
</cp:coreProperties>
</file>