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61" r:id="rId2"/>
    <p:sldId id="263" r:id="rId3"/>
    <p:sldId id="264" r:id="rId4"/>
    <p:sldId id="265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57" autoAdjust="0"/>
  </p:normalViewPr>
  <p:slideViewPr>
    <p:cSldViewPr snapToGrid="0" snapToObjects="1">
      <p:cViewPr varScale="1">
        <p:scale>
          <a:sx n="106" d="100"/>
          <a:sy n="106" d="100"/>
        </p:scale>
        <p:origin x="17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sv-SE" smtClean="0"/>
              <a:t>Klicka här för att ändra format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ämförels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Endast rubri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nehåll med bild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d med bild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på ikonen för att lägga till en bild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onfluence.ihtsdotools.org/display/OBSERVABLE/IHTSDO-979+Vital+Signs+Observables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OBSERVABLE/True+vital+signs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Vital signs observables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6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46680005 | Vital sign (observable entity) </a:t>
            </a:r>
            <a:r>
              <a:rPr lang="en-US" dirty="0" smtClean="0"/>
              <a:t>| hierarchy contains 139 concepts (+ 29)</a:t>
            </a:r>
          </a:p>
          <a:p>
            <a:r>
              <a:rPr lang="en-US" dirty="0" smtClean="0">
                <a:hlinkClick r:id="rId2"/>
              </a:rPr>
              <a:t>I/E document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Vital signs</a:t>
            </a:r>
            <a:endParaRPr lang="en-US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2600" y="2462646"/>
            <a:ext cx="5574200" cy="377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observables are “true” vital signs</a:t>
            </a:r>
          </a:p>
          <a:p>
            <a:pPr lvl="1"/>
            <a:r>
              <a:rPr lang="en-US" dirty="0"/>
              <a:t>433776001 | Temperature of toe (observable entity) |, 428420003 | Target heart rate (observable entity) </a:t>
            </a:r>
            <a:r>
              <a:rPr lang="en-US" dirty="0" smtClean="0"/>
              <a:t>|</a:t>
            </a:r>
          </a:p>
          <a:p>
            <a:pPr lvl="1"/>
            <a:r>
              <a:rPr lang="en-US" dirty="0" smtClean="0">
                <a:hlinkClick r:id="rId2"/>
              </a:rPr>
              <a:t>Confluence page on this issue</a:t>
            </a:r>
            <a:endParaRPr lang="en-US" dirty="0" smtClean="0"/>
          </a:p>
          <a:p>
            <a:r>
              <a:rPr lang="en-US" dirty="0" smtClean="0"/>
              <a:t>Time aspect and scale of vital signs observables</a:t>
            </a:r>
          </a:p>
          <a:p>
            <a:pPr lvl="1"/>
            <a:r>
              <a:rPr lang="en-US" dirty="0" smtClean="0"/>
              <a:t>Are all non-aggregate observables single-point-in-time?</a:t>
            </a:r>
          </a:p>
          <a:p>
            <a:r>
              <a:rPr lang="en-US" dirty="0" smtClean="0"/>
              <a:t>Peripheral temperature observables</a:t>
            </a:r>
          </a:p>
          <a:p>
            <a:r>
              <a:rPr lang="en-US" dirty="0" smtClean="0"/>
              <a:t>Process observables (rates) process output</a:t>
            </a:r>
          </a:p>
          <a:p>
            <a:pPr lvl="1"/>
            <a:r>
              <a:rPr lang="en-US" dirty="0" smtClean="0"/>
              <a:t>The output of some cardiac process is a set of heart beats</a:t>
            </a:r>
          </a:p>
          <a:p>
            <a:r>
              <a:rPr lang="en-US" dirty="0" smtClean="0"/>
              <a:t>What does the blood pressure inhere in?</a:t>
            </a:r>
          </a:p>
          <a:p>
            <a:pPr lvl="1"/>
            <a:r>
              <a:rPr lang="en-US" dirty="0" smtClean="0"/>
              <a:t>Vessel, inner wall of vessel, lumen, fluid, or all of the above?</a:t>
            </a:r>
          </a:p>
          <a:p>
            <a:pPr lvl="1"/>
            <a:r>
              <a:rPr lang="en-US" dirty="0" smtClean="0"/>
              <a:t>What is a reproducible (and economical) representation? “Fluid contained in lumen of vessel X (or cardiac space) and that structure’s inner-wall surface” or just Vessel X?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Vital signs issues (1)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71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innehåll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Property type for SpO</a:t>
            </a:r>
            <a:r>
              <a:rPr lang="en-US" baseline="-25000" dirty="0" smtClean="0"/>
              <a:t>2</a:t>
            </a:r>
          </a:p>
          <a:p>
            <a:pPr lvl="1"/>
            <a:r>
              <a:rPr lang="en-US" dirty="0" smtClean="0"/>
              <a:t>Quantity fraction, Substance fraction, Mass fraction?</a:t>
            </a:r>
          </a:p>
          <a:p>
            <a:r>
              <a:rPr lang="en-US" dirty="0" smtClean="0"/>
              <a:t>Ankle-brachial pressure index</a:t>
            </a:r>
          </a:p>
        </p:txBody>
      </p:sp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Vital signs issues 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45185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 (2)</Template>
  <TotalTime>31</TotalTime>
  <Words>179</Words>
  <Application>Microsoft Office PowerPoint</Application>
  <PresentationFormat>Bildspel på skärmen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8" baseType="lpstr">
      <vt:lpstr>Arial</vt:lpstr>
      <vt:lpstr>Museo 300</vt:lpstr>
      <vt:lpstr>Museo 500</vt:lpstr>
      <vt:lpstr>IHTSDO PPT Template 2014</vt:lpstr>
      <vt:lpstr>Vital signs observables</vt:lpstr>
      <vt:lpstr>Vital signs</vt:lpstr>
      <vt:lpstr>Vital signs issues (1)</vt:lpstr>
      <vt:lpstr>Vital signs issues (2)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Vital signs observables</dc:title>
  <dc:subject/>
  <dc:creator>danka74</dc:creator>
  <cp:keywords/>
  <dc:description/>
  <cp:lastModifiedBy>danka74</cp:lastModifiedBy>
  <cp:revision>4</cp:revision>
  <dcterms:created xsi:type="dcterms:W3CDTF">2016-10-21T19:47:27Z</dcterms:created>
  <dcterms:modified xsi:type="dcterms:W3CDTF">2016-10-21T20:19:20Z</dcterms:modified>
  <cp:category/>
</cp:coreProperties>
</file>