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5"/>
  </p:notesMasterIdLst>
  <p:sldIdLst>
    <p:sldId id="263" r:id="rId2"/>
    <p:sldId id="267" r:id="rId3"/>
    <p:sldId id="264" r:id="rId4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>
        <p:scale>
          <a:sx n="73" d="100"/>
          <a:sy n="73" d="100"/>
        </p:scale>
        <p:origin x="-139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sdatabase.com/snomed/386257007" TargetMode="External"/><Relationship Id="rId2" Type="http://schemas.openxmlformats.org/officeDocument/2006/relationships/hyperlink" Target="http://www.diseasesdatabase.com/snomed/869791000000101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6741" indent="-457200">
              <a:buFont typeface="+mj-lt"/>
              <a:buAutoNum type="arabicPeriod"/>
            </a:pPr>
            <a:r>
              <a:rPr lang="en-US" sz="2800" dirty="0"/>
              <a:t>ICNP maps – remaining issues, planned to address in coming weeks.  </a:t>
            </a:r>
          </a:p>
          <a:p>
            <a:pPr marL="586741" indent="-457200">
              <a:buFont typeface="+mj-lt"/>
              <a:buAutoNum type="arabicPeriod"/>
            </a:pPr>
            <a:r>
              <a:rPr lang="en-US" sz="2800" dirty="0"/>
              <a:t>Pragmatic definitions for care management and care regimes (still unresolved)</a:t>
            </a:r>
          </a:p>
          <a:p>
            <a:pPr marL="586741" indent="-457200">
              <a:buFont typeface="+mj-lt"/>
              <a:buAutoNum type="arabicPeriod"/>
            </a:pPr>
            <a:r>
              <a:rPr lang="en-US" sz="2800" dirty="0"/>
              <a:t>What is a “care plan”? The questions remain</a:t>
            </a:r>
          </a:p>
          <a:p>
            <a:pPr marL="1043941" lvl="1" indent="-514350">
              <a:buFont typeface="+mj-lt"/>
              <a:buAutoNum type="alphaLcPeriod"/>
            </a:pPr>
            <a:r>
              <a:rPr lang="en-US" sz="2800" dirty="0"/>
              <a:t>Record artifact</a:t>
            </a:r>
          </a:p>
          <a:p>
            <a:pPr marL="1043941" lvl="1" indent="-514350">
              <a:buFont typeface="+mj-lt"/>
              <a:buAutoNum type="alphaLcPeriod"/>
            </a:pPr>
            <a:r>
              <a:rPr lang="en-US" sz="2800" dirty="0"/>
              <a:t>Regime/therapy </a:t>
            </a:r>
          </a:p>
          <a:p>
            <a:pPr marL="1043941" lvl="1" indent="-514350">
              <a:buFont typeface="+mj-lt"/>
              <a:buAutoNum type="alphaLcPeriod"/>
            </a:pPr>
            <a:r>
              <a:rPr lang="en-US" sz="2800" dirty="0"/>
              <a:t>Qualifier value</a:t>
            </a:r>
          </a:p>
          <a:p>
            <a:pPr marL="643891" indent="-514350">
              <a:buFont typeface="+mj-lt"/>
              <a:buAutoNum type="arabicPeriod"/>
            </a:pPr>
            <a:r>
              <a:rPr lang="en-US" sz="2800" dirty="0"/>
              <a:t>Inpatient/Outpatient locations (what is happening with these?)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17890"/>
            <a:ext cx="6592043" cy="704461"/>
          </a:xfrm>
        </p:spPr>
        <p:txBody>
          <a:bodyPr/>
          <a:lstStyle/>
          <a:p>
            <a:r>
              <a:rPr lang="en-US" dirty="0"/>
              <a:t>Nursing Special Interest Group</a:t>
            </a:r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What is a “care plan”? The questions remain</a:t>
            </a:r>
          </a:p>
          <a:p>
            <a:pPr marL="1043941" lvl="1" indent="-514350">
              <a:buFont typeface="+mj-lt"/>
              <a:buAutoNum type="alphaLcPeriod"/>
            </a:pPr>
            <a:r>
              <a:rPr lang="en-US" sz="2800" dirty="0"/>
              <a:t>Record artifact e.g. </a:t>
            </a:r>
            <a:r>
              <a:rPr lang="en-GB" sz="2800" dirty="0">
                <a:hlinkClick r:id="rId2"/>
              </a:rPr>
              <a:t>Dementia care plan (record artifact)</a:t>
            </a:r>
            <a:endParaRPr lang="en-US" sz="2800" dirty="0"/>
          </a:p>
          <a:p>
            <a:pPr marL="1043941" lvl="1" indent="-514350">
              <a:buFont typeface="+mj-lt"/>
              <a:buAutoNum type="alphaLcPeriod"/>
            </a:pPr>
            <a:r>
              <a:rPr lang="en-US" sz="2800" dirty="0"/>
              <a:t>Regime/therapy </a:t>
            </a:r>
            <a:r>
              <a:rPr lang="en-GB" sz="2800" dirty="0">
                <a:hlinkClick r:id="rId3"/>
              </a:rPr>
              <a:t>Dementia management (regime/therapy)</a:t>
            </a:r>
            <a:endParaRPr lang="en-US" sz="2800" dirty="0"/>
          </a:p>
          <a:p>
            <a:pPr marL="1043941" lvl="1" indent="-514350">
              <a:buFont typeface="+mj-lt"/>
              <a:buAutoNum type="alphaLcPeriod"/>
            </a:pPr>
            <a:r>
              <a:rPr lang="en-US" sz="2800" dirty="0"/>
              <a:t>Qualifier value</a:t>
            </a:r>
          </a:p>
          <a:p>
            <a:r>
              <a:rPr lang="en-GB" sz="2800" dirty="0"/>
              <a:t>ICNP content workshop</a:t>
            </a:r>
          </a:p>
          <a:p>
            <a:pPr lvl="1"/>
            <a:r>
              <a:rPr lang="en-GB" sz="2400" dirty="0"/>
              <a:t>Wash up from Sept meeting </a:t>
            </a:r>
          </a:p>
          <a:p>
            <a:pPr lvl="1"/>
            <a:r>
              <a:rPr lang="en-GB" sz="2400" dirty="0"/>
              <a:t>Consideration of new content</a:t>
            </a:r>
          </a:p>
          <a:p>
            <a:r>
              <a:rPr lang="en-GB" dirty="0"/>
              <a:t>Needs</a:t>
            </a:r>
          </a:p>
          <a:p>
            <a:r>
              <a:rPr lang="en-GB" dirty="0"/>
              <a:t>Goals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14356"/>
            <a:ext cx="6849533" cy="507995"/>
          </a:xfrm>
        </p:spPr>
        <p:txBody>
          <a:bodyPr/>
          <a:lstStyle/>
          <a:p>
            <a:r>
              <a:rPr lang="en-GB" dirty="0"/>
              <a:t>New Zealand meeting (Roberta to Chair)</a:t>
            </a:r>
          </a:p>
        </p:txBody>
      </p:sp>
    </p:spTree>
    <p:extLst>
      <p:ext uri="{BB962C8B-B14F-4D97-AF65-F5344CB8AC3E}">
        <p14:creationId xmlns:p14="http://schemas.microsoft.com/office/powerpoint/2010/main" val="2355846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Nursing subsets </a:t>
            </a:r>
          </a:p>
          <a:p>
            <a:pPr lvl="1"/>
            <a:r>
              <a:rPr lang="en-GB" dirty="0"/>
              <a:t>Problems – should this be health issues</a:t>
            </a:r>
          </a:p>
          <a:p>
            <a:pPr lvl="2"/>
            <a:r>
              <a:rPr lang="en-GB" dirty="0"/>
              <a:t>Subtypes of existing ICNP concepts</a:t>
            </a:r>
          </a:p>
          <a:p>
            <a:pPr lvl="2"/>
            <a:r>
              <a:rPr lang="en-GB" dirty="0"/>
              <a:t>Other nursing terminologies (that exist in SNOMED CT)</a:t>
            </a:r>
          </a:p>
          <a:p>
            <a:pPr lvl="2"/>
            <a:r>
              <a:rPr lang="en-GB" dirty="0"/>
              <a:t>Content gaps</a:t>
            </a:r>
          </a:p>
          <a:p>
            <a:pPr lvl="2"/>
            <a:r>
              <a:rPr lang="en-GB" dirty="0"/>
              <a:t>Wider scope?? Advanced practice?</a:t>
            </a:r>
          </a:p>
          <a:p>
            <a:pPr lvl="2"/>
            <a:r>
              <a:rPr lang="en-GB" dirty="0"/>
              <a:t>Interoperability – maintain maps </a:t>
            </a:r>
            <a:r>
              <a:rPr lang="en-GB" u="sng" dirty="0"/>
              <a:t>from</a:t>
            </a:r>
            <a:r>
              <a:rPr lang="en-GB" dirty="0"/>
              <a:t>/to ICNP (who)</a:t>
            </a:r>
          </a:p>
          <a:p>
            <a:pPr lvl="2"/>
            <a:r>
              <a:rPr lang="en-GB" dirty="0"/>
              <a:t>Scope of nursing</a:t>
            </a:r>
          </a:p>
          <a:p>
            <a:pPr lvl="1"/>
            <a:r>
              <a:rPr lang="en-GB" dirty="0"/>
              <a:t>Interventions</a:t>
            </a:r>
          </a:p>
          <a:p>
            <a:pPr lvl="2"/>
            <a:r>
              <a:rPr lang="en-GB" dirty="0"/>
              <a:t>Subtypes of existing ICNP concepts</a:t>
            </a:r>
          </a:p>
          <a:p>
            <a:pPr lvl="2"/>
            <a:r>
              <a:rPr lang="en-GB" dirty="0"/>
              <a:t>Other nursing terminologies (that exist in SNOMED CT)</a:t>
            </a:r>
          </a:p>
          <a:p>
            <a:pPr lvl="2"/>
            <a:r>
              <a:rPr lang="en-GB" dirty="0"/>
              <a:t>Content gaps</a:t>
            </a:r>
          </a:p>
          <a:p>
            <a:pPr lvl="2"/>
            <a:r>
              <a:rPr lang="en-GB" dirty="0"/>
              <a:t>Wider scope?? Advanced practice?</a:t>
            </a:r>
          </a:p>
          <a:p>
            <a:pPr lvl="2"/>
            <a:r>
              <a:rPr lang="en-GB" dirty="0"/>
              <a:t>Interoperability – maintain maps </a:t>
            </a:r>
            <a:r>
              <a:rPr lang="en-GB" u="sng" dirty="0"/>
              <a:t>from</a:t>
            </a:r>
            <a:r>
              <a:rPr lang="en-GB" dirty="0"/>
              <a:t>/to ICNP (who)</a:t>
            </a:r>
          </a:p>
          <a:p>
            <a:pPr lvl="2"/>
            <a:r>
              <a:rPr lang="en-GB" dirty="0"/>
              <a:t>Scope of nursing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14356"/>
            <a:ext cx="6705600" cy="507995"/>
          </a:xfrm>
        </p:spPr>
        <p:txBody>
          <a:bodyPr/>
          <a:lstStyle/>
          <a:p>
            <a:r>
              <a:rPr lang="en-GB" dirty="0"/>
              <a:t>New Zealand meeting 2</a:t>
            </a:r>
          </a:p>
        </p:txBody>
      </p:sp>
    </p:spTree>
    <p:extLst>
      <p:ext uri="{BB962C8B-B14F-4D97-AF65-F5344CB8AC3E}">
        <p14:creationId xmlns:p14="http://schemas.microsoft.com/office/powerpoint/2010/main" val="3763246491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</Template>
  <TotalTime>274</TotalTime>
  <Words>188</Words>
  <Application>Microsoft Office PowerPoint</Application>
  <PresentationFormat>On-screen Show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IHTSDO_PPT_Template_2014</vt:lpstr>
      <vt:lpstr>Nursing Special Interest Group</vt:lpstr>
      <vt:lpstr>New Zealand meeting (Roberta to Chair)</vt:lpstr>
      <vt:lpstr>New Zealand meeting 2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 Special Interest Group Grupo de Interés Especial Enfermería</dc:title>
  <dc:creator>Zac Whitewood-Moores</dc:creator>
  <cp:lastModifiedBy>Jane Millar</cp:lastModifiedBy>
  <cp:revision>16</cp:revision>
  <dcterms:created xsi:type="dcterms:W3CDTF">2015-10-28T12:42:07Z</dcterms:created>
  <dcterms:modified xsi:type="dcterms:W3CDTF">2016-09-05T19:01:13Z</dcterms:modified>
</cp:coreProperties>
</file>