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77" d="100"/>
          <a:sy n="77" d="100"/>
        </p:scale>
        <p:origin x="-174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8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8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2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3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0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6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953-4AB2-4BEB-A71F-D9837E4660FD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0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43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Participation, face-to face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827665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IPaLM</a:t>
            </a:r>
            <a:r>
              <a:rPr lang="en-US" dirty="0" smtClean="0"/>
              <a:t> SIG participation hovers around 6-8 regular attendees</a:t>
            </a:r>
          </a:p>
          <a:p>
            <a:pPr lvl="1"/>
            <a:r>
              <a:rPr lang="en-US" dirty="0" smtClean="0"/>
              <a:t>CAP (US), HSCIC (UK), </a:t>
            </a:r>
            <a:r>
              <a:rPr lang="en-US" dirty="0" err="1" smtClean="0"/>
              <a:t>Infoway</a:t>
            </a:r>
            <a:r>
              <a:rPr lang="en-US" dirty="0" smtClean="0"/>
              <a:t> (Canada), </a:t>
            </a:r>
            <a:r>
              <a:rPr lang="en-US" dirty="0" err="1" smtClean="0"/>
              <a:t>BioMierux</a:t>
            </a:r>
            <a:r>
              <a:rPr lang="en-US" dirty="0" smtClean="0"/>
              <a:t> (France), RCPA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New histopathologist from UK now attending – </a:t>
            </a:r>
            <a:r>
              <a:rPr lang="en-US" dirty="0" err="1" smtClean="0"/>
              <a:t>Laslo</a:t>
            </a:r>
            <a:r>
              <a:rPr lang="en-US" dirty="0" smtClean="0"/>
              <a:t> </a:t>
            </a:r>
            <a:r>
              <a:rPr lang="en-US" dirty="0" err="1" smtClean="0"/>
              <a:t>Igali</a:t>
            </a:r>
            <a:endParaRPr lang="en-US" dirty="0" smtClean="0"/>
          </a:p>
          <a:p>
            <a:pPr lvl="1"/>
            <a:r>
              <a:rPr lang="en-US" dirty="0" smtClean="0"/>
              <a:t>Synoptic reporting content appears to be a universal need across nations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Sub-project for developing more histopathology cancer synoptic observable entities</a:t>
            </a:r>
          </a:p>
          <a:p>
            <a:pPr lvl="1"/>
            <a:r>
              <a:rPr lang="en-US" dirty="0" smtClean="0"/>
              <a:t>3 pathologists from CAP</a:t>
            </a:r>
          </a:p>
          <a:p>
            <a:pPr lvl="1"/>
            <a:r>
              <a:rPr lang="en-US" dirty="0" smtClean="0"/>
              <a:t>1 from RCP</a:t>
            </a:r>
          </a:p>
          <a:p>
            <a:pPr lvl="1"/>
            <a:r>
              <a:rPr lang="en-US" dirty="0" smtClean="0"/>
              <a:t>1? From RCPA</a:t>
            </a:r>
          </a:p>
          <a:p>
            <a:pPr lvl="1"/>
            <a:r>
              <a:rPr lang="en-US" dirty="0" smtClean="0"/>
              <a:t>HSCIC (x2); NEHTA (2); CAP (1)</a:t>
            </a:r>
          </a:p>
        </p:txBody>
      </p:sp>
    </p:spTree>
    <p:extLst>
      <p:ext uri="{BB962C8B-B14F-4D97-AF65-F5344CB8AC3E}">
        <p14:creationId xmlns:p14="http://schemas.microsoft.com/office/powerpoint/2010/main" val="69997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Current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histopathology content development using UNMC pilot project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Presenting AP approach/UNMC experiment to Canada </a:t>
            </a:r>
            <a:r>
              <a:rPr lang="en-US" dirty="0" err="1" smtClean="0"/>
              <a:t>Infoway</a:t>
            </a:r>
            <a:r>
              <a:rPr lang="en-US" dirty="0" smtClean="0"/>
              <a:t>, 9/20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Expanding interaction with HSCIC, </a:t>
            </a:r>
            <a:r>
              <a:rPr lang="en-US" dirty="0" err="1" smtClean="0"/>
              <a:t>RCPath</a:t>
            </a:r>
            <a:r>
              <a:rPr lang="en-US" dirty="0" smtClean="0"/>
              <a:t>, RCPA, </a:t>
            </a:r>
            <a:r>
              <a:rPr lang="en-US" dirty="0" err="1" smtClean="0"/>
              <a:t>Infoway</a:t>
            </a:r>
            <a:endParaRPr lang="en-US" dirty="0" smtClean="0"/>
          </a:p>
          <a:p>
            <a:pPr lvl="1"/>
            <a:r>
              <a:rPr lang="en-US" dirty="0" smtClean="0"/>
              <a:t>How can we formalize this cooperation?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Call for Vice-Chair open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94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49</Words>
  <Application>Microsoft Office PowerPoint</Application>
  <PresentationFormat>Custom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IPaLM SIG Update</vt:lpstr>
      <vt:lpstr>Participation, face-to face </vt:lpstr>
      <vt:lpstr>IPaLM SIG Current Activities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IPaLM SIG Update</dc:title>
  <dc:creator>Campbell, Walter S</dc:creator>
  <cp:lastModifiedBy>Jane Millar</cp:lastModifiedBy>
  <cp:revision>5</cp:revision>
  <dcterms:created xsi:type="dcterms:W3CDTF">2015-07-02T19:39:15Z</dcterms:created>
  <dcterms:modified xsi:type="dcterms:W3CDTF">2016-09-05T19:00:15Z</dcterms:modified>
</cp:coreProperties>
</file>