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AEF32-07A2-41FD-8EB0-AA07DD93B244}" type="datetimeFigureOut">
              <a:rPr lang="en-GB" smtClean="0"/>
              <a:pPr/>
              <a:t>04/09/2016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9399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HPCG 4</a:t>
            </a:r>
            <a:r>
              <a:rPr lang="en-GB" baseline="30000" dirty="0" smtClean="0"/>
              <a:t>th</a:t>
            </a:r>
            <a:r>
              <a:rPr lang="en-GB" dirty="0" smtClean="0"/>
              <a:t> July 2016</a:t>
            </a:r>
            <a:br>
              <a:rPr lang="en-GB" dirty="0" smtClean="0"/>
            </a:br>
            <a:r>
              <a:rPr lang="en-GB" dirty="0" smtClean="0"/>
              <a:t>IHTSDO Anesthesia SIG</a:t>
            </a:r>
            <a:br>
              <a:rPr lang="en-GB" dirty="0" smtClean="0"/>
            </a:br>
            <a:r>
              <a:rPr lang="en-GB" u="sng" dirty="0" smtClean="0"/>
              <a:t>Meetings</a:t>
            </a:r>
            <a:endParaRPr lang="en-GB" u="sng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/>
          </a:bodyPr>
          <a:lstStyle/>
          <a:p>
            <a:r>
              <a:rPr lang="en-GB" dirty="0" smtClean="0"/>
              <a:t>Next </a:t>
            </a:r>
            <a:r>
              <a:rPr lang="en-GB" dirty="0" smtClean="0"/>
              <a:t>scheduled </a:t>
            </a:r>
            <a:r>
              <a:rPr lang="en-GB" dirty="0" err="1" smtClean="0"/>
              <a:t>webex</a:t>
            </a:r>
            <a:r>
              <a:rPr lang="en-GB" dirty="0" smtClean="0"/>
              <a:t> </a:t>
            </a:r>
            <a:r>
              <a:rPr lang="en-GB" dirty="0" smtClean="0"/>
              <a:t> </a:t>
            </a:r>
            <a:r>
              <a:rPr lang="en-GB" dirty="0" smtClean="0"/>
              <a:t>27th September 2016</a:t>
            </a:r>
          </a:p>
          <a:p>
            <a:r>
              <a:rPr lang="en-GB" dirty="0" smtClean="0"/>
              <a:t>Following meeting is 29</a:t>
            </a:r>
            <a:r>
              <a:rPr lang="en-GB" baseline="30000" dirty="0" smtClean="0"/>
              <a:t>th</a:t>
            </a:r>
            <a:r>
              <a:rPr lang="en-GB" dirty="0" smtClean="0"/>
              <a:t> November 2016</a:t>
            </a:r>
            <a:endParaRPr lang="en-GB" dirty="0" smtClean="0"/>
          </a:p>
          <a:p>
            <a:r>
              <a:rPr lang="en-GB" dirty="0" smtClean="0"/>
              <a:t>Not holding face to face meeting in New Zealand October </a:t>
            </a:r>
            <a:r>
              <a:rPr lang="en-GB" dirty="0" smtClean="0"/>
              <a:t>2016</a:t>
            </a:r>
          </a:p>
          <a:p>
            <a:r>
              <a:rPr lang="en-GB" dirty="0" smtClean="0"/>
              <a:t>Will be requesting to meet face to face in both April and October 2017</a:t>
            </a:r>
            <a:endParaRPr lang="en-GB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Anesthesia SIG – Current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Election </a:t>
            </a:r>
            <a:r>
              <a:rPr lang="en-GB" dirty="0" smtClean="0"/>
              <a:t>of Vice Chair – </a:t>
            </a:r>
            <a:r>
              <a:rPr lang="en-GB" dirty="0" smtClean="0"/>
              <a:t>Andrew Marchant (Consultant Anaesthetist in Edinburgh) has submitted application papers</a:t>
            </a:r>
            <a:endParaRPr lang="en-GB" dirty="0" smtClean="0"/>
          </a:p>
          <a:p>
            <a:r>
              <a:rPr lang="en-GB" dirty="0" smtClean="0"/>
              <a:t>Usef</a:t>
            </a:r>
            <a:r>
              <a:rPr lang="en-GB" dirty="0" smtClean="0"/>
              <a:t>ul discussion with Bruce Goldberg and recommendations on </a:t>
            </a:r>
            <a:r>
              <a:rPr lang="en-GB" dirty="0" err="1" smtClean="0"/>
              <a:t>perioperative</a:t>
            </a:r>
            <a:r>
              <a:rPr lang="en-GB" dirty="0" smtClean="0"/>
              <a:t> complication terms at  July 2016 meeting.</a:t>
            </a:r>
          </a:p>
          <a:p>
            <a:r>
              <a:rPr lang="en-GB" dirty="0" smtClean="0"/>
              <a:t>First draft of a plan for creation of a formal </a:t>
            </a:r>
            <a:r>
              <a:rPr lang="en-GB" dirty="0" err="1" smtClean="0"/>
              <a:t>anesthesia</a:t>
            </a:r>
            <a:r>
              <a:rPr lang="en-GB" dirty="0" smtClean="0"/>
              <a:t> subset in SNOMED CT has been submitted to Jane Millar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100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HPCG 4th July 2016 IHTSDO Anesthesia SIG Meetings</vt:lpstr>
      <vt:lpstr>Anesthesia SIG – Current activity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Anesthesia SIG 2nd March 2015 - Meetings</dc:title>
  <dc:creator>Andrew</dc:creator>
  <cp:lastModifiedBy>Andrew</cp:lastModifiedBy>
  <cp:revision>13</cp:revision>
  <dcterms:created xsi:type="dcterms:W3CDTF">2015-03-02T17:38:38Z</dcterms:created>
  <dcterms:modified xsi:type="dcterms:W3CDTF">2016-09-04T11:09:56Z</dcterms:modified>
</cp:coreProperties>
</file>