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7" r:id="rId5"/>
    <p:sldId id="260" r:id="rId6"/>
    <p:sldId id="263" r:id="rId7"/>
    <p:sldId id="264" r:id="rId8"/>
    <p:sldId id="262" r:id="rId9"/>
    <p:sldId id="266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2256FB-7E02-4608-94EF-5038A5D30A7C}" v="43" dt="2022-08-31T17:52:35.7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94660"/>
  </p:normalViewPr>
  <p:slideViewPr>
    <p:cSldViewPr snapToGrid="0">
      <p:cViewPr>
        <p:scale>
          <a:sx n="90" d="100"/>
          <a:sy n="90" d="100"/>
        </p:scale>
        <p:origin x="398" y="-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ung, Kin Wah (NIH/NLM/LHC) [E]" userId="239c90ff-8bb5-454f-94ce-01f3a550a929" providerId="ADAL" clId="{092256FB-7E02-4608-94EF-5038A5D30A7C}"/>
    <pc:docChg chg="undo redo custSel addSld delSld modSld sldOrd">
      <pc:chgData name="Fung, Kin Wah (NIH/NLM/LHC) [E]" userId="239c90ff-8bb5-454f-94ce-01f3a550a929" providerId="ADAL" clId="{092256FB-7E02-4608-94EF-5038A5D30A7C}" dt="2022-09-01T13:45:15.660" v="713"/>
      <pc:docMkLst>
        <pc:docMk/>
      </pc:docMkLst>
      <pc:sldChg chg="modSp mod">
        <pc:chgData name="Fung, Kin Wah (NIH/NLM/LHC) [E]" userId="239c90ff-8bb5-454f-94ce-01f3a550a929" providerId="ADAL" clId="{092256FB-7E02-4608-94EF-5038A5D30A7C}" dt="2022-08-30T17:21:30.236" v="43" actId="313"/>
        <pc:sldMkLst>
          <pc:docMk/>
          <pc:sldMk cId="3581780994" sldId="258"/>
        </pc:sldMkLst>
        <pc:spChg chg="mod">
          <ac:chgData name="Fung, Kin Wah (NIH/NLM/LHC) [E]" userId="239c90ff-8bb5-454f-94ce-01f3a550a929" providerId="ADAL" clId="{092256FB-7E02-4608-94EF-5038A5D30A7C}" dt="2022-08-30T17:21:30.236" v="43" actId="313"/>
          <ac:spMkLst>
            <pc:docMk/>
            <pc:sldMk cId="3581780994" sldId="258"/>
            <ac:spMk id="3" creationId="{0DE5E5DC-A63F-A948-F351-BA46AF4C946A}"/>
          </ac:spMkLst>
        </pc:spChg>
      </pc:sldChg>
      <pc:sldChg chg="modSp new del mod">
        <pc:chgData name="Fung, Kin Wah (NIH/NLM/LHC) [E]" userId="239c90ff-8bb5-454f-94ce-01f3a550a929" providerId="ADAL" clId="{092256FB-7E02-4608-94EF-5038A5D30A7C}" dt="2022-08-30T19:21:24.439" v="112" actId="47"/>
        <pc:sldMkLst>
          <pc:docMk/>
          <pc:sldMk cId="3217980326" sldId="259"/>
        </pc:sldMkLst>
        <pc:spChg chg="mod">
          <ac:chgData name="Fung, Kin Wah (NIH/NLM/LHC) [E]" userId="239c90ff-8bb5-454f-94ce-01f3a550a929" providerId="ADAL" clId="{092256FB-7E02-4608-94EF-5038A5D30A7C}" dt="2022-08-30T19:10:28.898" v="63" actId="20577"/>
          <ac:spMkLst>
            <pc:docMk/>
            <pc:sldMk cId="3217980326" sldId="259"/>
            <ac:spMk id="2" creationId="{43E086A4-6090-D3EA-57DC-9F3DB6C48192}"/>
          </ac:spMkLst>
        </pc:spChg>
      </pc:sldChg>
      <pc:sldChg chg="addSp modSp new mod">
        <pc:chgData name="Fung, Kin Wah (NIH/NLM/LHC) [E]" userId="239c90ff-8bb5-454f-94ce-01f3a550a929" providerId="ADAL" clId="{092256FB-7E02-4608-94EF-5038A5D30A7C}" dt="2022-08-31T14:14:32.891" v="549" actId="1076"/>
        <pc:sldMkLst>
          <pc:docMk/>
          <pc:sldMk cId="1183250571" sldId="260"/>
        </pc:sldMkLst>
        <pc:graphicFrameChg chg="add mod modGraphic">
          <ac:chgData name="Fung, Kin Wah (NIH/NLM/LHC) [E]" userId="239c90ff-8bb5-454f-94ce-01f3a550a929" providerId="ADAL" clId="{092256FB-7E02-4608-94EF-5038A5D30A7C}" dt="2022-08-31T14:14:32.891" v="549" actId="1076"/>
          <ac:graphicFrameMkLst>
            <pc:docMk/>
            <pc:sldMk cId="1183250571" sldId="260"/>
            <ac:graphicFrameMk id="2" creationId="{7244B1E9-02EC-CC1F-1B13-9736E3FC0C7E}"/>
          </ac:graphicFrameMkLst>
        </pc:graphicFrameChg>
      </pc:sldChg>
      <pc:sldChg chg="new del">
        <pc:chgData name="Fung, Kin Wah (NIH/NLM/LHC) [E]" userId="239c90ff-8bb5-454f-94ce-01f3a550a929" providerId="ADAL" clId="{092256FB-7E02-4608-94EF-5038A5D30A7C}" dt="2022-08-30T19:38:13.568" v="262" actId="47"/>
        <pc:sldMkLst>
          <pc:docMk/>
          <pc:sldMk cId="3320750544" sldId="261"/>
        </pc:sldMkLst>
      </pc:sldChg>
      <pc:sldChg chg="addSp modSp add mod">
        <pc:chgData name="Fung, Kin Wah (NIH/NLM/LHC) [E]" userId="239c90ff-8bb5-454f-94ce-01f3a550a929" providerId="ADAL" clId="{092256FB-7E02-4608-94EF-5038A5D30A7C}" dt="2022-08-31T14:17:39.450" v="569" actId="1076"/>
        <pc:sldMkLst>
          <pc:docMk/>
          <pc:sldMk cId="3585127840" sldId="262"/>
        </pc:sldMkLst>
        <pc:spChg chg="add mod">
          <ac:chgData name="Fung, Kin Wah (NIH/NLM/LHC) [E]" userId="239c90ff-8bb5-454f-94ce-01f3a550a929" providerId="ADAL" clId="{092256FB-7E02-4608-94EF-5038A5D30A7C}" dt="2022-08-31T14:17:39.450" v="569" actId="1076"/>
          <ac:spMkLst>
            <pc:docMk/>
            <pc:sldMk cId="3585127840" sldId="262"/>
            <ac:spMk id="3" creationId="{C2056ED6-9223-3B5F-E89C-F6C3FABC46F3}"/>
          </ac:spMkLst>
        </pc:spChg>
        <pc:graphicFrameChg chg="mod modGraphic">
          <ac:chgData name="Fung, Kin Wah (NIH/NLM/LHC) [E]" userId="239c90ff-8bb5-454f-94ce-01f3a550a929" providerId="ADAL" clId="{092256FB-7E02-4608-94EF-5038A5D30A7C}" dt="2022-08-31T14:17:08.770" v="550" actId="1076"/>
          <ac:graphicFrameMkLst>
            <pc:docMk/>
            <pc:sldMk cId="3585127840" sldId="262"/>
            <ac:graphicFrameMk id="2" creationId="{7244B1E9-02EC-CC1F-1B13-9736E3FC0C7E}"/>
          </ac:graphicFrameMkLst>
        </pc:graphicFrameChg>
      </pc:sldChg>
      <pc:sldChg chg="modSp new mod">
        <pc:chgData name="Fung, Kin Wah (NIH/NLM/LHC) [E]" userId="239c90ff-8bb5-454f-94ce-01f3a550a929" providerId="ADAL" clId="{092256FB-7E02-4608-94EF-5038A5D30A7C}" dt="2022-08-30T20:13:55.735" v="286" actId="6549"/>
        <pc:sldMkLst>
          <pc:docMk/>
          <pc:sldMk cId="2559633865" sldId="263"/>
        </pc:sldMkLst>
        <pc:spChg chg="mod">
          <ac:chgData name="Fung, Kin Wah (NIH/NLM/LHC) [E]" userId="239c90ff-8bb5-454f-94ce-01f3a550a929" providerId="ADAL" clId="{092256FB-7E02-4608-94EF-5038A5D30A7C}" dt="2022-08-30T20:13:36.702" v="283" actId="20577"/>
          <ac:spMkLst>
            <pc:docMk/>
            <pc:sldMk cId="2559633865" sldId="263"/>
            <ac:spMk id="2" creationId="{3FFD3E7C-93CA-A851-370F-7DC7BFE71E3D}"/>
          </ac:spMkLst>
        </pc:spChg>
        <pc:spChg chg="mod">
          <ac:chgData name="Fung, Kin Wah (NIH/NLM/LHC) [E]" userId="239c90ff-8bb5-454f-94ce-01f3a550a929" providerId="ADAL" clId="{092256FB-7E02-4608-94EF-5038A5D30A7C}" dt="2022-08-30T20:13:55.735" v="286" actId="6549"/>
          <ac:spMkLst>
            <pc:docMk/>
            <pc:sldMk cId="2559633865" sldId="263"/>
            <ac:spMk id="3" creationId="{D8EF5872-456D-5991-6595-4042F121F70D}"/>
          </ac:spMkLst>
        </pc:spChg>
      </pc:sldChg>
      <pc:sldChg chg="modSp new mod">
        <pc:chgData name="Fung, Kin Wah (NIH/NLM/LHC) [E]" userId="239c90ff-8bb5-454f-94ce-01f3a550a929" providerId="ADAL" clId="{092256FB-7E02-4608-94EF-5038A5D30A7C}" dt="2022-08-31T14:11:25.716" v="526" actId="27636"/>
        <pc:sldMkLst>
          <pc:docMk/>
          <pc:sldMk cId="1400254835" sldId="264"/>
        </pc:sldMkLst>
        <pc:spChg chg="mod">
          <ac:chgData name="Fung, Kin Wah (NIH/NLM/LHC) [E]" userId="239c90ff-8bb5-454f-94ce-01f3a550a929" providerId="ADAL" clId="{092256FB-7E02-4608-94EF-5038A5D30A7C}" dt="2022-08-30T20:17:15.262" v="304" actId="20577"/>
          <ac:spMkLst>
            <pc:docMk/>
            <pc:sldMk cId="1400254835" sldId="264"/>
            <ac:spMk id="2" creationId="{AFEFAF81-EC96-F6A8-2138-1839E6F99D7D}"/>
          </ac:spMkLst>
        </pc:spChg>
        <pc:spChg chg="mod">
          <ac:chgData name="Fung, Kin Wah (NIH/NLM/LHC) [E]" userId="239c90ff-8bb5-454f-94ce-01f3a550a929" providerId="ADAL" clId="{092256FB-7E02-4608-94EF-5038A5D30A7C}" dt="2022-08-31T14:11:25.716" v="526" actId="27636"/>
          <ac:spMkLst>
            <pc:docMk/>
            <pc:sldMk cId="1400254835" sldId="264"/>
            <ac:spMk id="3" creationId="{E71A186D-7F44-20D4-B185-D1A9506D67E8}"/>
          </ac:spMkLst>
        </pc:spChg>
      </pc:sldChg>
      <pc:sldChg chg="addSp modSp new mod">
        <pc:chgData name="Fung, Kin Wah (NIH/NLM/LHC) [E]" userId="239c90ff-8bb5-454f-94ce-01f3a550a929" providerId="ADAL" clId="{092256FB-7E02-4608-94EF-5038A5D30A7C}" dt="2022-08-30T20:34:02.536" v="435" actId="403"/>
        <pc:sldMkLst>
          <pc:docMk/>
          <pc:sldMk cId="1859178345" sldId="265"/>
        </pc:sldMkLst>
        <pc:spChg chg="add mod">
          <ac:chgData name="Fung, Kin Wah (NIH/NLM/LHC) [E]" userId="239c90ff-8bb5-454f-94ce-01f3a550a929" providerId="ADAL" clId="{092256FB-7E02-4608-94EF-5038A5D30A7C}" dt="2022-08-30T20:34:02.536" v="435" actId="403"/>
          <ac:spMkLst>
            <pc:docMk/>
            <pc:sldMk cId="1859178345" sldId="265"/>
            <ac:spMk id="3" creationId="{DF5C599E-455B-9F47-8192-FB48F5D42E67}"/>
          </ac:spMkLst>
        </pc:spChg>
        <pc:graphicFrameChg chg="add mod modGraphic">
          <ac:chgData name="Fung, Kin Wah (NIH/NLM/LHC) [E]" userId="239c90ff-8bb5-454f-94ce-01f3a550a929" providerId="ADAL" clId="{092256FB-7E02-4608-94EF-5038A5D30A7C}" dt="2022-08-30T20:33:38.005" v="406" actId="14734"/>
          <ac:graphicFrameMkLst>
            <pc:docMk/>
            <pc:sldMk cId="1859178345" sldId="265"/>
            <ac:graphicFrameMk id="2" creationId="{EFF7168F-AB92-3DD2-ECA3-E505443D28C7}"/>
          </ac:graphicFrameMkLst>
        </pc:graphicFrameChg>
      </pc:sldChg>
      <pc:sldChg chg="addSp delSp modSp new mod ord">
        <pc:chgData name="Fung, Kin Wah (NIH/NLM/LHC) [E]" userId="239c90ff-8bb5-454f-94ce-01f3a550a929" providerId="ADAL" clId="{092256FB-7E02-4608-94EF-5038A5D30A7C}" dt="2022-09-01T13:45:15.660" v="713"/>
        <pc:sldMkLst>
          <pc:docMk/>
          <pc:sldMk cId="2637877594" sldId="266"/>
        </pc:sldMkLst>
        <pc:spChg chg="add mod">
          <ac:chgData name="Fung, Kin Wah (NIH/NLM/LHC) [E]" userId="239c90ff-8bb5-454f-94ce-01f3a550a929" providerId="ADAL" clId="{092256FB-7E02-4608-94EF-5038A5D30A7C}" dt="2022-08-31T17:50:47.636" v="583" actId="692"/>
          <ac:spMkLst>
            <pc:docMk/>
            <pc:sldMk cId="2637877594" sldId="266"/>
            <ac:spMk id="10" creationId="{AB84A568-8B96-F836-AD7A-F7820D5288A4}"/>
          </ac:spMkLst>
        </pc:spChg>
        <pc:spChg chg="add mod">
          <ac:chgData name="Fung, Kin Wah (NIH/NLM/LHC) [E]" userId="239c90ff-8bb5-454f-94ce-01f3a550a929" providerId="ADAL" clId="{092256FB-7E02-4608-94EF-5038A5D30A7C}" dt="2022-08-31T17:51:40.169" v="591" actId="14100"/>
          <ac:spMkLst>
            <pc:docMk/>
            <pc:sldMk cId="2637877594" sldId="266"/>
            <ac:spMk id="13" creationId="{CA1F162A-0C23-CA3E-09B1-29F6B6C62747}"/>
          </ac:spMkLst>
        </pc:spChg>
        <pc:spChg chg="add mod">
          <ac:chgData name="Fung, Kin Wah (NIH/NLM/LHC) [E]" userId="239c90ff-8bb5-454f-94ce-01f3a550a929" providerId="ADAL" clId="{092256FB-7E02-4608-94EF-5038A5D30A7C}" dt="2022-08-31T17:52:11.337" v="593" actId="1076"/>
          <ac:spMkLst>
            <pc:docMk/>
            <pc:sldMk cId="2637877594" sldId="266"/>
            <ac:spMk id="14" creationId="{867C8C08-6175-F7C3-CC1C-3804DC2A5E20}"/>
          </ac:spMkLst>
        </pc:spChg>
        <pc:spChg chg="add mod">
          <ac:chgData name="Fung, Kin Wah (NIH/NLM/LHC) [E]" userId="239c90ff-8bb5-454f-94ce-01f3a550a929" providerId="ADAL" clId="{092256FB-7E02-4608-94EF-5038A5D30A7C}" dt="2022-08-31T17:53:10.456" v="658" actId="14100"/>
          <ac:spMkLst>
            <pc:docMk/>
            <pc:sldMk cId="2637877594" sldId="266"/>
            <ac:spMk id="15" creationId="{4EE1AF36-6AF7-A8EB-08EF-854343C73968}"/>
          </ac:spMkLst>
        </pc:spChg>
        <pc:picChg chg="add del">
          <ac:chgData name="Fung, Kin Wah (NIH/NLM/LHC) [E]" userId="239c90ff-8bb5-454f-94ce-01f3a550a929" providerId="ADAL" clId="{092256FB-7E02-4608-94EF-5038A5D30A7C}" dt="2022-08-31T17:49:19.818" v="574" actId="478"/>
          <ac:picMkLst>
            <pc:docMk/>
            <pc:sldMk cId="2637877594" sldId="266"/>
            <ac:picMk id="3" creationId="{251D252E-B3B1-EE54-74C1-6CE3930DABAD}"/>
          </ac:picMkLst>
        </pc:picChg>
        <pc:picChg chg="add del">
          <ac:chgData name="Fung, Kin Wah (NIH/NLM/LHC) [E]" userId="239c90ff-8bb5-454f-94ce-01f3a550a929" providerId="ADAL" clId="{092256FB-7E02-4608-94EF-5038A5D30A7C}" dt="2022-08-31T17:49:13.537" v="573" actId="478"/>
          <ac:picMkLst>
            <pc:docMk/>
            <pc:sldMk cId="2637877594" sldId="266"/>
            <ac:picMk id="5" creationId="{9A0FA136-6AC5-2980-7E9F-C8BE70B3B0D2}"/>
          </ac:picMkLst>
        </pc:picChg>
        <pc:picChg chg="add mod">
          <ac:chgData name="Fung, Kin Wah (NIH/NLM/LHC) [E]" userId="239c90ff-8bb5-454f-94ce-01f3a550a929" providerId="ADAL" clId="{092256FB-7E02-4608-94EF-5038A5D30A7C}" dt="2022-08-31T17:49:37.993" v="576" actId="1076"/>
          <ac:picMkLst>
            <pc:docMk/>
            <pc:sldMk cId="2637877594" sldId="266"/>
            <ac:picMk id="7" creationId="{BF5121EF-691E-9C06-B286-A683B6F55A71}"/>
          </ac:picMkLst>
        </pc:picChg>
        <pc:picChg chg="add mod">
          <ac:chgData name="Fung, Kin Wah (NIH/NLM/LHC) [E]" userId="239c90ff-8bb5-454f-94ce-01f3a550a929" providerId="ADAL" clId="{092256FB-7E02-4608-94EF-5038A5D30A7C}" dt="2022-08-31T17:51:32.864" v="589" actId="1076"/>
          <ac:picMkLst>
            <pc:docMk/>
            <pc:sldMk cId="2637877594" sldId="266"/>
            <ac:picMk id="9" creationId="{648742D3-C888-A937-710C-0D7DB4DCEA29}"/>
          </ac:picMkLst>
        </pc:picChg>
        <pc:picChg chg="add del mod">
          <ac:chgData name="Fung, Kin Wah (NIH/NLM/LHC) [E]" userId="239c90ff-8bb5-454f-94ce-01f3a550a929" providerId="ADAL" clId="{092256FB-7E02-4608-94EF-5038A5D30A7C}" dt="2022-08-31T17:51:00.949" v="585"/>
          <ac:picMkLst>
            <pc:docMk/>
            <pc:sldMk cId="2637877594" sldId="266"/>
            <ac:picMk id="11" creationId="{55CC0481-352C-B53F-CA29-1229812EC74B}"/>
          </ac:picMkLst>
        </pc:picChg>
        <pc:picChg chg="add mod">
          <ac:chgData name="Fung, Kin Wah (NIH/NLM/LHC) [E]" userId="239c90ff-8bb5-454f-94ce-01f3a550a929" providerId="ADAL" clId="{092256FB-7E02-4608-94EF-5038A5D30A7C}" dt="2022-08-31T17:51:19.378" v="587" actId="571"/>
          <ac:picMkLst>
            <pc:docMk/>
            <pc:sldMk cId="2637877594" sldId="266"/>
            <ac:picMk id="12" creationId="{58D6F7AE-3501-C6B6-7B26-591CA46CAC96}"/>
          </ac:picMkLst>
        </pc:picChg>
      </pc:sldChg>
      <pc:sldChg chg="modSp new mod">
        <pc:chgData name="Fung, Kin Wah (NIH/NLM/LHC) [E]" userId="239c90ff-8bb5-454f-94ce-01f3a550a929" providerId="ADAL" clId="{092256FB-7E02-4608-94EF-5038A5D30A7C}" dt="2022-08-31T20:40:11.760" v="711" actId="20577"/>
        <pc:sldMkLst>
          <pc:docMk/>
          <pc:sldMk cId="465949446" sldId="267"/>
        </pc:sldMkLst>
        <pc:spChg chg="mod">
          <ac:chgData name="Fung, Kin Wah (NIH/NLM/LHC) [E]" userId="239c90ff-8bb5-454f-94ce-01f3a550a929" providerId="ADAL" clId="{092256FB-7E02-4608-94EF-5038A5D30A7C}" dt="2022-08-31T20:40:11.760" v="711" actId="20577"/>
          <ac:spMkLst>
            <pc:docMk/>
            <pc:sldMk cId="465949446" sldId="267"/>
            <ac:spMk id="2" creationId="{9F5822E3-3CD0-B34B-6017-557ED51C46EE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80623-728E-779D-ACE0-F0ACC5764FD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DAB888-8253-20F4-080C-534BCEF51F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9EE561-A6FD-2D08-7860-6FEFEFE068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EE2451-FFF8-4214-614F-215419965E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3AAB0-885B-40F9-9044-2DBC026FEB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67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3CD8-45B6-2684-8A84-6055F1B74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3E27BA-66B9-B550-5D36-95B453D916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A144C7-63D5-6676-2438-E0A2CCEEA0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653785-9862-3C88-009B-9BB20CC03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1B806-0019-B868-139E-FEE7A8550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8580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6E352AF-37BB-30E1-C7B5-709C783420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8FC6C9-7BB0-BE8A-222A-0E53A6E273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B84558-200E-2D8A-7585-94DA265AC3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541A97-7860-60FF-8031-68827EC4D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930837-507F-40AD-9E04-A970D040D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52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686549-5DAD-E669-00A1-C877E3B6A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627AAB-B90A-28AF-E4D8-9C2B5D3BF2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159D7A-DAC1-A0AA-AC86-25BAD32C5C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EE18C5-C1A2-4B08-C456-49FB42332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BD3739-1632-4E1F-7DA9-73A7B9EA9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67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1A7BED-28F5-8E10-499B-D1148E78F7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7AFB96-47A2-69EE-4263-34FB41027A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05DE35-3590-E8C6-01BA-5D757155F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9F8614-2DC4-A79C-E11B-2DD4B50F2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369CB8-A1D2-613C-0FA8-B2268238E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41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3C9C5-A04B-2193-003A-DD29C1E79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BA80E-B536-B153-64E6-F10AF070BB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552BCF8-BAA2-48FE-689C-162AE38F5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DD63EB-7569-AB0C-08E1-1AD7E896C7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666C6-F18C-E8BD-30BA-49840F4E9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F5CC4B-F83D-1879-05A0-944F5FB13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010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80210-A022-C771-EBCB-3894BD812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EAC489-143C-210C-E4EB-2653176DEE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23AC85-CB6F-79AF-214F-0FAC7C0D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11EE2C-123A-A55F-A71B-4C541E3E01B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12D052-C514-A458-E930-4805240B28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5478BD-DD31-FEB7-B0E0-60BC50E6F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D8A1DA-2806-0075-F489-92A04E7F9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2DD1BD-7D0D-E11B-CA22-C2A290736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49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68B8ED-EF19-8459-64FC-9B8F7353DE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1994F6-9206-05A7-1350-4C8E1A672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D9828-2394-E8B8-D52D-F7D6593612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F15100-8E48-9078-7D7B-553200A0F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17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0DE4227-E3A6-6CA8-CEAE-67E7DFEA9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BD07482-B0F6-5C8D-9652-C2265B222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1DA64B-BA2E-716F-DDD5-9C43DE7419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32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044010-2286-00FD-CA82-6979ECCB4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2AA526-298C-2127-0955-491A5741C5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9AB9A3-34E1-D8F9-000E-F5095332B9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717632E-5859-C0B8-5026-26D756162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EBEA-403E-3EC5-F324-31900FB83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0A2192-BCD2-185A-CE4A-057BB9A1F4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94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8191AC-B3EA-90EA-0414-7AAC9E462E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C8F2982-612F-194E-B90F-ACC4F11EBF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64C0286-4E7F-4156-9305-70A36766AE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FB8350-6B1B-105A-E63A-9A4139BF5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E678B2-F7A0-497B-BA85-DE23A08740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A56711-5788-753F-2327-EF205F36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8262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5CA93F4-A339-D3F2-82AF-1CBBC8BF26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A208EE-2805-C119-6737-016B97E30D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FDCFE-844B-E1B9-92F6-19E60B280D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7866B5-9C40-43E5-9BF7-4D79624F9FA6}" type="datetimeFigureOut">
              <a:rPr lang="en-US" smtClean="0"/>
              <a:t>8/30/2022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FFF246-2251-03C8-FE42-1F09B287B1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4F9EC2-E626-D1ED-054F-11CBC93513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A88AB0-7ACE-4306-BAF1-6CF7A7B039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56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DC8A297-503A-C1C5-7B67-1D14FC46E5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CCI to ICHI map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2447F10-4EC9-7FBD-4578-3DB6EAD7F2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Partial matches 2 types</a:t>
            </a:r>
          </a:p>
          <a:p>
            <a:pPr lvl="1"/>
            <a:r>
              <a:rPr lang="en-US" dirty="0"/>
              <a:t>Partial </a:t>
            </a:r>
            <a:r>
              <a:rPr lang="en-US" dirty="0" err="1"/>
              <a:t>postcoordination</a:t>
            </a:r>
            <a:r>
              <a:rPr lang="en-US" dirty="0"/>
              <a:t> with missing information</a:t>
            </a:r>
          </a:p>
          <a:p>
            <a:pPr lvl="1"/>
            <a:r>
              <a:rPr lang="en-US" dirty="0"/>
              <a:t>No </a:t>
            </a:r>
            <a:r>
              <a:rPr lang="en-US" dirty="0" err="1"/>
              <a:t>postcoordination</a:t>
            </a:r>
            <a:r>
              <a:rPr lang="en-US" dirty="0"/>
              <a:t> (“</a:t>
            </a:r>
            <a:r>
              <a:rPr lang="en-US" altLang="en-US" sz="2400" dirty="0"/>
              <a:t>no additional codes available”)</a:t>
            </a:r>
          </a:p>
          <a:p>
            <a:pPr lvl="1"/>
            <a:r>
              <a:rPr lang="en-US" dirty="0"/>
              <a:t>Will combine to align with the other two maps</a:t>
            </a:r>
          </a:p>
          <a:p>
            <a:r>
              <a:rPr lang="en-US" dirty="0"/>
              <a:t>“without contrast” – should be ignored e.g.,</a:t>
            </a:r>
          </a:p>
          <a:p>
            <a:pPr lvl="1"/>
            <a:r>
              <a:rPr lang="en-US" dirty="0"/>
              <a:t>3VQ10VA	Xray, tibia and fibula without contrast (e.g. plain film) (with or without fluoroscopy)	MNB.BA.BA	X-ray of tibia or fibula		N/A	N/A	Partial </a:t>
            </a:r>
            <a:r>
              <a:rPr lang="en-US" dirty="0" err="1"/>
              <a:t>Precoordination</a:t>
            </a:r>
            <a:r>
              <a:rPr lang="en-US" dirty="0"/>
              <a:t> match	N/A	N/A	Not applicable 					</a:t>
            </a:r>
            <a:r>
              <a:rPr lang="en-US" dirty="0">
                <a:solidFill>
                  <a:srgbClr val="FF0000"/>
                </a:solidFill>
              </a:rPr>
              <a:t>without contrast</a:t>
            </a:r>
            <a:r>
              <a:rPr lang="en-US" dirty="0"/>
              <a:t>				</a:t>
            </a:r>
            <a:r>
              <a:rPr lang="en-US" dirty="0">
                <a:solidFill>
                  <a:srgbClr val="FF0000"/>
                </a:solidFill>
              </a:rPr>
              <a:t>Partial Match</a:t>
            </a:r>
            <a:r>
              <a:rPr lang="en-US" dirty="0"/>
              <a:t>	Not applicable- no additional detail available 	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28225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EFF7168F-AB92-3DD2-ECA3-E505443D28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5819353"/>
              </p:ext>
            </p:extLst>
          </p:nvPr>
        </p:nvGraphicFramePr>
        <p:xfrm>
          <a:off x="1674688" y="1150706"/>
          <a:ext cx="9185097" cy="46770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1699">
                  <a:extLst>
                    <a:ext uri="{9D8B030D-6E8A-4147-A177-3AD203B41FA5}">
                      <a16:colId xmlns:a16="http://schemas.microsoft.com/office/drawing/2014/main" val="3692342563"/>
                    </a:ext>
                  </a:extLst>
                </a:gridCol>
                <a:gridCol w="3061699">
                  <a:extLst>
                    <a:ext uri="{9D8B030D-6E8A-4147-A177-3AD203B41FA5}">
                      <a16:colId xmlns:a16="http://schemas.microsoft.com/office/drawing/2014/main" val="980548826"/>
                    </a:ext>
                  </a:extLst>
                </a:gridCol>
                <a:gridCol w="3061699">
                  <a:extLst>
                    <a:ext uri="{9D8B030D-6E8A-4147-A177-3AD203B41FA5}">
                      <a16:colId xmlns:a16="http://schemas.microsoft.com/office/drawing/2014/main" val="3344109478"/>
                    </a:ext>
                  </a:extLst>
                </a:gridCol>
              </a:tblGrid>
              <a:tr h="204836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SCTName</a:t>
                      </a:r>
                      <a:endParaRPr lang="en-US" sz="3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StemCode</a:t>
                      </a:r>
                      <a:endParaRPr lang="en-US" sz="3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</a:rPr>
                        <a:t>StemCodeName</a:t>
                      </a:r>
                      <a:endParaRPr lang="en-US" sz="3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79451025"/>
                  </a:ext>
                </a:extLst>
              </a:tr>
              <a:tr h="1019145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Endoscopic myomectomy (procedure)</a:t>
                      </a:r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NME.JI.AB|NME.JI.AC</a:t>
                      </a:r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  <a:latin typeface="Calibri" panose="020F0502020204030204" pitchFamily="34" charset="0"/>
                        </a:rPr>
                        <a:t>Laparoscopic excision of lesion of </a:t>
                      </a:r>
                      <a:r>
                        <a:rPr lang="en-US" sz="1800" dirty="0" err="1">
                          <a:effectLst/>
                          <a:latin typeface="Calibri" panose="020F0502020204030204" pitchFamily="34" charset="0"/>
                        </a:rPr>
                        <a:t>uterus|Transvaginal</a:t>
                      </a:r>
                      <a:r>
                        <a:rPr lang="en-US" sz="1800" dirty="0">
                          <a:effectLst/>
                          <a:latin typeface="Calibri" panose="020F0502020204030204" pitchFamily="34" charset="0"/>
                        </a:rPr>
                        <a:t> local excision of lesion of uterus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055240"/>
                  </a:ext>
                </a:extLst>
              </a:tr>
              <a:tr h="731694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Complete excision of nail AND nail matrix (procedure)</a:t>
                      </a:r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LBD.JK.AA | LBF.JK.AA</a:t>
                      </a:r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  <a:latin typeface="Calibri" panose="020F0502020204030204" pitchFamily="34" charset="0"/>
                        </a:rPr>
                        <a:t>Total excision of nail of finger | Total excision of nail of toe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778513"/>
                  </a:ext>
                </a:extLst>
              </a:tr>
              <a:tr h="731694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Wedge excision of skin of nail fold (procedure)</a:t>
                      </a:r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LBD.JJ.AA|LBF.JJ.AA</a:t>
                      </a:r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Partial excision of nail of finger|Partial excision of nail of toe</a:t>
                      </a:r>
                      <a:endParaRPr lang="en-US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277467"/>
                  </a:ext>
                </a:extLst>
              </a:tr>
              <a:tr h="731694"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Partial excision of nail and nail matrix (procedure)</a:t>
                      </a:r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LBD.JJ.AA | LBF.JJ.AA</a:t>
                      </a:r>
                      <a:endParaRPr lang="en-US" sz="3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>
                          <a:effectLst/>
                          <a:latin typeface="Calibri" panose="020F0502020204030204" pitchFamily="34" charset="0"/>
                        </a:rPr>
                        <a:t>Partial excision of nail of finger | Partial excision of nail of toe</a:t>
                      </a:r>
                      <a:endParaRPr lang="en-US" sz="32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2272398"/>
                  </a:ext>
                </a:extLst>
              </a:tr>
              <a:tr h="731694"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  <a:latin typeface="Calibri" panose="020F0502020204030204" pitchFamily="34" charset="0"/>
                        </a:rPr>
                        <a:t>Interruption of vena cava (procedure)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  <a:latin typeface="Calibri" panose="020F0502020204030204" pitchFamily="34" charset="0"/>
                        </a:rPr>
                        <a:t>HIB.LA.AA | HIC.LA.AA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>
                          <a:effectLst/>
                          <a:latin typeface="Calibri" panose="020F0502020204030204" pitchFamily="34" charset="0"/>
                        </a:rPr>
                        <a:t>Interruption of the superior vena cava | Interruption of the inferior vena cava</a:t>
                      </a:r>
                      <a:endParaRPr lang="en-US" sz="3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13808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F5C599E-455B-9F47-8192-FB48F5D42E67}"/>
              </a:ext>
            </a:extLst>
          </p:cNvPr>
          <p:cNvSpPr txBox="1"/>
          <p:nvPr/>
        </p:nvSpPr>
        <p:spPr>
          <a:xfrm>
            <a:off x="2044557" y="246580"/>
            <a:ext cx="49726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SNOMED CT broad to narrow maps</a:t>
            </a:r>
          </a:p>
        </p:txBody>
      </p:sp>
    </p:spTree>
    <p:extLst>
      <p:ext uri="{BB962C8B-B14F-4D97-AF65-F5344CB8AC3E}">
        <p14:creationId xmlns:p14="http://schemas.microsoft.com/office/powerpoint/2010/main" val="18591783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9E288-6167-05DE-D2D5-F36D6D9A8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CCI to ICHI 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F9B08-9859-0CBF-04CF-84B3CC628B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“homologous platelets” same as platelets</a:t>
            </a:r>
          </a:p>
          <a:p>
            <a:pPr lvl="1"/>
            <a:r>
              <a:rPr lang="en-US" dirty="0"/>
              <a:t>1LZ19HHU4J	Transfusion, circulatory system NEC using homologous transfusion of platelets	DIA.DG.AF	Transfusion of blood or blood products		Transfusion platelets ⇒	 http://id.who.int/icd/entity/1401811875	Partial </a:t>
            </a:r>
            <a:r>
              <a:rPr lang="en-US" dirty="0" err="1"/>
              <a:t>Precoordination</a:t>
            </a:r>
            <a:r>
              <a:rPr lang="en-US" dirty="0"/>
              <a:t> match	N/A	N/A	Not applicable 								</a:t>
            </a:r>
            <a:r>
              <a:rPr lang="en-US" dirty="0">
                <a:solidFill>
                  <a:srgbClr val="FF0000"/>
                </a:solidFill>
              </a:rPr>
              <a:t>Homologous</a:t>
            </a: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</a:rPr>
              <a:t>Partial Match</a:t>
            </a:r>
            <a:r>
              <a:rPr lang="en-US" dirty="0"/>
              <a:t>	Not applicable- no additional detail available </a:t>
            </a:r>
          </a:p>
          <a:p>
            <a:r>
              <a:rPr lang="en-US" dirty="0"/>
              <a:t>“during </a:t>
            </a:r>
            <a:r>
              <a:rPr lang="en-US" dirty="0" err="1"/>
              <a:t>labour</a:t>
            </a:r>
            <a:r>
              <a:rPr lang="en-US" dirty="0"/>
              <a:t>” – ignore timing</a:t>
            </a:r>
          </a:p>
          <a:p>
            <a:pPr lvl="1"/>
            <a:r>
              <a:rPr lang="en-US" dirty="0"/>
              <a:t>5LD07JAFX	Fetal heart monitoring during active </a:t>
            </a:r>
            <a:r>
              <a:rPr lang="en-US" dirty="0" err="1"/>
              <a:t>labour</a:t>
            </a:r>
            <a:r>
              <a:rPr lang="en-US" dirty="0"/>
              <a:t>, using fetal scalp electrode	NMR.AI.AC	Internal fetal monitoring		Inclusion term: Fetal scalp electrode ⇒	http://id.who.int/icd/entity/1722009250	Partial </a:t>
            </a:r>
            <a:r>
              <a:rPr lang="en-US" dirty="0" err="1"/>
              <a:t>Precoordination</a:t>
            </a:r>
            <a:r>
              <a:rPr lang="en-US" dirty="0"/>
              <a:t> match	N/A	N/A	Not applicable 								</a:t>
            </a:r>
            <a:r>
              <a:rPr lang="en-US" dirty="0">
                <a:solidFill>
                  <a:srgbClr val="FF0000"/>
                </a:solidFill>
              </a:rPr>
              <a:t>during active </a:t>
            </a:r>
            <a:r>
              <a:rPr lang="en-US" dirty="0" err="1">
                <a:solidFill>
                  <a:srgbClr val="FF0000"/>
                </a:solidFill>
              </a:rPr>
              <a:t>labour</a:t>
            </a: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</a:rPr>
              <a:t>Partial Match</a:t>
            </a:r>
            <a:r>
              <a:rPr lang="en-US" dirty="0"/>
              <a:t>	Not applicable- no additional detail available 		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2681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3FCA9-F8D1-C072-9712-048E8A28D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CCI to ICHI 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E5E5DC-A63F-A948-F351-BA46AF4C94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“vacuum traction” – same as vacuum delivery</a:t>
            </a:r>
          </a:p>
          <a:p>
            <a:pPr lvl="1"/>
            <a:r>
              <a:rPr lang="en-US" dirty="0"/>
              <a:t>5MD54NF	Vacuum traction with episiotomy NOS	"NME.JF.ACPAW.FA.AA"	"Vaginal </a:t>
            </a:r>
            <a:r>
              <a:rPr lang="en-US" dirty="0" err="1"/>
              <a:t>deliveryEpisiotomy</a:t>
            </a:r>
            <a:r>
              <a:rPr lang="en-US" dirty="0"/>
              <a:t>"		"Inclusion and Index terms: Vacuum delivery ⇒"	http://id.who.int/icd/entity/1257189887	Partial </a:t>
            </a:r>
            <a:r>
              <a:rPr lang="en-US" dirty="0" err="1"/>
              <a:t>Precoordination</a:t>
            </a:r>
            <a:r>
              <a:rPr lang="en-US" dirty="0"/>
              <a:t> match	N/A	N/A	Not applicable 					</a:t>
            </a:r>
            <a:r>
              <a:rPr lang="en-US" dirty="0" err="1">
                <a:solidFill>
                  <a:srgbClr val="FF0000"/>
                </a:solidFill>
              </a:rPr>
              <a:t>vaccum</a:t>
            </a:r>
            <a:r>
              <a:rPr lang="en-US" dirty="0">
                <a:solidFill>
                  <a:srgbClr val="FF0000"/>
                </a:solidFill>
              </a:rPr>
              <a:t> traction				Partial Match</a:t>
            </a:r>
            <a:r>
              <a:rPr lang="en-US" dirty="0"/>
              <a:t>	Not applicable- no additional detail available 	</a:t>
            </a:r>
          </a:p>
          <a:p>
            <a:r>
              <a:rPr lang="en-US" dirty="0"/>
              <a:t>Meaning of “device NEC” e.g. “Release, abdominal cavity endoscopic [laparoscopic] approach using device NEC”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17809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822E3-3CD0-B34B-6017-557ED51C46E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Summary of results from mapping 3 terminologies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FA958C-E574-CDCF-7DD0-384CE2A9F9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9494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244B1E9-02EC-CC1F-1B13-9736E3FC0C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920678"/>
              </p:ext>
            </p:extLst>
          </p:nvPr>
        </p:nvGraphicFramePr>
        <p:xfrm>
          <a:off x="974787" y="762798"/>
          <a:ext cx="9858077" cy="4612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6764">
                  <a:extLst>
                    <a:ext uri="{9D8B030D-6E8A-4147-A177-3AD203B41FA5}">
                      <a16:colId xmlns:a16="http://schemas.microsoft.com/office/drawing/2014/main" val="1145035797"/>
                    </a:ext>
                  </a:extLst>
                </a:gridCol>
                <a:gridCol w="1052106">
                  <a:extLst>
                    <a:ext uri="{9D8B030D-6E8A-4147-A177-3AD203B41FA5}">
                      <a16:colId xmlns:a16="http://schemas.microsoft.com/office/drawing/2014/main" val="2855147457"/>
                    </a:ext>
                  </a:extLst>
                </a:gridCol>
                <a:gridCol w="1710433">
                  <a:extLst>
                    <a:ext uri="{9D8B030D-6E8A-4147-A177-3AD203B41FA5}">
                      <a16:colId xmlns:a16="http://schemas.microsoft.com/office/drawing/2014/main" val="3156358805"/>
                    </a:ext>
                  </a:extLst>
                </a:gridCol>
                <a:gridCol w="1356515">
                  <a:extLst>
                    <a:ext uri="{9D8B030D-6E8A-4147-A177-3AD203B41FA5}">
                      <a16:colId xmlns:a16="http://schemas.microsoft.com/office/drawing/2014/main" val="4208109725"/>
                    </a:ext>
                  </a:extLst>
                </a:gridCol>
                <a:gridCol w="1396121">
                  <a:extLst>
                    <a:ext uri="{9D8B030D-6E8A-4147-A177-3AD203B41FA5}">
                      <a16:colId xmlns:a16="http://schemas.microsoft.com/office/drawing/2014/main" val="1215542963"/>
                    </a:ext>
                  </a:extLst>
                </a:gridCol>
                <a:gridCol w="1406024">
                  <a:extLst>
                    <a:ext uri="{9D8B030D-6E8A-4147-A177-3AD203B41FA5}">
                      <a16:colId xmlns:a16="http://schemas.microsoft.com/office/drawing/2014/main" val="3312815260"/>
                    </a:ext>
                  </a:extLst>
                </a:gridCol>
                <a:gridCol w="1330114">
                  <a:extLst>
                    <a:ext uri="{9D8B030D-6E8A-4147-A177-3AD203B41FA5}">
                      <a16:colId xmlns:a16="http://schemas.microsoft.com/office/drawing/2014/main" val="38653349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3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dirty="0"/>
                        <a:t>SNOMED CT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dirty="0"/>
                        <a:t>ICD-10-PCS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2400" dirty="0"/>
                        <a:t>CCI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231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Unmappable 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2.33%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2.67%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75835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match stem code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34.00%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23.67%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37.33%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8203412"/>
                  </a:ext>
                </a:extLst>
              </a:tr>
              <a:tr h="329881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match foundation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36.67%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14.33%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22.67%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62396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Full match </a:t>
                      </a:r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postcoordination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10.67%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26.33%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8.67%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88739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Partial match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16.33%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33.00%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31.33%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71460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389616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3250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FD3E7C-93CA-A851-370F-7DC7BFE71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SNOMED CT </a:t>
            </a:r>
            <a:r>
              <a:rPr lang="en-US" dirty="0" err="1"/>
              <a:t>unmappables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EF5872-456D-5991-6595-4042F121F7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Excision of benign lesion of trunk (procedure)</a:t>
            </a:r>
          </a:p>
          <a:p>
            <a:r>
              <a:rPr lang="en-US" dirty="0"/>
              <a:t>Acne surgery (procedure)</a:t>
            </a:r>
          </a:p>
          <a:p>
            <a:r>
              <a:rPr lang="en-US" dirty="0"/>
              <a:t>Extracorporeal shockwave lithotripsy (procedure)</a:t>
            </a:r>
          </a:p>
          <a:p>
            <a:r>
              <a:rPr lang="en-US" dirty="0"/>
              <a:t>Operation on Bartholin's gland (procedure)</a:t>
            </a:r>
          </a:p>
          <a:p>
            <a:r>
              <a:rPr lang="en-US" dirty="0"/>
              <a:t>Excision of malignant lesion of trunk (procedure)</a:t>
            </a:r>
          </a:p>
          <a:p>
            <a:r>
              <a:rPr lang="en-US" dirty="0" err="1"/>
              <a:t>Chemodenervation</a:t>
            </a:r>
            <a:r>
              <a:rPr lang="en-US" dirty="0"/>
              <a:t> (procedure)</a:t>
            </a:r>
          </a:p>
          <a:p>
            <a:r>
              <a:rPr lang="en-US" dirty="0"/>
              <a:t>Excision of malignant lesion of scalp and neck (procedure)</a:t>
            </a:r>
          </a:p>
        </p:txBody>
      </p:sp>
    </p:spTree>
    <p:extLst>
      <p:ext uri="{BB962C8B-B14F-4D97-AF65-F5344CB8AC3E}">
        <p14:creationId xmlns:p14="http://schemas.microsoft.com/office/powerpoint/2010/main" val="2559633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EFAF81-EC96-F6A8-2138-1839E6F99D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ICD-10-PCS </a:t>
            </a:r>
            <a:r>
              <a:rPr lang="en-US" dirty="0" err="1"/>
              <a:t>unmappables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1A186D-7F44-20D4-B185-D1A9506D67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685318" cy="4667250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Inspection of Gallbladder, Percutaneous Endoscopic Approach (closest match is PAK.AE.AB Laparoscopy)</a:t>
            </a:r>
          </a:p>
          <a:p>
            <a:r>
              <a:rPr lang="en-US" dirty="0"/>
              <a:t>Insertion of Pacemaker, Dual Chamber into Chest Subcutaneous Tissue and Fascia, Open Approach (ICHI has separate codes for temporary vs. permanent pacemaker)</a:t>
            </a:r>
          </a:p>
          <a:p>
            <a:r>
              <a:rPr lang="en-US" dirty="0"/>
              <a:t>Insertion of Pacemaker Lead into Right Ventricle, Percutaneous Approach</a:t>
            </a:r>
          </a:p>
          <a:p>
            <a:r>
              <a:rPr lang="en-US" dirty="0"/>
              <a:t>Insertion of Pacemaker Lead into Right Atrium, Percutaneous Approach</a:t>
            </a:r>
          </a:p>
          <a:p>
            <a:r>
              <a:rPr lang="en-US" dirty="0"/>
              <a:t>Insertion of Defibrillator Lead into Right Ventricle, Percutaneous Approach</a:t>
            </a:r>
          </a:p>
          <a:p>
            <a:r>
              <a:rPr lang="en-US" dirty="0"/>
              <a:t>Insertion of Defibrillator Lead into Right Atrium, Percutaneous Approach</a:t>
            </a:r>
          </a:p>
          <a:p>
            <a:r>
              <a:rPr lang="en-US" dirty="0"/>
              <a:t>Insertion of Defibrillator Generator into Chest Subcutaneous Tissue and Fascia, Open Approach</a:t>
            </a:r>
          </a:p>
          <a:p>
            <a:r>
              <a:rPr lang="en-US" dirty="0"/>
              <a:t>Dilation of Cervix, Via Natural or Artificial Opening (closest match is NME.JE.AC Dilatation and curettage of uterus)</a:t>
            </a:r>
          </a:p>
        </p:txBody>
      </p:sp>
    </p:spTree>
    <p:extLst>
      <p:ext uri="{BB962C8B-B14F-4D97-AF65-F5344CB8AC3E}">
        <p14:creationId xmlns:p14="http://schemas.microsoft.com/office/powerpoint/2010/main" val="1400254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244B1E9-02EC-CC1F-1B13-9736E3FC0C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63424"/>
              </p:ext>
            </p:extLst>
          </p:nvPr>
        </p:nvGraphicFramePr>
        <p:xfrm>
          <a:off x="595872" y="1757062"/>
          <a:ext cx="10631951" cy="3662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1422">
                  <a:extLst>
                    <a:ext uri="{9D8B030D-6E8A-4147-A177-3AD203B41FA5}">
                      <a16:colId xmlns:a16="http://schemas.microsoft.com/office/drawing/2014/main" val="1145035797"/>
                    </a:ext>
                  </a:extLst>
                </a:gridCol>
                <a:gridCol w="891293">
                  <a:extLst>
                    <a:ext uri="{9D8B030D-6E8A-4147-A177-3AD203B41FA5}">
                      <a16:colId xmlns:a16="http://schemas.microsoft.com/office/drawing/2014/main" val="2855147457"/>
                    </a:ext>
                  </a:extLst>
                </a:gridCol>
                <a:gridCol w="1644930">
                  <a:extLst>
                    <a:ext uri="{9D8B030D-6E8A-4147-A177-3AD203B41FA5}">
                      <a16:colId xmlns:a16="http://schemas.microsoft.com/office/drawing/2014/main" val="3156358805"/>
                    </a:ext>
                  </a:extLst>
                </a:gridCol>
                <a:gridCol w="1626516">
                  <a:extLst>
                    <a:ext uri="{9D8B030D-6E8A-4147-A177-3AD203B41FA5}">
                      <a16:colId xmlns:a16="http://schemas.microsoft.com/office/drawing/2014/main" val="4208109725"/>
                    </a:ext>
                  </a:extLst>
                </a:gridCol>
                <a:gridCol w="1489212">
                  <a:extLst>
                    <a:ext uri="{9D8B030D-6E8A-4147-A177-3AD203B41FA5}">
                      <a16:colId xmlns:a16="http://schemas.microsoft.com/office/drawing/2014/main" val="1215542963"/>
                    </a:ext>
                  </a:extLst>
                </a:gridCol>
                <a:gridCol w="1499775">
                  <a:extLst>
                    <a:ext uri="{9D8B030D-6E8A-4147-A177-3AD203B41FA5}">
                      <a16:colId xmlns:a16="http://schemas.microsoft.com/office/drawing/2014/main" val="3312815260"/>
                    </a:ext>
                  </a:extLst>
                </a:gridCol>
                <a:gridCol w="1418803">
                  <a:extLst>
                    <a:ext uri="{9D8B030D-6E8A-4147-A177-3AD203B41FA5}">
                      <a16:colId xmlns:a16="http://schemas.microsoft.com/office/drawing/2014/main" val="38653349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/>
                        <a:t>Missing information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3200" dirty="0"/>
                        <a:t>SNOMED CT (50 codes)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3200" dirty="0"/>
                        <a:t>ICD-10-PCS (99 codes)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3200" dirty="0"/>
                        <a:t>CCI (94 codes)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42317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Target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46.94%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76.77%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21.28%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41758351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Action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2.04%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1.01%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3.19%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58203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Method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0.00%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14.89%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62396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Approach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6.12%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12.12%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19.15%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88739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Device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10.20%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26.26%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36.17%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7714606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Other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12.24%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5.05%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20.21%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761672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Broad to narrow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10.20%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0%</a:t>
                      </a: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5309925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C2056ED6-9223-3B5F-E89C-F6C3FABC46F3}"/>
              </a:ext>
            </a:extLst>
          </p:cNvPr>
          <p:cNvSpPr txBox="1"/>
          <p:nvPr/>
        </p:nvSpPr>
        <p:spPr>
          <a:xfrm>
            <a:off x="2087593" y="615293"/>
            <a:ext cx="5538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Partial match</a:t>
            </a:r>
          </a:p>
        </p:txBody>
      </p:sp>
    </p:spTree>
    <p:extLst>
      <p:ext uri="{BB962C8B-B14F-4D97-AF65-F5344CB8AC3E}">
        <p14:creationId xmlns:p14="http://schemas.microsoft.com/office/powerpoint/2010/main" val="3585127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BF5121EF-691E-9C06-B286-A683B6F55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417" y="473729"/>
            <a:ext cx="5801535" cy="52204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48742D3-C888-A937-710C-0D7DB4DCE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0244" y="473729"/>
            <a:ext cx="4591538" cy="5607894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AB84A568-8B96-F836-AD7A-F7820D5288A4}"/>
              </a:ext>
            </a:extLst>
          </p:cNvPr>
          <p:cNvSpPr/>
          <p:nvPr/>
        </p:nvSpPr>
        <p:spPr>
          <a:xfrm>
            <a:off x="7142672" y="2855343"/>
            <a:ext cx="1354347" cy="3278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A1F162A-0C23-CA3E-09B1-29F6B6C62747}"/>
              </a:ext>
            </a:extLst>
          </p:cNvPr>
          <p:cNvSpPr/>
          <p:nvPr/>
        </p:nvSpPr>
        <p:spPr>
          <a:xfrm>
            <a:off x="7142672" y="4916056"/>
            <a:ext cx="1897961" cy="3278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867C8C08-6175-F7C3-CC1C-3804DC2A5E20}"/>
              </a:ext>
            </a:extLst>
          </p:cNvPr>
          <p:cNvSpPr/>
          <p:nvPr/>
        </p:nvSpPr>
        <p:spPr>
          <a:xfrm>
            <a:off x="7142671" y="4586095"/>
            <a:ext cx="1354347" cy="32780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EE1AF36-6AF7-A8EB-08EF-854343C73968}"/>
              </a:ext>
            </a:extLst>
          </p:cNvPr>
          <p:cNvSpPr txBox="1"/>
          <p:nvPr/>
        </p:nvSpPr>
        <p:spPr>
          <a:xfrm>
            <a:off x="3378564" y="6093209"/>
            <a:ext cx="64417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Changes in ICHI extension codes – anatomic entities gone!</a:t>
            </a:r>
          </a:p>
        </p:txBody>
      </p:sp>
    </p:spTree>
    <p:extLst>
      <p:ext uri="{BB962C8B-B14F-4D97-AF65-F5344CB8AC3E}">
        <p14:creationId xmlns:p14="http://schemas.microsoft.com/office/powerpoint/2010/main" val="2637877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2735</TotalTime>
  <Words>957</Words>
  <Application>Microsoft Office PowerPoint</Application>
  <PresentationFormat>Widescreen</PresentationFormat>
  <Paragraphs>153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CCI to ICHI map</vt:lpstr>
      <vt:lpstr>CCI to ICHI map</vt:lpstr>
      <vt:lpstr>CCI to ICHI map</vt:lpstr>
      <vt:lpstr>Summary of results from mapping 3 terminologies</vt:lpstr>
      <vt:lpstr>PowerPoint Presentation</vt:lpstr>
      <vt:lpstr>SNOMED CT unmappables</vt:lpstr>
      <vt:lpstr>ICD-10-PCS unmappables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CCI to ICHI map</dc:title>
  <dc:creator>Fung, Kin Wah (NIH/NLM/LHC) [E]</dc:creator>
  <cp:lastModifiedBy>Fung, Kin Wah (NIH/NLM/LHC) [E]</cp:lastModifiedBy>
  <cp:revision>1</cp:revision>
  <dcterms:created xsi:type="dcterms:W3CDTF">2022-08-30T17:09:50Z</dcterms:created>
  <dcterms:modified xsi:type="dcterms:W3CDTF">2022-09-01T14:45:17Z</dcterms:modified>
</cp:coreProperties>
</file>