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2" r:id="rId12"/>
    <p:sldId id="268" r:id="rId13"/>
    <p:sldId id="269" r:id="rId14"/>
    <p:sldId id="270" r:id="rId15"/>
    <p:sldId id="271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5D20B-A089-4848-9888-02AA83452216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CF989-A707-45D8-9F84-E4CD2C45E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21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972B7-C101-49F2-BB06-F8AA20C15D96}" type="slidenum">
              <a:rPr lang="nl-BE" smtClean="0">
                <a:solidFill>
                  <a:prstClr val="black"/>
                </a:solidFill>
              </a:rPr>
              <a:pPr/>
              <a:t>1</a:t>
            </a:fld>
            <a:endParaRPr lang="nl-B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082675"/>
          </a:xfr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429000"/>
            <a:ext cx="7088187" cy="720725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007C92"/>
                </a:solidFill>
                <a:latin typeface="Verdana" pitchFamily="34" charset="0"/>
              </a:defRPr>
            </a:lvl1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8A83DFB-FA39-4746-9949-36EB855CA2B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1271" name="Picture 7" descr="L-logo RIZIV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0"/>
            <a:ext cx="1514475" cy="1343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489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BADE9-6E47-4587-92EE-3B2D6CF2D4C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334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B0BA0-F3DB-46F2-9276-2809EEED5F2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993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660CA-28A3-4DB8-8122-F2B55995F41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589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BF10D-0EF1-4EA8-93C3-1D902B8E93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117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6B384-0D08-485C-86B8-4AD689388C1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966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E6001-0284-4557-BB5F-4E6ED9E1CD6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984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C6396-D93B-4A48-AF55-0F7E13E823D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80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94F46-F55A-468D-9BA7-23136D1291E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48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DC2D2-6C08-48B4-9DF5-57DC761F431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61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434F7-B19D-4D8D-850E-0FFCE25C57D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66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5150" y="274638"/>
            <a:ext cx="68516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A442D6-8773-4940-9D3D-404CA62AC45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31" name="Picture 7" descr="L-logo RIZIV 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3850" y="0"/>
            <a:ext cx="1514475" cy="1343025"/>
          </a:xfrm>
          <a:prstGeom prst="rect">
            <a:avLst/>
          </a:prstGeom>
          <a:noFill/>
        </p:spPr>
      </p:pic>
      <p:pic>
        <p:nvPicPr>
          <p:cNvPr id="1032" name="Picture 8" descr="electrogram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3850" y="836613"/>
            <a:ext cx="8820150" cy="714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0868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7C9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7C9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7C9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7C9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7C9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7C9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7C9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7C9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7C9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AXIS 3 </a:t>
            </a:r>
            <a:r>
              <a:rPr lang="nl-BE" dirty="0" err="1" smtClean="0"/>
              <a:t>and</a:t>
            </a:r>
            <a:r>
              <a:rPr lang="nl-BE" dirty="0" smtClean="0"/>
              <a:t> 4 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SCT </a:t>
            </a:r>
            <a:r>
              <a:rPr lang="nl-BE" dirty="0" err="1" smtClean="0"/>
              <a:t>to</a:t>
            </a:r>
            <a:r>
              <a:rPr lang="nl-BE" dirty="0" smtClean="0"/>
              <a:t> PCS MAPPING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F. </a:t>
            </a:r>
            <a:r>
              <a:rPr lang="nl-BE" dirty="0" smtClean="0"/>
              <a:t>Ameye</a:t>
            </a:r>
          </a:p>
          <a:p>
            <a:r>
              <a:rPr lang="nl-BE" dirty="0" smtClean="0"/>
              <a:t>Snomed-CT </a:t>
            </a:r>
            <a:r>
              <a:rPr lang="nl-BE" dirty="0" err="1" smtClean="0"/>
              <a:t>to</a:t>
            </a:r>
            <a:r>
              <a:rPr lang="nl-BE" dirty="0" smtClean="0"/>
              <a:t> ICD-10-PCS </a:t>
            </a:r>
            <a:r>
              <a:rPr lang="nl-BE" dirty="0" err="1" smtClean="0"/>
              <a:t>mapping</a:t>
            </a:r>
            <a:endParaRPr lang="nl-BE" dirty="0" smtClean="0"/>
          </a:p>
          <a:p>
            <a:r>
              <a:rPr lang="nl-BE" dirty="0" smtClean="0"/>
              <a:t>17-11-2016</a:t>
            </a:r>
            <a:endParaRPr lang="nl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8A83DFB-FA39-4746-9949-36EB855CA2B0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97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2. </a:t>
            </a:r>
            <a:r>
              <a:rPr lang="nl-BE" dirty="0" err="1" smtClean="0"/>
              <a:t>Qry</a:t>
            </a:r>
            <a:r>
              <a:rPr lang="nl-BE" dirty="0" smtClean="0"/>
              <a:t>  </a:t>
            </a:r>
            <a:r>
              <a:rPr lang="nl-BE" dirty="0" err="1" smtClean="0"/>
              <a:t>Axis</a:t>
            </a:r>
            <a:r>
              <a:rPr lang="nl-BE" dirty="0" smtClean="0"/>
              <a:t> 3 Map </a:t>
            </a:r>
            <a:r>
              <a:rPr lang="nl-BE" dirty="0" err="1" smtClean="0"/>
              <a:t>with</a:t>
            </a:r>
            <a:r>
              <a:rPr lang="nl-BE" dirty="0" smtClean="0"/>
              <a:t> </a:t>
            </a:r>
            <a:r>
              <a:rPr lang="nl-BE" dirty="0" err="1" smtClean="0"/>
              <a:t>attributes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PCS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2649"/>
            <a:ext cx="8879311" cy="38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298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3. </a:t>
            </a:r>
            <a:r>
              <a:rPr lang="nl-BE" dirty="0" err="1" smtClean="0"/>
              <a:t>Implementation</a:t>
            </a:r>
            <a:r>
              <a:rPr lang="nl-BE" dirty="0" smtClean="0"/>
              <a:t> 1: Index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Sct</a:t>
            </a:r>
            <a:r>
              <a:rPr lang="nl-BE" dirty="0" smtClean="0"/>
              <a:t> </a:t>
            </a:r>
            <a:r>
              <a:rPr lang="nl-BE" dirty="0" err="1" smtClean="0"/>
              <a:t>lexical</a:t>
            </a:r>
            <a:r>
              <a:rPr lang="nl-BE" dirty="0" smtClean="0"/>
              <a:t>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03" y="1484784"/>
            <a:ext cx="8810625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0706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3. </a:t>
            </a:r>
            <a:r>
              <a:rPr lang="nl-BE" dirty="0" err="1" smtClean="0"/>
              <a:t>Implementation</a:t>
            </a:r>
            <a:r>
              <a:rPr lang="nl-BE" dirty="0" smtClean="0"/>
              <a:t> 1 - </a:t>
            </a:r>
            <a:r>
              <a:rPr lang="nl-BE" dirty="0" err="1" smtClean="0"/>
              <a:t>Example</a:t>
            </a:r>
            <a:r>
              <a:rPr lang="nl-BE" dirty="0" smtClean="0"/>
              <a:t> 1: </a:t>
            </a:r>
            <a:br>
              <a:rPr lang="nl-BE" dirty="0" smtClean="0"/>
            </a:br>
            <a:r>
              <a:rPr lang="nl-BE" dirty="0" err="1" smtClean="0"/>
              <a:t>Qry</a:t>
            </a:r>
            <a:r>
              <a:rPr lang="nl-BE" dirty="0" smtClean="0"/>
              <a:t> </a:t>
            </a:r>
            <a:r>
              <a:rPr lang="nl-BE" dirty="0" err="1" smtClean="0"/>
              <a:t>Index_Sct_to_Sct_Root_Op</a:t>
            </a:r>
            <a:r>
              <a:rPr lang="nl-BE" dirty="0" err="1"/>
              <a:t>_&amp;_BP</a:t>
            </a:r>
            <a:r>
              <a:rPr lang="nl-BE" dirty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3068960"/>
            <a:ext cx="9010650" cy="266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2348880"/>
            <a:ext cx="84296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5282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3. </a:t>
            </a:r>
            <a:r>
              <a:rPr lang="en-US" dirty="0" smtClean="0"/>
              <a:t>Implementation 1 - Example 2: </a:t>
            </a:r>
            <a:br>
              <a:rPr lang="en-US" dirty="0" smtClean="0"/>
            </a:br>
            <a:r>
              <a:rPr lang="en-US" dirty="0" err="1" smtClean="0"/>
              <a:t>Qry</a:t>
            </a:r>
            <a:r>
              <a:rPr lang="en-US" dirty="0" smtClean="0"/>
              <a:t> </a:t>
            </a:r>
            <a:r>
              <a:rPr lang="en-US" dirty="0" err="1"/>
              <a:t>Index_Sct_to_Sct_Root_Op_&amp;_BP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2204864"/>
            <a:ext cx="9042400" cy="171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4" y="1556792"/>
            <a:ext cx="8153400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796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3. </a:t>
            </a:r>
            <a:r>
              <a:rPr lang="en-US" dirty="0" smtClean="0"/>
              <a:t>Implementation 1 - Example 3: </a:t>
            </a:r>
            <a:br>
              <a:rPr lang="en-US" dirty="0" smtClean="0"/>
            </a:br>
            <a:r>
              <a:rPr lang="en-US" dirty="0" err="1" smtClean="0"/>
              <a:t>Qry</a:t>
            </a:r>
            <a:r>
              <a:rPr lang="en-US" dirty="0" smtClean="0"/>
              <a:t> </a:t>
            </a:r>
            <a:r>
              <a:rPr lang="en-US" dirty="0" err="1"/>
              <a:t>Index_Sct_to_Sct_Root_Op_&amp;_BP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2" y="2492896"/>
            <a:ext cx="9040548" cy="42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05815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726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4. </a:t>
            </a:r>
            <a:r>
              <a:rPr lang="nl-BE" dirty="0" err="1" smtClean="0"/>
              <a:t>Implementation</a:t>
            </a:r>
            <a:r>
              <a:rPr lang="nl-BE" dirty="0" smtClean="0"/>
              <a:t> 2:</a:t>
            </a:r>
            <a:br>
              <a:rPr lang="nl-BE" dirty="0" smtClean="0"/>
            </a:br>
            <a:r>
              <a:rPr lang="nl-BE" dirty="0" err="1" smtClean="0"/>
              <a:t>Qry</a:t>
            </a:r>
            <a:r>
              <a:rPr lang="nl-BE" dirty="0" smtClean="0"/>
              <a:t> </a:t>
            </a:r>
            <a:r>
              <a:rPr lang="nl-BE" dirty="0" err="1" smtClean="0"/>
              <a:t>Gem_Resp_to_Root_Op_and</a:t>
            </a:r>
            <a:r>
              <a:rPr lang="nl-BE" dirty="0" err="1"/>
              <a:t>_</a:t>
            </a:r>
            <a:r>
              <a:rPr lang="nl-BE" dirty="0" err="1" smtClean="0"/>
              <a:t>BP_Id’s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56285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9890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4. </a:t>
            </a:r>
            <a:r>
              <a:rPr lang="nl-BE" dirty="0" err="1" smtClean="0"/>
              <a:t>Implementation</a:t>
            </a:r>
            <a:r>
              <a:rPr lang="nl-BE" dirty="0" smtClean="0"/>
              <a:t> 2 – </a:t>
            </a:r>
            <a:r>
              <a:rPr lang="nl-BE" dirty="0" err="1" smtClean="0"/>
              <a:t>Example</a:t>
            </a:r>
            <a:r>
              <a:rPr lang="nl-BE" dirty="0" smtClean="0"/>
              <a:t> 1:</a:t>
            </a:r>
            <a:br>
              <a:rPr lang="nl-BE" dirty="0" smtClean="0"/>
            </a:br>
            <a:r>
              <a:rPr lang="nl-BE" dirty="0" err="1" smtClean="0"/>
              <a:t>Qry</a:t>
            </a:r>
            <a:r>
              <a:rPr lang="nl-BE" dirty="0" smtClean="0"/>
              <a:t> </a:t>
            </a:r>
            <a:r>
              <a:rPr lang="nl-BE" dirty="0" err="1" smtClean="0"/>
              <a:t>Gem_Resp_to_Sct_Root_Op_and_BP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870397" cy="43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0135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4. </a:t>
            </a:r>
            <a:r>
              <a:rPr lang="en-US" dirty="0" smtClean="0"/>
              <a:t>Implementation 2 – Example 2:</a:t>
            </a:r>
            <a:br>
              <a:rPr lang="en-US" dirty="0" smtClean="0"/>
            </a:br>
            <a:r>
              <a:rPr lang="en-US" dirty="0" err="1" smtClean="0"/>
              <a:t>Qry</a:t>
            </a:r>
            <a:r>
              <a:rPr lang="en-US" dirty="0" smtClean="0"/>
              <a:t> </a:t>
            </a:r>
            <a:r>
              <a:rPr lang="en-US" dirty="0" err="1"/>
              <a:t>Gem_Resp_to_Sct_Root_Op_and_BP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69441"/>
            <a:ext cx="8816453" cy="45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717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5. </a:t>
            </a:r>
            <a:r>
              <a:rPr lang="nl-BE" dirty="0" err="1" smtClean="0"/>
              <a:t>Implementation</a:t>
            </a:r>
            <a:r>
              <a:rPr lang="nl-BE" dirty="0" smtClean="0"/>
              <a:t> 3 – </a:t>
            </a:r>
            <a:r>
              <a:rPr lang="nl-BE" dirty="0" err="1" smtClean="0"/>
              <a:t>Associative</a:t>
            </a:r>
            <a:r>
              <a:rPr lang="nl-BE" dirty="0" smtClean="0"/>
              <a:t> </a:t>
            </a:r>
            <a:r>
              <a:rPr lang="nl-BE" dirty="0" err="1" smtClean="0"/>
              <a:t>table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err="1" smtClean="0"/>
              <a:t>Qry</a:t>
            </a:r>
            <a:r>
              <a:rPr lang="nl-BE" dirty="0" smtClean="0"/>
              <a:t> </a:t>
            </a:r>
            <a:r>
              <a:rPr lang="nl-BE" dirty="0" smtClean="0"/>
              <a:t>Sct_Root_Op_&amp;_</a:t>
            </a:r>
            <a:r>
              <a:rPr lang="nl-BE" dirty="0" err="1" smtClean="0"/>
              <a:t>Sct_BP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1301552"/>
            <a:ext cx="219075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45551" y="396855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err="1" smtClean="0"/>
              <a:t>Associative</a:t>
            </a:r>
            <a:r>
              <a:rPr lang="nl-BE" dirty="0" smtClean="0"/>
              <a:t> </a:t>
            </a:r>
            <a:r>
              <a:rPr lang="nl-BE" dirty="0" err="1" smtClean="0"/>
              <a:t>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93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1. </a:t>
            </a:r>
            <a:r>
              <a:rPr lang="nl-BE" dirty="0" err="1" smtClean="0"/>
              <a:t>Axis</a:t>
            </a:r>
            <a:r>
              <a:rPr lang="nl-BE" dirty="0" smtClean="0"/>
              <a:t> 4 </a:t>
            </a:r>
            <a:r>
              <a:rPr lang="nl-BE" dirty="0" err="1" smtClean="0"/>
              <a:t>Lexical</a:t>
            </a:r>
            <a:r>
              <a:rPr lang="nl-BE" dirty="0" smtClean="0"/>
              <a:t>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1714500"/>
            <a:ext cx="75819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219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1. </a:t>
            </a:r>
            <a:r>
              <a:rPr lang="nl-BE" dirty="0" err="1" smtClean="0"/>
              <a:t>Axis</a:t>
            </a:r>
            <a:r>
              <a:rPr lang="nl-BE" dirty="0" smtClean="0"/>
              <a:t> 4 </a:t>
            </a:r>
            <a:r>
              <a:rPr lang="nl-BE" dirty="0" err="1" smtClean="0"/>
              <a:t>Lexical</a:t>
            </a:r>
            <a:r>
              <a:rPr lang="nl-BE" dirty="0" smtClean="0"/>
              <a:t> Map #</a:t>
            </a:r>
            <a:r>
              <a:rPr lang="nl-BE" dirty="0" smtClean="0"/>
              <a:t>1-&gt;#</a:t>
            </a:r>
            <a:r>
              <a:rPr lang="nl-BE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31608"/>
            <a:ext cx="8619229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490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79" y="274638"/>
            <a:ext cx="7328495" cy="777875"/>
          </a:xfrm>
        </p:spPr>
        <p:txBody>
          <a:bodyPr/>
          <a:lstStyle/>
          <a:p>
            <a:pPr algn="l"/>
            <a:r>
              <a:rPr lang="nl-BE" dirty="0" smtClean="0"/>
              <a:t>1. </a:t>
            </a:r>
            <a:r>
              <a:rPr lang="nl-BE" dirty="0" err="1" smtClean="0"/>
              <a:t>Qry</a:t>
            </a:r>
            <a:r>
              <a:rPr lang="nl-BE" dirty="0" smtClean="0"/>
              <a:t> </a:t>
            </a:r>
            <a:r>
              <a:rPr lang="nl-BE" dirty="0" err="1" smtClean="0"/>
              <a:t>Axis</a:t>
            </a:r>
            <a:r>
              <a:rPr lang="nl-BE" dirty="0" smtClean="0"/>
              <a:t> 4 Normmatch </a:t>
            </a:r>
            <a:r>
              <a:rPr lang="nl-BE" dirty="0" err="1" smtClean="0"/>
              <a:t>lexical</a:t>
            </a:r>
            <a:r>
              <a:rPr lang="nl-BE" dirty="0" smtClean="0"/>
              <a:t> map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Pcs-Id’s</a:t>
            </a:r>
            <a:r>
              <a:rPr lang="nl-BE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938338"/>
            <a:ext cx="8896350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227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488832" cy="777875"/>
          </a:xfrm>
        </p:spPr>
        <p:txBody>
          <a:bodyPr/>
          <a:lstStyle/>
          <a:p>
            <a:pPr algn="l"/>
            <a:r>
              <a:rPr lang="nl-BE" dirty="0" smtClean="0"/>
              <a:t>2. </a:t>
            </a:r>
            <a:r>
              <a:rPr lang="nl-BE" dirty="0" err="1" smtClean="0"/>
              <a:t>Axis</a:t>
            </a:r>
            <a:r>
              <a:rPr lang="nl-BE" dirty="0" smtClean="0"/>
              <a:t> 3 Index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Root_Op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Root_Op_Pcs_Id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39344"/>
            <a:ext cx="4975484" cy="5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3476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2. </a:t>
            </a:r>
            <a:r>
              <a:rPr lang="nl-BE" dirty="0" err="1" smtClean="0"/>
              <a:t>Axis</a:t>
            </a:r>
            <a:r>
              <a:rPr lang="nl-BE" dirty="0" smtClean="0"/>
              <a:t> 3 </a:t>
            </a:r>
            <a:r>
              <a:rPr lang="nl-BE" dirty="0" err="1" smtClean="0"/>
              <a:t>enriched</a:t>
            </a:r>
            <a:r>
              <a:rPr lang="nl-BE" dirty="0" smtClean="0"/>
              <a:t> </a:t>
            </a:r>
            <a:r>
              <a:rPr lang="nl-BE" dirty="0" err="1" smtClean="0"/>
              <a:t>attribute</a:t>
            </a:r>
            <a:r>
              <a:rPr lang="nl-BE" dirty="0" smtClean="0"/>
              <a:t> </a:t>
            </a:r>
            <a:r>
              <a:rPr lang="nl-BE" dirty="0" err="1" smtClean="0"/>
              <a:t>based</a:t>
            </a:r>
            <a:r>
              <a:rPr lang="nl-BE" dirty="0" smtClean="0"/>
              <a:t> Index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Root_Op</a:t>
            </a:r>
            <a:r>
              <a:rPr lang="nl-BE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26560"/>
            <a:ext cx="8448584" cy="49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126857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# Index entries = 160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524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2. </a:t>
            </a:r>
            <a:r>
              <a:rPr lang="nl-BE" dirty="0" err="1" smtClean="0"/>
              <a:t>Axis</a:t>
            </a:r>
            <a:r>
              <a:rPr lang="nl-BE" dirty="0" smtClean="0"/>
              <a:t> 3 Index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Sct</a:t>
            </a:r>
            <a:r>
              <a:rPr lang="nl-BE" dirty="0" smtClean="0"/>
              <a:t> </a:t>
            </a:r>
            <a:r>
              <a:rPr lang="nl-BE" dirty="0" err="1" smtClean="0"/>
              <a:t>Lexical</a:t>
            </a:r>
            <a:r>
              <a:rPr lang="nl-BE" dirty="0" smtClean="0"/>
              <a:t>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8357969" cy="36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40152" y="623731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# </a:t>
            </a:r>
            <a:r>
              <a:rPr lang="nl-BE" dirty="0" err="1" smtClean="0"/>
              <a:t>qualifiers</a:t>
            </a:r>
            <a:r>
              <a:rPr lang="nl-BE" dirty="0" smtClean="0"/>
              <a:t> = 61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739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2. </a:t>
            </a:r>
            <a:r>
              <a:rPr lang="nl-BE" dirty="0" err="1" smtClean="0"/>
              <a:t>Axis</a:t>
            </a:r>
            <a:r>
              <a:rPr lang="nl-BE" dirty="0" smtClean="0"/>
              <a:t> 3 </a:t>
            </a:r>
            <a:r>
              <a:rPr lang="nl-BE" dirty="0" err="1" smtClean="0"/>
              <a:t>Root_Op</a:t>
            </a:r>
            <a:r>
              <a:rPr lang="nl-BE" dirty="0" smtClean="0"/>
              <a:t> Entry </a:t>
            </a:r>
            <a:r>
              <a:rPr lang="nl-BE" dirty="0" err="1" smtClean="0"/>
              <a:t>Masks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124744"/>
            <a:ext cx="6322843" cy="54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5642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2. </a:t>
            </a:r>
            <a:r>
              <a:rPr lang="nl-BE" dirty="0" err="1" smtClean="0"/>
              <a:t>Qry</a:t>
            </a:r>
            <a:r>
              <a:rPr lang="nl-BE" dirty="0" smtClean="0"/>
              <a:t> </a:t>
            </a:r>
            <a:r>
              <a:rPr lang="nl-BE" dirty="0" err="1" smtClean="0"/>
              <a:t>Axis</a:t>
            </a:r>
            <a:r>
              <a:rPr lang="nl-BE" dirty="0" smtClean="0"/>
              <a:t> 3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60CA-28A3-4DB8-8122-F2B55995F41F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335426" cy="48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8313659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2">
  <a:themeElements>
    <a:clrScheme name="rizivne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izivnew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ziv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ziv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ziv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ziv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ziv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ziv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ziv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ziv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ziv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ziv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ziv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ziv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On-screen Show (4:3)</PresentationFormat>
  <Paragraphs>43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Presentation2</vt:lpstr>
      <vt:lpstr>AXIS 3 and 4  SCT to PCS MAPPING</vt:lpstr>
      <vt:lpstr>1. Axis 4 Lexical Map</vt:lpstr>
      <vt:lpstr>1. Axis 4 Lexical Map #1-&gt;#4</vt:lpstr>
      <vt:lpstr>1. Qry Axis 4 Normmatch lexical map to Pcs-Id’s  </vt:lpstr>
      <vt:lpstr>2. Axis 3 Index to Root_Op and Root_Op_Pcs_Id</vt:lpstr>
      <vt:lpstr>2. Axis 3 enriched attribute based Index to Root_Op </vt:lpstr>
      <vt:lpstr>2. Axis 3 Index to Sct Lexical Map</vt:lpstr>
      <vt:lpstr>2. Axis 3 Root_Op Entry Masks</vt:lpstr>
      <vt:lpstr>2. Qry Axis 3 Map</vt:lpstr>
      <vt:lpstr>2. Qry  Axis 3 Map with attributes and PCS context</vt:lpstr>
      <vt:lpstr>3. Implementation 1: Index to Sct lexical Map</vt:lpstr>
      <vt:lpstr>3. Implementation 1 - Example 1:  Qry Index_Sct_to_Sct_Root_Op_&amp;_BP  </vt:lpstr>
      <vt:lpstr>3. Implementation 1 - Example 2:  Qry Index_Sct_to_Sct_Root_Op_&amp;_BP </vt:lpstr>
      <vt:lpstr>3. Implementation 1 - Example 3:  Qry Index_Sct_to_Sct_Root_Op_&amp;_BP </vt:lpstr>
      <vt:lpstr>4. Implementation 2: Qry Gem_Resp_to_Root_Op_and_BP_Id’s</vt:lpstr>
      <vt:lpstr>4. Implementation 2 – Example 1: Qry Gem_Resp_to_Sct_Root_Op_and_BP</vt:lpstr>
      <vt:lpstr>4. Implementation 2 – Example 2: Qry Gem_Resp_to_Sct_Root_Op_and_BP</vt:lpstr>
      <vt:lpstr>5. Implementation 3 – Associative table Qry Sct_Root_Op_&amp;_Sct_BP</vt:lpstr>
    </vt:vector>
  </TitlesOfParts>
  <Company>R.I.Z.I.V. - I.N.A.M.I.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AXIS 3 and 4 SCT tot PCS MAPPING</dc:title>
  <dc:creator>Filip Ameye</dc:creator>
  <cp:lastModifiedBy>Filip Ameye</cp:lastModifiedBy>
  <cp:revision>12</cp:revision>
  <dcterms:created xsi:type="dcterms:W3CDTF">2016-11-16T15:18:27Z</dcterms:created>
  <dcterms:modified xsi:type="dcterms:W3CDTF">2016-12-01T08:05:05Z</dcterms:modified>
</cp:coreProperties>
</file>