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73" r:id="rId1"/>
    <p:sldMasterId id="2147483925" r:id="rId2"/>
  </p:sldMasterIdLst>
  <p:notesMasterIdLst>
    <p:notesMasterId r:id="rId7"/>
  </p:notesMasterIdLst>
  <p:sldIdLst>
    <p:sldId id="2147473169" r:id="rId3"/>
    <p:sldId id="2147473170" r:id="rId4"/>
    <p:sldId id="2147473172" r:id="rId5"/>
    <p:sldId id="214747317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00"/>
    <a:srgbClr val="CCFF99"/>
    <a:srgbClr val="919EA8"/>
    <a:srgbClr val="CC9900"/>
    <a:srgbClr val="CCFFFF"/>
    <a:srgbClr val="FF99FF"/>
    <a:srgbClr val="00FFFF"/>
    <a:srgbClr val="FFCC66"/>
    <a:srgbClr val="FAE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6" autoAdjust="0"/>
    <p:restoredTop sz="95915" autoAdjust="0"/>
  </p:normalViewPr>
  <p:slideViewPr>
    <p:cSldViewPr snapToGrid="0">
      <p:cViewPr varScale="1">
        <p:scale>
          <a:sx n="99" d="100"/>
          <a:sy n="99" d="100"/>
        </p:scale>
        <p:origin x="72" y="124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6T09:31:59.4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0 500 24575,'34'-30'0,"2"2"0,0 1 0,61-34 0,8-6 0,47-46 0,-51 37 0,3 12 0,-89 58-57,0 1 0,0 0 1,0 1-1,0 1 0,1 0 0,25-1 0,-18 2-910,-5 0-5859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5T15:35:41.88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24575,'173'157'0,"-13"-11"0,100 71 0,-259-216 0,42 32 0,2-2 0,0-2 0,2-2 0,61 26 0,-88-45 0,56 23 0,116 65 0,35 51 0,-148-81 0,-1-2 0,-66-55-341,-1 0 0,0 0-1,12 15 1,-14-14-6485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5T15:35:44.4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1339 24575,'6'-5'0,"1"-1"0,0 1 0,0 0 0,0 1 0,9-4 0,14-9 0,27-25 0,-2-2 0,64-66 0,23-21 0,-42 57 0,-11 7 0,-64 49 0,0 1 0,1 1 0,43-20 0,89-27 0,-103 43 0,-1-2 0,79-45 0,-103 51 0,2 1 0,0 1 0,38-11 0,-38 16 0,-2-3 0,0 0 0,54-32 0,-35 16 0,1 1 0,76-28 0,-50 23 0,-44 19 0,-1-3 0,0 0 0,51-37 0,-14 14 0,-39 16 124,-5 4-620,0 0-1,35-41 1,-46 45-6330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5T15:35:45.9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24575,'27'19'0,"42"39"0,-15-10 0,331 233 0,-251-182 0,0 0 0,-106-81 0,1-1 0,0-1 0,32 11 0,128 51 0,161 56 0,-320-126 0,0 2 0,-1 1 0,0 1 0,-1 1 0,-1 2 0,0 1 0,0 1 0,-2 1 0,26 24 0,32 41 0,-46-44 0,1-1 0,55 39 0,-26-32 0,-34-25 0,53 45 0,-71-51 0,-8-7 0,1 0 0,0 0 0,1 0 0,-1-1 0,16 8 0,-17-11 0,0 1 0,0 0 0,-1 0 0,1 0 0,-1 1 0,0 0 0,0 0 0,-1 1 0,7 8 0,-6-8-227,0 0-1,0 0 1,1 0-1,-1 0 1,12 5-1,-8-4-6598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5T15:35:40.5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1 980 24575,'7'-2'0,"0"1"0,1-1 0,-1-1 0,0 0 0,0 0 0,0 0 0,0-1 0,-1 1 0,10-9 0,-11 9 0,58-38 0,87-41 0,-114 65 0,55-27 0,3 4 0,126-35 0,-17 18 0,-150 40 0,88-43 0,-90 36 0,1 3 0,1 2 0,95-22 0,222-28 0,-358 67 0,-1 0 0,1-2 0,16-6 0,17-4 0,-41 12 0,0 1 0,-1 0 0,1-1 0,0 0 0,-1 0 0,1 0 0,-1 0 0,1-1 0,-1 1 0,4-5 0,27-34 0,-8 9 0,17-11 0,2 2 0,53-37 0,-58 51 342,-37 25-498,1 1 1,-1-1 0,1 0 0,-1 1 0,1 0 0,0 0 0,0 0-1,-1 0 1,1 0 0,4 1 0,2 1-6671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5T15:35:41.88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24575,'173'157'0,"-13"-11"0,100 71 0,-259-216 0,42 32 0,2-2 0,0-2 0,2-2 0,61 26 0,-88-45 0,56 23 0,116 65 0,35 51 0,-148-81 0,-1-2 0,-66-55-341,-1 0 0,0 0-1,12 15 1,-14-14-6485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5T15:35:44.4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1339 24575,'6'-5'0,"1"-1"0,0 1 0,0 0 0,0 1 0,9-4 0,14-9 0,27-25 0,-2-2 0,64-66 0,23-21 0,-42 57 0,-11 7 0,-64 49 0,0 1 0,1 1 0,43-20 0,89-27 0,-103 43 0,-1-2 0,79-45 0,-103 51 0,2 1 0,0 1 0,38-11 0,-38 16 0,-2-3 0,0 0 0,54-32 0,-35 16 0,1 1 0,76-28 0,-50 23 0,-44 19 0,-1-3 0,0 0 0,51-37 0,-14 14 0,-39 16 124,-5 4-620,0 0-1,35-41 1,-46 45-6330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5T15:35:45.9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24575,'27'19'0,"42"39"0,-15-10 0,331 233 0,-251-182 0,0 0 0,-106-81 0,1-1 0,0-1 0,32 11 0,128 51 0,161 56 0,-320-126 0,0 2 0,-1 1 0,0 1 0,-1 1 0,-1 2 0,0 1 0,0 1 0,-2 1 0,26 24 0,32 41 0,-46-44 0,1-1 0,55 39 0,-26-32 0,-34-25 0,53 45 0,-71-51 0,-8-7 0,1 0 0,0 0 0,1 0 0,-1-1 0,16 8 0,-17-11 0,0 1 0,0 0 0,-1 0 0,1 0 0,-1 1 0,0 0 0,0 0 0,-1 1 0,7 8 0,-6-8-227,0 0-1,0 0 1,1 0-1,-1 0 1,12 5-1,-8-4-6598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6T09:28:42.8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1 928 24575,'21'-24'0,"-14"15"0,0 2 0,0-1 0,10-7 0,22-11 0,2 1 0,0 3 0,74-30 0,-43 20 0,-61 27 0,210-104 0,-117 37 0,-80 52 0,37-42 0,-38 38 0,38-32 0,8-3 0,21-17 0,132-76 0,-215 148 0,0 0 0,0 1 0,0 0 0,0 0 0,0 0 0,1 1 0,-1 0 0,1 1 0,0 0 0,-1 0 0,1 1 0,0 0 0,-1 0 0,16 2 0,-16-1-85,0-1 0,1-1-1,-1 1 1,0-1 0,0 0-1,0-1 1,-1 0 0,1 0-1,0 0 1,-1-1 0,1 0-1,-1 0 1,0-1 0,0 0-1,7-5 1,0-3-6741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6T09:28:44.4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24575,'91'89'0,"-24"-25"0,-2 2 0,81 109 0,-21-1 0,-29-56 0,5 6 0,-37-28 0,-37-53 0,2-1 0,2-2 0,36 37 0,-13-28 0,68 47 0,31 27 0,-96-62 0,-41-43 0,0 0 0,28 23 0,-8-10-1365,-26-20-5461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6T09:28:46.2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1052 24575,'131'-58'0,"-79"27"0,0-1 0,64-55 0,82-94 0,50-32 0,-47 43 0,-67 38 0,-76 85 0,-41 35 0,-1-1 0,17-16 0,-28 24-136,0 0-1,0 1 1,1-1-1,0 1 1,0 1-1,0-1 1,0 1-1,0 0 0,12-3 1,-4 1-6690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6T09:32:00.83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24575,'77'43'0,"92"69"0,-98-61 0,130 87 0,-37-36 0,-156-97 38,-1 1 0,0 0 0,-1 0 0,1 1 0,-1 0 0,0 0 0,-1 0 0,5 9 0,-1-1-465,-2 0 0,0 0 1,8 25-1,-12-28-6399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6T09:28:47.80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24575,'7'5'0,"0"-1"0,0 2 0,-1-1 0,0 1 0,0 0 0,7 10 0,2 0 0,55 61 0,96 99 0,-126-138 0,1-2 0,66 44 0,-84-67 0,1-1 0,0-1 0,48 15 0,-37-15 0,35 18 0,-44-17 0,-1 2 0,0 0 0,-1 2 0,-1 0 0,0 2 0,-1 1 0,-1 0 0,32 39 0,-30-28 0,-1 0 0,-2 1 0,-1 2 0,-2 0 0,-1 1 0,12 38 0,-11-34 321,-14-32-602,0 0 0,0 1 0,0 0 0,-1 0 0,3 10 0,-4-2-6545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6T14:55:48.3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1536 24575,'7'-6'0,"0"1"0,0-1 0,0 0 0,-1-1 0,0 1 0,0-1 0,8-14 0,4-3 0,34-40 0,4 3 0,2 2 0,88-70 0,249-162 0,-244 164 0,-145 121 0,6-5 0,1 1 0,0 0 0,0 0 0,17-7 0,-20 11 0,0-1 0,-1 0 0,0 0 0,0-1 0,14-17 0,-13 14 0,1 1 0,18-16 0,-17 17 0,-1-2 0,0 0 0,-1 0 0,16-22 0,-2 2 0,30-30 0,110-96 0,78-33 0,-240 189 7,5-5-350,0 1 0,1 0 0,13-6 0,-9 7-6483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6T14:55:49.6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24575,'13'9'0,"-1"1"0,18 19 0,-6-5 0,535 571 0,-419-437 0,-92-104 0,4-3 0,1-2 0,2-2 0,89 56 0,107 42 0,-179-106 0,-41-20 0,-1 2 0,-2 0 0,0 2 0,-1 1 0,-1 1 0,27 34 0,101 90 0,-78-80 0,-65-59-455,0 1 0,16 21 0,-18-18-6371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6T14:55:51.4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1435 24575,'1'-7'0,"0"0"0,0 0 0,1 0 0,-1 1 0,1-1 0,1 1 0,-1-1 0,4-5 0,4-11 0,10-27 0,46-83 0,-51 109 0,1-1 0,2 2 0,0 0 0,1 1 0,22-19 0,-13 19 0,42-28 0,-4 5 0,-33 17 0,0-1 0,-2-1 0,-1-2 0,31-42 0,90-151 0,11-15 0,-108 174 0,75-71 0,-116 123-1365,-1 2-5461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6T14:55:59.6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24575,'15'6'0,"-1"0"0,0 2 0,0 0 0,16 11 0,2 2 0,100 67 0,-3 5 0,-4 6 0,-5 5 0,184 206 0,-258-260 0,98 84 0,-124-115 0,0 1 0,-2 0 0,32 45 0,-4-3 0,-18-25 0,-21-26 0,1 0 0,0-1 0,1 0 0,0 0 0,13 9 0,-9-7-8,-1 0-1,0 1 1,-1 0-1,0 1 0,-1 0 1,-1 0-1,8 17 1,7 9-1289,-16-27-5529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6T09:32:02.82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0 927 24575,'145'-127'0,"-33"31"0,202-214 0,-172 166 0,-119 124 0,1 1 0,1 1 0,0 1 0,1 1 0,1 1 0,30-12 0,-15 9 0,15-7 0,60-35 0,-102 52-1365,-1 1-5461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6T09:32:04.2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24575,'62'88'0,"4"-4"0,81 83 0,165 136 0,-152-152 0,8 1 0,-97-90 0,-49-46 0,-2 1 0,30 34 0,-25-23-682,35 34-1,-50-53-6143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5T15:35:40.5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1 980 24575,'7'-2'0,"0"1"0,1-1 0,-1-1 0,0 0 0,0 0 0,0 0 0,0-1 0,-1 1 0,10-9 0,-11 9 0,58-38 0,87-41 0,-114 65 0,55-27 0,3 4 0,126-35 0,-17 18 0,-150 40 0,88-43 0,-90 36 0,1 3 0,1 2 0,95-22 0,222-28 0,-358 67 0,-1 0 0,1-2 0,16-6 0,17-4 0,-41 12 0,0 1 0,-1 0 0,1-1 0,0 0 0,-1 0 0,1 0 0,-1 0 0,1-1 0,-1 1 0,4-5 0,27-34 0,-8 9 0,17-11 0,2 2 0,53-37 0,-58 51 342,-37 25-498,1 1 1,-1-1 0,1 0 0,-1 1 0,1 0 0,0 0 0,0 0-1,-1 0 1,1 0 0,4 1 0,2 1-6671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5T15:35:41.88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24575,'173'157'0,"-13"-11"0,100 71 0,-259-216 0,42 32 0,2-2 0,0-2 0,2-2 0,61 26 0,-88-45 0,56 23 0,116 65 0,35 51 0,-148-81 0,-1-2 0,-66-55-341,-1 0 0,0 0-1,12 15 1,-14-14-6485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5T15:35:44.4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1339 24575,'6'-5'0,"1"-1"0,0 1 0,0 0 0,0 1 0,9-4 0,14-9 0,27-25 0,-2-2 0,64-66 0,23-21 0,-42 57 0,-11 7 0,-64 49 0,0 1 0,1 1 0,43-20 0,89-27 0,-103 43 0,-1-2 0,79-45 0,-103 51 0,2 1 0,0 1 0,38-11 0,-38 16 0,-2-3 0,0 0 0,54-32 0,-35 16 0,1 1 0,76-28 0,-50 23 0,-44 19 0,-1-3 0,0 0 0,51-37 0,-14 14 0,-39 16 124,-5 4-620,0 0-1,35-41 1,-46 45-6330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5T15:35:45.9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24575,'27'19'0,"42"39"0,-15-10 0,331 233 0,-251-182 0,0 0 0,-106-81 0,1-1 0,0-1 0,32 11 0,128 51 0,161 56 0,-320-126 0,0 2 0,-1 1 0,0 1 0,-1 1 0,-1 2 0,0 1 0,0 1 0,-2 1 0,26 24 0,32 41 0,-46-44 0,1-1 0,55 39 0,-26-32 0,-34-25 0,53 45 0,-71-51 0,-8-7 0,1 0 0,0 0 0,1 0 0,-1-1 0,16 8 0,-17-11 0,0 1 0,0 0 0,-1 0 0,1 0 0,-1 1 0,0 0 0,0 0 0,-1 1 0,7 8 0,-6-8-227,0 0-1,0 0 1,1 0-1,-1 0 1,12 5-1,-8-4-6598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5T15:35:40.5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1 980 24575,'7'-2'0,"0"1"0,1-1 0,-1-1 0,0 0 0,0 0 0,0 0 0,0-1 0,-1 1 0,10-9 0,-11 9 0,58-38 0,87-41 0,-114 65 0,55-27 0,3 4 0,126-35 0,-17 18 0,-150 40 0,88-43 0,-90 36 0,1 3 0,1 2 0,95-22 0,222-28 0,-358 67 0,-1 0 0,1-2 0,16-6 0,17-4 0,-41 12 0,0 1 0,-1 0 0,1-1 0,0 0 0,-1 0 0,1 0 0,-1 0 0,1-1 0,-1 1 0,4-5 0,27-34 0,-8 9 0,17-11 0,2 2 0,53-37 0,-58 51 342,-37 25-498,1 1 1,-1-1 0,1 0 0,-1 1 0,1 0 0,0 0 0,0 0-1,-1 0 1,1 0 0,4 1 0,2 1-6671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ED4C3-48B6-4E4A-9B0F-8051E56348DC}" type="datetimeFigureOut">
              <a:rPr lang="en-GB" smtClean="0"/>
              <a:t>11/01/2025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EC7EF-95E1-3D44-A982-BC7A3E9C61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633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hscic" TargetMode="External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0.jpeg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E51475-52E6-45F5-91CB-167A5AEE5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F27F5-96F0-8945-AE57-A8B4EB944936}" type="datetimeFigureOut">
              <a:rPr lang="en-GB" smtClean="0"/>
              <a:t>11/01/2025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39CAD4-1E37-4F7B-8F41-D5C84888D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04306-2593-44F0-8C75-1F7BEF96C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7EA4-DCE3-FB49-A794-A4595EF63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504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Grid Boxes 2UP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2000" y="2699082"/>
            <a:ext cx="3564000" cy="3311999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8FEBAA5-9C5F-2648-899B-9991822EBFF6}"/>
              </a:ext>
            </a:extLst>
          </p:cNvPr>
          <p:cNvSpPr/>
          <p:nvPr userDrawn="1"/>
        </p:nvSpPr>
        <p:spPr>
          <a:xfrm>
            <a:off x="432000" y="1691082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242484D6-4364-A442-9ABC-5042556E62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24378" y="2699082"/>
            <a:ext cx="3564000" cy="3311999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E7ED11E-4751-6140-AC11-8C5B88B96EE4}"/>
              </a:ext>
            </a:extLst>
          </p:cNvPr>
          <p:cNvSpPr/>
          <p:nvPr userDrawn="1"/>
        </p:nvSpPr>
        <p:spPr>
          <a:xfrm>
            <a:off x="4324378" y="1691082"/>
            <a:ext cx="3564000" cy="1008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87C9DF-7113-134C-B859-0141E7D1B2DB}"/>
              </a:ext>
            </a:extLst>
          </p:cNvPr>
          <p:cNvSpPr txBox="1"/>
          <p:nvPr userDrawn="1"/>
        </p:nvSpPr>
        <p:spPr>
          <a:xfrm>
            <a:off x="4700954" y="65303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5DD270E-858A-0745-A4F5-3FE5B49194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Heading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FF2AF4-A51C-494E-9584-66557CDA379F}"/>
              </a:ext>
            </a:extLst>
          </p:cNvPr>
          <p:cNvCxnSpPr/>
          <p:nvPr userDrawn="1"/>
        </p:nvCxnSpPr>
        <p:spPr>
          <a:xfrm>
            <a:off x="432000" y="324000"/>
            <a:ext cx="432118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5326A72-C229-0646-A782-9FF5C13C4154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Icon&#10;&#10;Description automatically generated with medium confidence">
            <a:extLst>
              <a:ext uri="{FF2B5EF4-FFF2-40B4-BE49-F238E27FC236}">
                <a16:creationId xmlns:a16="http://schemas.microsoft.com/office/drawing/2014/main" id="{65AD4FD1-37D6-A34F-B451-50D5B6141F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413" y="6341795"/>
            <a:ext cx="376428" cy="37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61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Grid, Titles 4UP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205929B3-ED58-E54F-B724-E24FB5F163DF}"/>
              </a:ext>
            </a:extLst>
          </p:cNvPr>
          <p:cNvSpPr/>
          <p:nvPr userDrawn="1"/>
        </p:nvSpPr>
        <p:spPr>
          <a:xfrm>
            <a:off x="432000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2000" y="2088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92000" y="2089034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8FEBAA5-9C5F-2648-899B-9991822EBFF6}"/>
              </a:ext>
            </a:extLst>
          </p:cNvPr>
          <p:cNvSpPr/>
          <p:nvPr userDrawn="1"/>
        </p:nvSpPr>
        <p:spPr>
          <a:xfrm>
            <a:off x="4392000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017D8E3-CAD4-674B-ABC3-946291000D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4644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87C9DF-7113-134C-B859-0141E7D1B2DB}"/>
              </a:ext>
            </a:extLst>
          </p:cNvPr>
          <p:cNvSpPr txBox="1"/>
          <p:nvPr userDrawn="1"/>
        </p:nvSpPr>
        <p:spPr>
          <a:xfrm>
            <a:off x="4700954" y="65303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FD6A08D-6DD3-C845-8B17-CC9297B607DC}"/>
              </a:ext>
            </a:extLst>
          </p:cNvPr>
          <p:cNvSpPr/>
          <p:nvPr userDrawn="1"/>
        </p:nvSpPr>
        <p:spPr>
          <a:xfrm>
            <a:off x="432000" y="3744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07BD5561-5536-6F4A-AD32-EFB7423F22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92000" y="4644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5A7277B-59DD-844A-A364-77AED24CBAC1}"/>
              </a:ext>
            </a:extLst>
          </p:cNvPr>
          <p:cNvSpPr/>
          <p:nvPr userDrawn="1"/>
        </p:nvSpPr>
        <p:spPr>
          <a:xfrm>
            <a:off x="4392000" y="3744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F5640E1-FA0E-4F42-9387-CD7C434D28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555C5-A77A-2E44-BAF7-246298421E1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0000" y="1296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title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4B913F3-B51C-1F4F-BA00-F024BBF468C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00000" y="1302462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title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9A16CC21-F99A-6F47-A063-FA9FE06BAE1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52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title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11DBD00-D83F-EF49-900D-B6C65CED273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00000" y="3852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title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B2EE8A7-7828-124A-A2AA-D9BFF90B7EFF}"/>
              </a:ext>
            </a:extLst>
          </p:cNvPr>
          <p:cNvCxnSpPr/>
          <p:nvPr userDrawn="1"/>
        </p:nvCxnSpPr>
        <p:spPr>
          <a:xfrm>
            <a:off x="432000" y="324000"/>
            <a:ext cx="432118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9357DCD-A469-B34A-A880-D744CA731C14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Icon&#10;&#10;Description automatically generated with medium confidence">
            <a:extLst>
              <a:ext uri="{FF2B5EF4-FFF2-40B4-BE49-F238E27FC236}">
                <a16:creationId xmlns:a16="http://schemas.microsoft.com/office/drawing/2014/main" id="{27034AC6-B07C-D944-B146-1FD9C2B932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413" y="6341795"/>
            <a:ext cx="376428" cy="37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48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D383FB-0467-4241-BEF0-D636E886723B}"/>
              </a:ext>
            </a:extLst>
          </p:cNvPr>
          <p:cNvCxnSpPr/>
          <p:nvPr userDrawn="1"/>
        </p:nvCxnSpPr>
        <p:spPr>
          <a:xfrm>
            <a:off x="537224" y="720488"/>
            <a:ext cx="865108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9F1649F8-C95E-B04E-A0E7-F89193CC97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7224" y="1314156"/>
            <a:ext cx="7503849" cy="3466727"/>
          </a:xfrm>
          <a:prstGeom prst="rect">
            <a:avLst/>
          </a:prstGeom>
        </p:spPr>
        <p:txBody>
          <a:bodyPr>
            <a:noAutofit/>
          </a:bodyPr>
          <a:lstStyle>
            <a:lvl1pPr marL="288000" indent="-288000" algn="l">
              <a:buNone/>
              <a:defRPr sz="4200" b="1">
                <a:solidFill>
                  <a:schemeClr val="bg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“Showcase quotation</a:t>
            </a:r>
            <a:br>
              <a:rPr lang="en-GB" dirty="0"/>
            </a:br>
            <a:r>
              <a:rPr lang="en-GB" dirty="0"/>
              <a:t>with left aligned text over multiple lines. Try to keep</a:t>
            </a:r>
            <a:br>
              <a:rPr lang="en-GB" dirty="0"/>
            </a:br>
            <a:r>
              <a:rPr lang="en-GB" dirty="0"/>
              <a:t>it to four lines if </a:t>
            </a:r>
            <a:r>
              <a:rPr lang="en-GB" dirty="0" err="1"/>
              <a:t>poss</a:t>
            </a:r>
            <a:r>
              <a:rPr lang="en-GB" dirty="0"/>
              <a:t> or five lines max.”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D406466E-798B-BE4C-B09F-C1B1244AA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8000" y="4780883"/>
            <a:ext cx="7503849" cy="89693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 dirty="0"/>
              <a:t>Name Surname,</a:t>
            </a:r>
            <a:br>
              <a:rPr lang="en-GB" dirty="0"/>
            </a:br>
            <a:r>
              <a:rPr lang="en-GB" dirty="0"/>
              <a:t>Job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43FE3F0-85CD-934D-A3A3-CF2B78D73A35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Icon&#10;&#10;Description automatically generated with medium confidence">
            <a:extLst>
              <a:ext uri="{FF2B5EF4-FFF2-40B4-BE49-F238E27FC236}">
                <a16:creationId xmlns:a16="http://schemas.microsoft.com/office/drawing/2014/main" id="{B9B7EF50-8B86-BC4E-88BA-F489FBF930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413" y="6341795"/>
            <a:ext cx="376428" cy="37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77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and im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>
            <a:extLst>
              <a:ext uri="{FF2B5EF4-FFF2-40B4-BE49-F238E27FC236}">
                <a16:creationId xmlns:a16="http://schemas.microsoft.com/office/drawing/2014/main" id="{02B2AFD7-4763-4945-98B2-A61CB49D6A22}"/>
              </a:ext>
            </a:extLst>
          </p:cNvPr>
          <p:cNvSpPr/>
          <p:nvPr userDrawn="1"/>
        </p:nvSpPr>
        <p:spPr>
          <a:xfrm rot="5400000">
            <a:off x="5926744" y="595440"/>
            <a:ext cx="6866053" cy="5669837"/>
          </a:xfrm>
          <a:custGeom>
            <a:avLst/>
            <a:gdLst>
              <a:gd name="connsiteX0" fmla="*/ 0 w 7261412"/>
              <a:gd name="connsiteY0" fmla="*/ 3059206 h 6118412"/>
              <a:gd name="connsiteX1" fmla="*/ 1005194 w 7261412"/>
              <a:gd name="connsiteY1" fmla="*/ 1 h 6118412"/>
              <a:gd name="connsiteX2" fmla="*/ 6256218 w 7261412"/>
              <a:gd name="connsiteY2" fmla="*/ 1 h 6118412"/>
              <a:gd name="connsiteX3" fmla="*/ 7261412 w 7261412"/>
              <a:gd name="connsiteY3" fmla="*/ 3059206 h 6118412"/>
              <a:gd name="connsiteX4" fmla="*/ 6256218 w 7261412"/>
              <a:gd name="connsiteY4" fmla="*/ 6118411 h 6118412"/>
              <a:gd name="connsiteX5" fmla="*/ 1005194 w 7261412"/>
              <a:gd name="connsiteY5" fmla="*/ 6118411 h 6118412"/>
              <a:gd name="connsiteX6" fmla="*/ 0 w 7261412"/>
              <a:gd name="connsiteY6" fmla="*/ 3059206 h 6118412"/>
              <a:gd name="connsiteX0" fmla="*/ 0 w 7267350"/>
              <a:gd name="connsiteY0" fmla="*/ 3059205 h 6118410"/>
              <a:gd name="connsiteX1" fmla="*/ 1005194 w 7267350"/>
              <a:gd name="connsiteY1" fmla="*/ 0 h 6118410"/>
              <a:gd name="connsiteX2" fmla="*/ 6256218 w 7267350"/>
              <a:gd name="connsiteY2" fmla="*/ 0 h 6118410"/>
              <a:gd name="connsiteX3" fmla="*/ 7267350 w 7267350"/>
              <a:gd name="connsiteY3" fmla="*/ 4341740 h 6118410"/>
              <a:gd name="connsiteX4" fmla="*/ 6256218 w 7267350"/>
              <a:gd name="connsiteY4" fmla="*/ 6118410 h 6118410"/>
              <a:gd name="connsiteX5" fmla="*/ 1005194 w 7267350"/>
              <a:gd name="connsiteY5" fmla="*/ 6118410 h 6118410"/>
              <a:gd name="connsiteX6" fmla="*/ 0 w 7267350"/>
              <a:gd name="connsiteY6" fmla="*/ 3059205 h 6118410"/>
              <a:gd name="connsiteX0" fmla="*/ 0 w 7277496"/>
              <a:gd name="connsiteY0" fmla="*/ 3059205 h 6118410"/>
              <a:gd name="connsiteX1" fmla="*/ 1005194 w 7277496"/>
              <a:gd name="connsiteY1" fmla="*/ 0 h 6118410"/>
              <a:gd name="connsiteX2" fmla="*/ 7277496 w 7277496"/>
              <a:gd name="connsiteY2" fmla="*/ 457200 h 6118410"/>
              <a:gd name="connsiteX3" fmla="*/ 7267350 w 7277496"/>
              <a:gd name="connsiteY3" fmla="*/ 4341740 h 6118410"/>
              <a:gd name="connsiteX4" fmla="*/ 6256218 w 7277496"/>
              <a:gd name="connsiteY4" fmla="*/ 6118410 h 6118410"/>
              <a:gd name="connsiteX5" fmla="*/ 1005194 w 7277496"/>
              <a:gd name="connsiteY5" fmla="*/ 6118410 h 6118410"/>
              <a:gd name="connsiteX6" fmla="*/ 0 w 7277496"/>
              <a:gd name="connsiteY6" fmla="*/ 3059205 h 6118410"/>
              <a:gd name="connsiteX0" fmla="*/ 0 w 7277496"/>
              <a:gd name="connsiteY0" fmla="*/ 2607943 h 5667148"/>
              <a:gd name="connsiteX1" fmla="*/ 405490 w 7277496"/>
              <a:gd name="connsiteY1" fmla="*/ 0 h 5667148"/>
              <a:gd name="connsiteX2" fmla="*/ 7277496 w 7277496"/>
              <a:gd name="connsiteY2" fmla="*/ 5938 h 5667148"/>
              <a:gd name="connsiteX3" fmla="*/ 7267350 w 7277496"/>
              <a:gd name="connsiteY3" fmla="*/ 3890478 h 5667148"/>
              <a:gd name="connsiteX4" fmla="*/ 6256218 w 7277496"/>
              <a:gd name="connsiteY4" fmla="*/ 5667148 h 5667148"/>
              <a:gd name="connsiteX5" fmla="*/ 1005194 w 7277496"/>
              <a:gd name="connsiteY5" fmla="*/ 5667148 h 5667148"/>
              <a:gd name="connsiteX6" fmla="*/ 0 w 7277496"/>
              <a:gd name="connsiteY6" fmla="*/ 2607943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50728 w 6872006"/>
              <a:gd name="connsiteY4" fmla="*/ 5667148 h 5667148"/>
              <a:gd name="connsiteX5" fmla="*/ 599704 w 6872006"/>
              <a:gd name="connsiteY5" fmla="*/ 5667148 h 5667148"/>
              <a:gd name="connsiteX6" fmla="*/ 4209 w 6872006"/>
              <a:gd name="connsiteY6" fmla="*/ 3462966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50728 w 6872006"/>
              <a:gd name="connsiteY4" fmla="*/ 5667148 h 5667148"/>
              <a:gd name="connsiteX5" fmla="*/ 1300348 w 6872006"/>
              <a:gd name="connsiteY5" fmla="*/ 5661210 h 5667148"/>
              <a:gd name="connsiteX6" fmla="*/ 4209 w 6872006"/>
              <a:gd name="connsiteY6" fmla="*/ 3462966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60353 w 6872006"/>
              <a:gd name="connsiteY4" fmla="*/ 5667148 h 5667148"/>
              <a:gd name="connsiteX5" fmla="*/ 1300348 w 6872006"/>
              <a:gd name="connsiteY5" fmla="*/ 5661210 h 5667148"/>
              <a:gd name="connsiteX6" fmla="*/ 4209 w 6872006"/>
              <a:gd name="connsiteY6" fmla="*/ 3462966 h 5667148"/>
              <a:gd name="connsiteX0" fmla="*/ 176088 w 6872006"/>
              <a:gd name="connsiteY0" fmla="*/ 3346088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60353 w 6872006"/>
              <a:gd name="connsiteY4" fmla="*/ 5667148 h 5667148"/>
              <a:gd name="connsiteX5" fmla="*/ 1300348 w 6872006"/>
              <a:gd name="connsiteY5" fmla="*/ 5661210 h 5667148"/>
              <a:gd name="connsiteX6" fmla="*/ 176088 w 6872006"/>
              <a:gd name="connsiteY6" fmla="*/ 3346088 h 5667148"/>
              <a:gd name="connsiteX0" fmla="*/ 0 w 6874673"/>
              <a:gd name="connsiteY0" fmla="*/ 3469841 h 5667148"/>
              <a:gd name="connsiteX1" fmla="*/ 2667 w 6874673"/>
              <a:gd name="connsiteY1" fmla="*/ 0 h 5667148"/>
              <a:gd name="connsiteX2" fmla="*/ 6874673 w 6874673"/>
              <a:gd name="connsiteY2" fmla="*/ 5938 h 5667148"/>
              <a:gd name="connsiteX3" fmla="*/ 6864527 w 6874673"/>
              <a:gd name="connsiteY3" fmla="*/ 3890478 h 5667148"/>
              <a:gd name="connsiteX4" fmla="*/ 5863020 w 6874673"/>
              <a:gd name="connsiteY4" fmla="*/ 5667148 h 5667148"/>
              <a:gd name="connsiteX5" fmla="*/ 1303015 w 6874673"/>
              <a:gd name="connsiteY5" fmla="*/ 5661210 h 5667148"/>
              <a:gd name="connsiteX6" fmla="*/ 0 w 6874673"/>
              <a:gd name="connsiteY6" fmla="*/ 3469841 h 5667148"/>
              <a:gd name="connsiteX0" fmla="*/ 0 w 6864527"/>
              <a:gd name="connsiteY0" fmla="*/ 3469841 h 5667148"/>
              <a:gd name="connsiteX1" fmla="*/ 2667 w 6864527"/>
              <a:gd name="connsiteY1" fmla="*/ 0 h 5667148"/>
              <a:gd name="connsiteX2" fmla="*/ 6809978 w 6864527"/>
              <a:gd name="connsiteY2" fmla="*/ 87889 h 5667148"/>
              <a:gd name="connsiteX3" fmla="*/ 6864527 w 6864527"/>
              <a:gd name="connsiteY3" fmla="*/ 3890478 h 5667148"/>
              <a:gd name="connsiteX4" fmla="*/ 5863020 w 6864527"/>
              <a:gd name="connsiteY4" fmla="*/ 5667148 h 5667148"/>
              <a:gd name="connsiteX5" fmla="*/ 1303015 w 6864527"/>
              <a:gd name="connsiteY5" fmla="*/ 5661210 h 5667148"/>
              <a:gd name="connsiteX6" fmla="*/ 0 w 6864527"/>
              <a:gd name="connsiteY6" fmla="*/ 3469841 h 5667148"/>
              <a:gd name="connsiteX0" fmla="*/ 0 w 6866053"/>
              <a:gd name="connsiteY0" fmla="*/ 3472530 h 5669837"/>
              <a:gd name="connsiteX1" fmla="*/ 2667 w 6866053"/>
              <a:gd name="connsiteY1" fmla="*/ 2689 h 5669837"/>
              <a:gd name="connsiteX2" fmla="*/ 6866053 w 6866053"/>
              <a:gd name="connsiteY2" fmla="*/ 0 h 5669837"/>
              <a:gd name="connsiteX3" fmla="*/ 6864527 w 6866053"/>
              <a:gd name="connsiteY3" fmla="*/ 3893167 h 5669837"/>
              <a:gd name="connsiteX4" fmla="*/ 5863020 w 6866053"/>
              <a:gd name="connsiteY4" fmla="*/ 5669837 h 5669837"/>
              <a:gd name="connsiteX5" fmla="*/ 1303015 w 6866053"/>
              <a:gd name="connsiteY5" fmla="*/ 5663899 h 5669837"/>
              <a:gd name="connsiteX6" fmla="*/ 0 w 6866053"/>
              <a:gd name="connsiteY6" fmla="*/ 3472530 h 5669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66053" h="5669837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B6C65A-583E-CC43-8A40-D9FE20EAC65C}"/>
              </a:ext>
            </a:extLst>
          </p:cNvPr>
          <p:cNvSpPr txBox="1"/>
          <p:nvPr userDrawn="1"/>
        </p:nvSpPr>
        <p:spPr>
          <a:xfrm>
            <a:off x="1963271" y="-121023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DB5F59B-0C3D-DF40-B199-A44391FFF98F}"/>
              </a:ext>
            </a:extLst>
          </p:cNvPr>
          <p:cNvCxnSpPr/>
          <p:nvPr userDrawn="1"/>
        </p:nvCxnSpPr>
        <p:spPr>
          <a:xfrm>
            <a:off x="10724056" y="516181"/>
            <a:ext cx="8651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35B6474B-ACF2-9D41-872B-7CB816A7A28A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F028685-F054-4DD8-8293-CE85C7CFC1C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729034" cy="6858000"/>
          </a:xfrm>
          <a:custGeom>
            <a:avLst/>
            <a:gdLst>
              <a:gd name="connsiteX0" fmla="*/ 0 w 11328400"/>
              <a:gd name="connsiteY0" fmla="*/ 0 h 6858000"/>
              <a:gd name="connsiteX1" fmla="*/ 11328400 w 11328400"/>
              <a:gd name="connsiteY1" fmla="*/ 0 h 6858000"/>
              <a:gd name="connsiteX2" fmla="*/ 11328400 w 11328400"/>
              <a:gd name="connsiteY2" fmla="*/ 1050 h 6858000"/>
              <a:gd name="connsiteX3" fmla="*/ 8729034 w 11328400"/>
              <a:gd name="connsiteY3" fmla="*/ 4209 h 6858000"/>
              <a:gd name="connsiteX4" fmla="*/ 6530790 w 11328400"/>
              <a:gd name="connsiteY4" fmla="*/ 1300348 h 6858000"/>
              <a:gd name="connsiteX5" fmla="*/ 6524852 w 11328400"/>
              <a:gd name="connsiteY5" fmla="*/ 5860353 h 6858000"/>
              <a:gd name="connsiteX6" fmla="*/ 8294675 w 11328400"/>
              <a:gd name="connsiteY6" fmla="*/ 6858000 h 6858000"/>
              <a:gd name="connsiteX7" fmla="*/ 0 w 11328400"/>
              <a:gd name="connsiteY7" fmla="*/ 6858000 h 6858000"/>
              <a:gd name="connsiteX0" fmla="*/ 0 w 11328400"/>
              <a:gd name="connsiteY0" fmla="*/ 102078 h 6960078"/>
              <a:gd name="connsiteX1" fmla="*/ 11328400 w 11328400"/>
              <a:gd name="connsiteY1" fmla="*/ 102078 h 6960078"/>
              <a:gd name="connsiteX2" fmla="*/ 8963335 w 11328400"/>
              <a:gd name="connsiteY2" fmla="*/ 0 h 6960078"/>
              <a:gd name="connsiteX3" fmla="*/ 8729034 w 11328400"/>
              <a:gd name="connsiteY3" fmla="*/ 106287 h 6960078"/>
              <a:gd name="connsiteX4" fmla="*/ 6530790 w 11328400"/>
              <a:gd name="connsiteY4" fmla="*/ 1402426 h 6960078"/>
              <a:gd name="connsiteX5" fmla="*/ 6524852 w 11328400"/>
              <a:gd name="connsiteY5" fmla="*/ 5962431 h 6960078"/>
              <a:gd name="connsiteX6" fmla="*/ 8294675 w 11328400"/>
              <a:gd name="connsiteY6" fmla="*/ 6960078 h 6960078"/>
              <a:gd name="connsiteX7" fmla="*/ 0 w 11328400"/>
              <a:gd name="connsiteY7" fmla="*/ 6960078 h 6960078"/>
              <a:gd name="connsiteX8" fmla="*/ 0 w 11328400"/>
              <a:gd name="connsiteY8" fmla="*/ 102078 h 6960078"/>
              <a:gd name="connsiteX0" fmla="*/ 0 w 9877735"/>
              <a:gd name="connsiteY0" fmla="*/ 102078 h 6960078"/>
              <a:gd name="connsiteX1" fmla="*/ 9877735 w 9877735"/>
              <a:gd name="connsiteY1" fmla="*/ 60827 h 6960078"/>
              <a:gd name="connsiteX2" fmla="*/ 8963335 w 9877735"/>
              <a:gd name="connsiteY2" fmla="*/ 0 h 6960078"/>
              <a:gd name="connsiteX3" fmla="*/ 8729034 w 9877735"/>
              <a:gd name="connsiteY3" fmla="*/ 106287 h 6960078"/>
              <a:gd name="connsiteX4" fmla="*/ 6530790 w 9877735"/>
              <a:gd name="connsiteY4" fmla="*/ 1402426 h 6960078"/>
              <a:gd name="connsiteX5" fmla="*/ 6524852 w 9877735"/>
              <a:gd name="connsiteY5" fmla="*/ 5962431 h 6960078"/>
              <a:gd name="connsiteX6" fmla="*/ 8294675 w 9877735"/>
              <a:gd name="connsiteY6" fmla="*/ 6960078 h 6960078"/>
              <a:gd name="connsiteX7" fmla="*/ 0 w 9877735"/>
              <a:gd name="connsiteY7" fmla="*/ 6960078 h 6960078"/>
              <a:gd name="connsiteX8" fmla="*/ 0 w 9877735"/>
              <a:gd name="connsiteY8" fmla="*/ 102078 h 6960078"/>
              <a:gd name="connsiteX0" fmla="*/ 0 w 8963335"/>
              <a:gd name="connsiteY0" fmla="*/ 102078 h 6960078"/>
              <a:gd name="connsiteX1" fmla="*/ 8502698 w 8963335"/>
              <a:gd name="connsiteY1" fmla="*/ 88328 h 6960078"/>
              <a:gd name="connsiteX2" fmla="*/ 8963335 w 8963335"/>
              <a:gd name="connsiteY2" fmla="*/ 0 h 6960078"/>
              <a:gd name="connsiteX3" fmla="*/ 8729034 w 8963335"/>
              <a:gd name="connsiteY3" fmla="*/ 106287 h 6960078"/>
              <a:gd name="connsiteX4" fmla="*/ 6530790 w 8963335"/>
              <a:gd name="connsiteY4" fmla="*/ 1402426 h 6960078"/>
              <a:gd name="connsiteX5" fmla="*/ 6524852 w 8963335"/>
              <a:gd name="connsiteY5" fmla="*/ 5962431 h 6960078"/>
              <a:gd name="connsiteX6" fmla="*/ 8294675 w 8963335"/>
              <a:gd name="connsiteY6" fmla="*/ 6960078 h 6960078"/>
              <a:gd name="connsiteX7" fmla="*/ 0 w 8963335"/>
              <a:gd name="connsiteY7" fmla="*/ 6960078 h 6960078"/>
              <a:gd name="connsiteX8" fmla="*/ 0 w 8963335"/>
              <a:gd name="connsiteY8" fmla="*/ 102078 h 6960078"/>
              <a:gd name="connsiteX0" fmla="*/ 0 w 9073338"/>
              <a:gd name="connsiteY0" fmla="*/ 157080 h 7015080"/>
              <a:gd name="connsiteX1" fmla="*/ 8502698 w 9073338"/>
              <a:gd name="connsiteY1" fmla="*/ 143330 h 7015080"/>
              <a:gd name="connsiteX2" fmla="*/ 9073338 w 9073338"/>
              <a:gd name="connsiteY2" fmla="*/ 0 h 7015080"/>
              <a:gd name="connsiteX3" fmla="*/ 8729034 w 9073338"/>
              <a:gd name="connsiteY3" fmla="*/ 161289 h 7015080"/>
              <a:gd name="connsiteX4" fmla="*/ 6530790 w 9073338"/>
              <a:gd name="connsiteY4" fmla="*/ 1457428 h 7015080"/>
              <a:gd name="connsiteX5" fmla="*/ 6524852 w 9073338"/>
              <a:gd name="connsiteY5" fmla="*/ 6017433 h 7015080"/>
              <a:gd name="connsiteX6" fmla="*/ 8294675 w 9073338"/>
              <a:gd name="connsiteY6" fmla="*/ 7015080 h 7015080"/>
              <a:gd name="connsiteX7" fmla="*/ 0 w 9073338"/>
              <a:gd name="connsiteY7" fmla="*/ 7015080 h 7015080"/>
              <a:gd name="connsiteX8" fmla="*/ 0 w 9073338"/>
              <a:gd name="connsiteY8" fmla="*/ 157080 h 7015080"/>
              <a:gd name="connsiteX0" fmla="*/ 0 w 8729034"/>
              <a:gd name="connsiteY0" fmla="*/ 13750 h 6871750"/>
              <a:gd name="connsiteX1" fmla="*/ 8502698 w 8729034"/>
              <a:gd name="connsiteY1" fmla="*/ 0 h 6871750"/>
              <a:gd name="connsiteX2" fmla="*/ 8729034 w 8729034"/>
              <a:gd name="connsiteY2" fmla="*/ 17959 h 6871750"/>
              <a:gd name="connsiteX3" fmla="*/ 6530790 w 8729034"/>
              <a:gd name="connsiteY3" fmla="*/ 1314098 h 6871750"/>
              <a:gd name="connsiteX4" fmla="*/ 6524852 w 8729034"/>
              <a:gd name="connsiteY4" fmla="*/ 5874103 h 6871750"/>
              <a:gd name="connsiteX5" fmla="*/ 8294675 w 8729034"/>
              <a:gd name="connsiteY5" fmla="*/ 6871750 h 6871750"/>
              <a:gd name="connsiteX6" fmla="*/ 0 w 8729034"/>
              <a:gd name="connsiteY6" fmla="*/ 6871750 h 6871750"/>
              <a:gd name="connsiteX7" fmla="*/ 0 w 8729034"/>
              <a:gd name="connsiteY7" fmla="*/ 13750 h 6871750"/>
              <a:gd name="connsiteX0" fmla="*/ 0 w 8729034"/>
              <a:gd name="connsiteY0" fmla="*/ 0 h 6858000"/>
              <a:gd name="connsiteX1" fmla="*/ 8729034 w 8729034"/>
              <a:gd name="connsiteY1" fmla="*/ 4209 h 6858000"/>
              <a:gd name="connsiteX2" fmla="*/ 6530790 w 8729034"/>
              <a:gd name="connsiteY2" fmla="*/ 1300348 h 6858000"/>
              <a:gd name="connsiteX3" fmla="*/ 6524852 w 8729034"/>
              <a:gd name="connsiteY3" fmla="*/ 5860353 h 6858000"/>
              <a:gd name="connsiteX4" fmla="*/ 8294675 w 8729034"/>
              <a:gd name="connsiteY4" fmla="*/ 6858000 h 6858000"/>
              <a:gd name="connsiteX5" fmla="*/ 0 w 8729034"/>
              <a:gd name="connsiteY5" fmla="*/ 6858000 h 6858000"/>
              <a:gd name="connsiteX6" fmla="*/ 0 w 8729034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29034" h="6858000">
                <a:moveTo>
                  <a:pt x="0" y="0"/>
                </a:moveTo>
                <a:lnTo>
                  <a:pt x="8729034" y="4209"/>
                </a:lnTo>
                <a:lnTo>
                  <a:pt x="6530790" y="1300348"/>
                </a:lnTo>
                <a:cubicBezTo>
                  <a:pt x="6528811" y="2820350"/>
                  <a:pt x="6526831" y="4340351"/>
                  <a:pt x="6524852" y="5860353"/>
                </a:cubicBezTo>
                <a:lnTo>
                  <a:pt x="8294675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</p:spPr>
        <p:txBody>
          <a:bodyPr wrap="square" lIns="720000" tIns="1080000" rIns="2880000" bIns="2880000" anchor="ctr">
            <a:noAutofit/>
          </a:bodyPr>
          <a:lstStyle>
            <a:lvl1pPr marL="0" indent="0" algn="l">
              <a:buNone/>
              <a:defRPr/>
            </a:lvl1pPr>
          </a:lstStyle>
          <a:p>
            <a:r>
              <a:rPr lang="en-GB" dirty="0"/>
              <a:t>Click on icon to insert image (include Alt Text)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5D2FB892-A0F4-4B49-946B-F27A170AFB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12933" y="612000"/>
            <a:ext cx="3217820" cy="508000"/>
          </a:xfrm>
        </p:spPr>
        <p:txBody>
          <a:bodyPr lIns="0" tIns="0" rIns="0" bIns="0"/>
          <a:lstStyle>
            <a:lvl1pPr algn="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Heading label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BC3F5774-42F5-8F4D-BDAC-F15EC1784EE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2605" y="1928217"/>
            <a:ext cx="4428148" cy="300156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16000" indent="-216000">
              <a:buNone/>
              <a:defRPr sz="30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“quote text here, quote text here, quote text here, keep it short across 6 lines maximum”</a:t>
            </a:r>
          </a:p>
        </p:txBody>
      </p:sp>
      <p:pic>
        <p:nvPicPr>
          <p:cNvPr id="16" name="Picture 15" descr="Icon&#10;&#10;Description automatically generated with medium confidence">
            <a:extLst>
              <a:ext uri="{FF2B5EF4-FFF2-40B4-BE49-F238E27FC236}">
                <a16:creationId xmlns:a16="http://schemas.microsoft.com/office/drawing/2014/main" id="{FE273B9A-151F-E548-A2F2-36CBDDC512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413" y="6341795"/>
            <a:ext cx="376428" cy="376428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8277ADE-7B54-9D44-A80A-F24DA0AB6181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117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and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>
            <a:extLst>
              <a:ext uri="{FF2B5EF4-FFF2-40B4-BE49-F238E27FC236}">
                <a16:creationId xmlns:a16="http://schemas.microsoft.com/office/drawing/2014/main" id="{02B2AFD7-4763-4945-98B2-A61CB49D6A22}"/>
              </a:ext>
            </a:extLst>
          </p:cNvPr>
          <p:cNvSpPr/>
          <p:nvPr userDrawn="1"/>
        </p:nvSpPr>
        <p:spPr>
          <a:xfrm rot="5400000">
            <a:off x="5926744" y="595440"/>
            <a:ext cx="6866053" cy="5669837"/>
          </a:xfrm>
          <a:custGeom>
            <a:avLst/>
            <a:gdLst>
              <a:gd name="connsiteX0" fmla="*/ 0 w 7261412"/>
              <a:gd name="connsiteY0" fmla="*/ 3059206 h 6118412"/>
              <a:gd name="connsiteX1" fmla="*/ 1005194 w 7261412"/>
              <a:gd name="connsiteY1" fmla="*/ 1 h 6118412"/>
              <a:gd name="connsiteX2" fmla="*/ 6256218 w 7261412"/>
              <a:gd name="connsiteY2" fmla="*/ 1 h 6118412"/>
              <a:gd name="connsiteX3" fmla="*/ 7261412 w 7261412"/>
              <a:gd name="connsiteY3" fmla="*/ 3059206 h 6118412"/>
              <a:gd name="connsiteX4" fmla="*/ 6256218 w 7261412"/>
              <a:gd name="connsiteY4" fmla="*/ 6118411 h 6118412"/>
              <a:gd name="connsiteX5" fmla="*/ 1005194 w 7261412"/>
              <a:gd name="connsiteY5" fmla="*/ 6118411 h 6118412"/>
              <a:gd name="connsiteX6" fmla="*/ 0 w 7261412"/>
              <a:gd name="connsiteY6" fmla="*/ 3059206 h 6118412"/>
              <a:gd name="connsiteX0" fmla="*/ 0 w 7267350"/>
              <a:gd name="connsiteY0" fmla="*/ 3059205 h 6118410"/>
              <a:gd name="connsiteX1" fmla="*/ 1005194 w 7267350"/>
              <a:gd name="connsiteY1" fmla="*/ 0 h 6118410"/>
              <a:gd name="connsiteX2" fmla="*/ 6256218 w 7267350"/>
              <a:gd name="connsiteY2" fmla="*/ 0 h 6118410"/>
              <a:gd name="connsiteX3" fmla="*/ 7267350 w 7267350"/>
              <a:gd name="connsiteY3" fmla="*/ 4341740 h 6118410"/>
              <a:gd name="connsiteX4" fmla="*/ 6256218 w 7267350"/>
              <a:gd name="connsiteY4" fmla="*/ 6118410 h 6118410"/>
              <a:gd name="connsiteX5" fmla="*/ 1005194 w 7267350"/>
              <a:gd name="connsiteY5" fmla="*/ 6118410 h 6118410"/>
              <a:gd name="connsiteX6" fmla="*/ 0 w 7267350"/>
              <a:gd name="connsiteY6" fmla="*/ 3059205 h 6118410"/>
              <a:gd name="connsiteX0" fmla="*/ 0 w 7277496"/>
              <a:gd name="connsiteY0" fmla="*/ 3059205 h 6118410"/>
              <a:gd name="connsiteX1" fmla="*/ 1005194 w 7277496"/>
              <a:gd name="connsiteY1" fmla="*/ 0 h 6118410"/>
              <a:gd name="connsiteX2" fmla="*/ 7277496 w 7277496"/>
              <a:gd name="connsiteY2" fmla="*/ 457200 h 6118410"/>
              <a:gd name="connsiteX3" fmla="*/ 7267350 w 7277496"/>
              <a:gd name="connsiteY3" fmla="*/ 4341740 h 6118410"/>
              <a:gd name="connsiteX4" fmla="*/ 6256218 w 7277496"/>
              <a:gd name="connsiteY4" fmla="*/ 6118410 h 6118410"/>
              <a:gd name="connsiteX5" fmla="*/ 1005194 w 7277496"/>
              <a:gd name="connsiteY5" fmla="*/ 6118410 h 6118410"/>
              <a:gd name="connsiteX6" fmla="*/ 0 w 7277496"/>
              <a:gd name="connsiteY6" fmla="*/ 3059205 h 6118410"/>
              <a:gd name="connsiteX0" fmla="*/ 0 w 7277496"/>
              <a:gd name="connsiteY0" fmla="*/ 2607943 h 5667148"/>
              <a:gd name="connsiteX1" fmla="*/ 405490 w 7277496"/>
              <a:gd name="connsiteY1" fmla="*/ 0 h 5667148"/>
              <a:gd name="connsiteX2" fmla="*/ 7277496 w 7277496"/>
              <a:gd name="connsiteY2" fmla="*/ 5938 h 5667148"/>
              <a:gd name="connsiteX3" fmla="*/ 7267350 w 7277496"/>
              <a:gd name="connsiteY3" fmla="*/ 3890478 h 5667148"/>
              <a:gd name="connsiteX4" fmla="*/ 6256218 w 7277496"/>
              <a:gd name="connsiteY4" fmla="*/ 5667148 h 5667148"/>
              <a:gd name="connsiteX5" fmla="*/ 1005194 w 7277496"/>
              <a:gd name="connsiteY5" fmla="*/ 5667148 h 5667148"/>
              <a:gd name="connsiteX6" fmla="*/ 0 w 7277496"/>
              <a:gd name="connsiteY6" fmla="*/ 2607943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50728 w 6872006"/>
              <a:gd name="connsiteY4" fmla="*/ 5667148 h 5667148"/>
              <a:gd name="connsiteX5" fmla="*/ 599704 w 6872006"/>
              <a:gd name="connsiteY5" fmla="*/ 5667148 h 5667148"/>
              <a:gd name="connsiteX6" fmla="*/ 4209 w 6872006"/>
              <a:gd name="connsiteY6" fmla="*/ 3462966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50728 w 6872006"/>
              <a:gd name="connsiteY4" fmla="*/ 5667148 h 5667148"/>
              <a:gd name="connsiteX5" fmla="*/ 1300348 w 6872006"/>
              <a:gd name="connsiteY5" fmla="*/ 5661210 h 5667148"/>
              <a:gd name="connsiteX6" fmla="*/ 4209 w 6872006"/>
              <a:gd name="connsiteY6" fmla="*/ 3462966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60353 w 6872006"/>
              <a:gd name="connsiteY4" fmla="*/ 5667148 h 5667148"/>
              <a:gd name="connsiteX5" fmla="*/ 1300348 w 6872006"/>
              <a:gd name="connsiteY5" fmla="*/ 5661210 h 5667148"/>
              <a:gd name="connsiteX6" fmla="*/ 4209 w 6872006"/>
              <a:gd name="connsiteY6" fmla="*/ 3462966 h 5667148"/>
              <a:gd name="connsiteX0" fmla="*/ 176088 w 6872006"/>
              <a:gd name="connsiteY0" fmla="*/ 3346088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60353 w 6872006"/>
              <a:gd name="connsiteY4" fmla="*/ 5667148 h 5667148"/>
              <a:gd name="connsiteX5" fmla="*/ 1300348 w 6872006"/>
              <a:gd name="connsiteY5" fmla="*/ 5661210 h 5667148"/>
              <a:gd name="connsiteX6" fmla="*/ 176088 w 6872006"/>
              <a:gd name="connsiteY6" fmla="*/ 3346088 h 5667148"/>
              <a:gd name="connsiteX0" fmla="*/ 0 w 6874673"/>
              <a:gd name="connsiteY0" fmla="*/ 3469841 h 5667148"/>
              <a:gd name="connsiteX1" fmla="*/ 2667 w 6874673"/>
              <a:gd name="connsiteY1" fmla="*/ 0 h 5667148"/>
              <a:gd name="connsiteX2" fmla="*/ 6874673 w 6874673"/>
              <a:gd name="connsiteY2" fmla="*/ 5938 h 5667148"/>
              <a:gd name="connsiteX3" fmla="*/ 6864527 w 6874673"/>
              <a:gd name="connsiteY3" fmla="*/ 3890478 h 5667148"/>
              <a:gd name="connsiteX4" fmla="*/ 5863020 w 6874673"/>
              <a:gd name="connsiteY4" fmla="*/ 5667148 h 5667148"/>
              <a:gd name="connsiteX5" fmla="*/ 1303015 w 6874673"/>
              <a:gd name="connsiteY5" fmla="*/ 5661210 h 5667148"/>
              <a:gd name="connsiteX6" fmla="*/ 0 w 6874673"/>
              <a:gd name="connsiteY6" fmla="*/ 3469841 h 5667148"/>
              <a:gd name="connsiteX0" fmla="*/ 0 w 6864527"/>
              <a:gd name="connsiteY0" fmla="*/ 3469841 h 5667148"/>
              <a:gd name="connsiteX1" fmla="*/ 2667 w 6864527"/>
              <a:gd name="connsiteY1" fmla="*/ 0 h 5667148"/>
              <a:gd name="connsiteX2" fmla="*/ 6809978 w 6864527"/>
              <a:gd name="connsiteY2" fmla="*/ 87889 h 5667148"/>
              <a:gd name="connsiteX3" fmla="*/ 6864527 w 6864527"/>
              <a:gd name="connsiteY3" fmla="*/ 3890478 h 5667148"/>
              <a:gd name="connsiteX4" fmla="*/ 5863020 w 6864527"/>
              <a:gd name="connsiteY4" fmla="*/ 5667148 h 5667148"/>
              <a:gd name="connsiteX5" fmla="*/ 1303015 w 6864527"/>
              <a:gd name="connsiteY5" fmla="*/ 5661210 h 5667148"/>
              <a:gd name="connsiteX6" fmla="*/ 0 w 6864527"/>
              <a:gd name="connsiteY6" fmla="*/ 3469841 h 5667148"/>
              <a:gd name="connsiteX0" fmla="*/ 0 w 6866053"/>
              <a:gd name="connsiteY0" fmla="*/ 3472530 h 5669837"/>
              <a:gd name="connsiteX1" fmla="*/ 2667 w 6866053"/>
              <a:gd name="connsiteY1" fmla="*/ 2689 h 5669837"/>
              <a:gd name="connsiteX2" fmla="*/ 6866053 w 6866053"/>
              <a:gd name="connsiteY2" fmla="*/ 0 h 5669837"/>
              <a:gd name="connsiteX3" fmla="*/ 6864527 w 6866053"/>
              <a:gd name="connsiteY3" fmla="*/ 3893167 h 5669837"/>
              <a:gd name="connsiteX4" fmla="*/ 5863020 w 6866053"/>
              <a:gd name="connsiteY4" fmla="*/ 5669837 h 5669837"/>
              <a:gd name="connsiteX5" fmla="*/ 1303015 w 6866053"/>
              <a:gd name="connsiteY5" fmla="*/ 5663899 h 5669837"/>
              <a:gd name="connsiteX6" fmla="*/ 0 w 6866053"/>
              <a:gd name="connsiteY6" fmla="*/ 3472530 h 5669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66053" h="5669837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B6C65A-583E-CC43-8A40-D9FE20EAC65C}"/>
              </a:ext>
            </a:extLst>
          </p:cNvPr>
          <p:cNvSpPr txBox="1"/>
          <p:nvPr userDrawn="1"/>
        </p:nvSpPr>
        <p:spPr>
          <a:xfrm>
            <a:off x="1963271" y="-121023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DB5F59B-0C3D-DF40-B199-A44391FFF98F}"/>
              </a:ext>
            </a:extLst>
          </p:cNvPr>
          <p:cNvCxnSpPr/>
          <p:nvPr userDrawn="1"/>
        </p:nvCxnSpPr>
        <p:spPr>
          <a:xfrm>
            <a:off x="10724056" y="516181"/>
            <a:ext cx="865108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35B6474B-ACF2-9D41-872B-7CB816A7A28A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F028685-F054-4DD8-8293-CE85C7CFC1C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729034" cy="6858000"/>
          </a:xfrm>
          <a:custGeom>
            <a:avLst/>
            <a:gdLst>
              <a:gd name="connsiteX0" fmla="*/ 0 w 11328400"/>
              <a:gd name="connsiteY0" fmla="*/ 0 h 6858000"/>
              <a:gd name="connsiteX1" fmla="*/ 11328400 w 11328400"/>
              <a:gd name="connsiteY1" fmla="*/ 0 h 6858000"/>
              <a:gd name="connsiteX2" fmla="*/ 11328400 w 11328400"/>
              <a:gd name="connsiteY2" fmla="*/ 1050 h 6858000"/>
              <a:gd name="connsiteX3" fmla="*/ 8729034 w 11328400"/>
              <a:gd name="connsiteY3" fmla="*/ 4209 h 6858000"/>
              <a:gd name="connsiteX4" fmla="*/ 6530790 w 11328400"/>
              <a:gd name="connsiteY4" fmla="*/ 1300348 h 6858000"/>
              <a:gd name="connsiteX5" fmla="*/ 6524852 w 11328400"/>
              <a:gd name="connsiteY5" fmla="*/ 5860353 h 6858000"/>
              <a:gd name="connsiteX6" fmla="*/ 8294675 w 11328400"/>
              <a:gd name="connsiteY6" fmla="*/ 6858000 h 6858000"/>
              <a:gd name="connsiteX7" fmla="*/ 0 w 11328400"/>
              <a:gd name="connsiteY7" fmla="*/ 6858000 h 6858000"/>
              <a:gd name="connsiteX0" fmla="*/ 0 w 11328400"/>
              <a:gd name="connsiteY0" fmla="*/ 102078 h 6960078"/>
              <a:gd name="connsiteX1" fmla="*/ 11328400 w 11328400"/>
              <a:gd name="connsiteY1" fmla="*/ 102078 h 6960078"/>
              <a:gd name="connsiteX2" fmla="*/ 8963335 w 11328400"/>
              <a:gd name="connsiteY2" fmla="*/ 0 h 6960078"/>
              <a:gd name="connsiteX3" fmla="*/ 8729034 w 11328400"/>
              <a:gd name="connsiteY3" fmla="*/ 106287 h 6960078"/>
              <a:gd name="connsiteX4" fmla="*/ 6530790 w 11328400"/>
              <a:gd name="connsiteY4" fmla="*/ 1402426 h 6960078"/>
              <a:gd name="connsiteX5" fmla="*/ 6524852 w 11328400"/>
              <a:gd name="connsiteY5" fmla="*/ 5962431 h 6960078"/>
              <a:gd name="connsiteX6" fmla="*/ 8294675 w 11328400"/>
              <a:gd name="connsiteY6" fmla="*/ 6960078 h 6960078"/>
              <a:gd name="connsiteX7" fmla="*/ 0 w 11328400"/>
              <a:gd name="connsiteY7" fmla="*/ 6960078 h 6960078"/>
              <a:gd name="connsiteX8" fmla="*/ 0 w 11328400"/>
              <a:gd name="connsiteY8" fmla="*/ 102078 h 6960078"/>
              <a:gd name="connsiteX0" fmla="*/ 0 w 9877735"/>
              <a:gd name="connsiteY0" fmla="*/ 102078 h 6960078"/>
              <a:gd name="connsiteX1" fmla="*/ 9877735 w 9877735"/>
              <a:gd name="connsiteY1" fmla="*/ 60827 h 6960078"/>
              <a:gd name="connsiteX2" fmla="*/ 8963335 w 9877735"/>
              <a:gd name="connsiteY2" fmla="*/ 0 h 6960078"/>
              <a:gd name="connsiteX3" fmla="*/ 8729034 w 9877735"/>
              <a:gd name="connsiteY3" fmla="*/ 106287 h 6960078"/>
              <a:gd name="connsiteX4" fmla="*/ 6530790 w 9877735"/>
              <a:gd name="connsiteY4" fmla="*/ 1402426 h 6960078"/>
              <a:gd name="connsiteX5" fmla="*/ 6524852 w 9877735"/>
              <a:gd name="connsiteY5" fmla="*/ 5962431 h 6960078"/>
              <a:gd name="connsiteX6" fmla="*/ 8294675 w 9877735"/>
              <a:gd name="connsiteY6" fmla="*/ 6960078 h 6960078"/>
              <a:gd name="connsiteX7" fmla="*/ 0 w 9877735"/>
              <a:gd name="connsiteY7" fmla="*/ 6960078 h 6960078"/>
              <a:gd name="connsiteX8" fmla="*/ 0 w 9877735"/>
              <a:gd name="connsiteY8" fmla="*/ 102078 h 6960078"/>
              <a:gd name="connsiteX0" fmla="*/ 0 w 8963335"/>
              <a:gd name="connsiteY0" fmla="*/ 102078 h 6960078"/>
              <a:gd name="connsiteX1" fmla="*/ 8502698 w 8963335"/>
              <a:gd name="connsiteY1" fmla="*/ 88328 h 6960078"/>
              <a:gd name="connsiteX2" fmla="*/ 8963335 w 8963335"/>
              <a:gd name="connsiteY2" fmla="*/ 0 h 6960078"/>
              <a:gd name="connsiteX3" fmla="*/ 8729034 w 8963335"/>
              <a:gd name="connsiteY3" fmla="*/ 106287 h 6960078"/>
              <a:gd name="connsiteX4" fmla="*/ 6530790 w 8963335"/>
              <a:gd name="connsiteY4" fmla="*/ 1402426 h 6960078"/>
              <a:gd name="connsiteX5" fmla="*/ 6524852 w 8963335"/>
              <a:gd name="connsiteY5" fmla="*/ 5962431 h 6960078"/>
              <a:gd name="connsiteX6" fmla="*/ 8294675 w 8963335"/>
              <a:gd name="connsiteY6" fmla="*/ 6960078 h 6960078"/>
              <a:gd name="connsiteX7" fmla="*/ 0 w 8963335"/>
              <a:gd name="connsiteY7" fmla="*/ 6960078 h 6960078"/>
              <a:gd name="connsiteX8" fmla="*/ 0 w 8963335"/>
              <a:gd name="connsiteY8" fmla="*/ 102078 h 6960078"/>
              <a:gd name="connsiteX0" fmla="*/ 0 w 9073338"/>
              <a:gd name="connsiteY0" fmla="*/ 157080 h 7015080"/>
              <a:gd name="connsiteX1" fmla="*/ 8502698 w 9073338"/>
              <a:gd name="connsiteY1" fmla="*/ 143330 h 7015080"/>
              <a:gd name="connsiteX2" fmla="*/ 9073338 w 9073338"/>
              <a:gd name="connsiteY2" fmla="*/ 0 h 7015080"/>
              <a:gd name="connsiteX3" fmla="*/ 8729034 w 9073338"/>
              <a:gd name="connsiteY3" fmla="*/ 161289 h 7015080"/>
              <a:gd name="connsiteX4" fmla="*/ 6530790 w 9073338"/>
              <a:gd name="connsiteY4" fmla="*/ 1457428 h 7015080"/>
              <a:gd name="connsiteX5" fmla="*/ 6524852 w 9073338"/>
              <a:gd name="connsiteY5" fmla="*/ 6017433 h 7015080"/>
              <a:gd name="connsiteX6" fmla="*/ 8294675 w 9073338"/>
              <a:gd name="connsiteY6" fmla="*/ 7015080 h 7015080"/>
              <a:gd name="connsiteX7" fmla="*/ 0 w 9073338"/>
              <a:gd name="connsiteY7" fmla="*/ 7015080 h 7015080"/>
              <a:gd name="connsiteX8" fmla="*/ 0 w 9073338"/>
              <a:gd name="connsiteY8" fmla="*/ 157080 h 7015080"/>
              <a:gd name="connsiteX0" fmla="*/ 0 w 8729034"/>
              <a:gd name="connsiteY0" fmla="*/ 13750 h 6871750"/>
              <a:gd name="connsiteX1" fmla="*/ 8502698 w 8729034"/>
              <a:gd name="connsiteY1" fmla="*/ 0 h 6871750"/>
              <a:gd name="connsiteX2" fmla="*/ 8729034 w 8729034"/>
              <a:gd name="connsiteY2" fmla="*/ 17959 h 6871750"/>
              <a:gd name="connsiteX3" fmla="*/ 6530790 w 8729034"/>
              <a:gd name="connsiteY3" fmla="*/ 1314098 h 6871750"/>
              <a:gd name="connsiteX4" fmla="*/ 6524852 w 8729034"/>
              <a:gd name="connsiteY4" fmla="*/ 5874103 h 6871750"/>
              <a:gd name="connsiteX5" fmla="*/ 8294675 w 8729034"/>
              <a:gd name="connsiteY5" fmla="*/ 6871750 h 6871750"/>
              <a:gd name="connsiteX6" fmla="*/ 0 w 8729034"/>
              <a:gd name="connsiteY6" fmla="*/ 6871750 h 6871750"/>
              <a:gd name="connsiteX7" fmla="*/ 0 w 8729034"/>
              <a:gd name="connsiteY7" fmla="*/ 13750 h 6871750"/>
              <a:gd name="connsiteX0" fmla="*/ 0 w 8729034"/>
              <a:gd name="connsiteY0" fmla="*/ 0 h 6858000"/>
              <a:gd name="connsiteX1" fmla="*/ 8729034 w 8729034"/>
              <a:gd name="connsiteY1" fmla="*/ 4209 h 6858000"/>
              <a:gd name="connsiteX2" fmla="*/ 6530790 w 8729034"/>
              <a:gd name="connsiteY2" fmla="*/ 1300348 h 6858000"/>
              <a:gd name="connsiteX3" fmla="*/ 6524852 w 8729034"/>
              <a:gd name="connsiteY3" fmla="*/ 5860353 h 6858000"/>
              <a:gd name="connsiteX4" fmla="*/ 8294675 w 8729034"/>
              <a:gd name="connsiteY4" fmla="*/ 6858000 h 6858000"/>
              <a:gd name="connsiteX5" fmla="*/ 0 w 8729034"/>
              <a:gd name="connsiteY5" fmla="*/ 6858000 h 6858000"/>
              <a:gd name="connsiteX6" fmla="*/ 0 w 8729034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29034" h="6858000">
                <a:moveTo>
                  <a:pt x="0" y="0"/>
                </a:moveTo>
                <a:lnTo>
                  <a:pt x="8729034" y="4209"/>
                </a:lnTo>
                <a:lnTo>
                  <a:pt x="6530790" y="1300348"/>
                </a:lnTo>
                <a:cubicBezTo>
                  <a:pt x="6528811" y="2820350"/>
                  <a:pt x="6526831" y="4340351"/>
                  <a:pt x="6524852" y="5860353"/>
                </a:cubicBezTo>
                <a:lnTo>
                  <a:pt x="8294675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</p:spPr>
        <p:txBody>
          <a:bodyPr wrap="square" lIns="720000" tIns="1080000" rIns="2880000" bIns="2880000" anchor="ctr">
            <a:noAutofit/>
          </a:bodyPr>
          <a:lstStyle>
            <a:lvl1pPr algn="l">
              <a:buNone/>
              <a:defRPr/>
            </a:lvl1pPr>
          </a:lstStyle>
          <a:p>
            <a:r>
              <a:rPr lang="en-GB" dirty="0"/>
              <a:t>Click on icon to insert image (include Alt Text)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5D2FB892-A0F4-4B49-946B-F27A170AFB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12933" y="612000"/>
            <a:ext cx="3217820" cy="508000"/>
          </a:xfrm>
        </p:spPr>
        <p:txBody>
          <a:bodyPr lIns="0" tIns="0" rIns="0" bIns="0"/>
          <a:lstStyle>
            <a:lvl1pPr algn="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Heading label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BC3F5774-42F5-8F4D-BDAC-F15EC1784EE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2605" y="1928217"/>
            <a:ext cx="4428148" cy="300156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16000" indent="-216000">
              <a:buNone/>
              <a:defRPr sz="30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“quote text here, quote text here, quote text here, keep it short across 6 lines maximum”</a:t>
            </a:r>
          </a:p>
        </p:txBody>
      </p:sp>
      <p:pic>
        <p:nvPicPr>
          <p:cNvPr id="11" name="Picture 10" descr="Icon&#10;&#10;Description automatically generated with medium confidence">
            <a:extLst>
              <a:ext uri="{FF2B5EF4-FFF2-40B4-BE49-F238E27FC236}">
                <a16:creationId xmlns:a16="http://schemas.microsoft.com/office/drawing/2014/main" id="{2CF8817C-009B-A24A-A1B0-665B56875E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413" y="6341795"/>
            <a:ext cx="376428" cy="376428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FF5EBD5-F7FB-024F-943C-DE39B31CA1A3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16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image with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Hexagon 3">
            <a:extLst>
              <a:ext uri="{FF2B5EF4-FFF2-40B4-BE49-F238E27FC236}">
                <a16:creationId xmlns:a16="http://schemas.microsoft.com/office/drawing/2014/main" id="{916CD9E2-0E59-E54B-A342-1439CC94F98C}"/>
              </a:ext>
            </a:extLst>
          </p:cNvPr>
          <p:cNvSpPr/>
          <p:nvPr userDrawn="1"/>
        </p:nvSpPr>
        <p:spPr>
          <a:xfrm rot="16200000">
            <a:off x="-605612" y="596720"/>
            <a:ext cx="6864922" cy="5671482"/>
          </a:xfrm>
          <a:custGeom>
            <a:avLst/>
            <a:gdLst>
              <a:gd name="connsiteX0" fmla="*/ 0 w 7261412"/>
              <a:gd name="connsiteY0" fmla="*/ 3059206 h 6118412"/>
              <a:gd name="connsiteX1" fmla="*/ 1005194 w 7261412"/>
              <a:gd name="connsiteY1" fmla="*/ 1 h 6118412"/>
              <a:gd name="connsiteX2" fmla="*/ 6256218 w 7261412"/>
              <a:gd name="connsiteY2" fmla="*/ 1 h 6118412"/>
              <a:gd name="connsiteX3" fmla="*/ 7261412 w 7261412"/>
              <a:gd name="connsiteY3" fmla="*/ 3059206 h 6118412"/>
              <a:gd name="connsiteX4" fmla="*/ 6256218 w 7261412"/>
              <a:gd name="connsiteY4" fmla="*/ 6118411 h 6118412"/>
              <a:gd name="connsiteX5" fmla="*/ 1005194 w 7261412"/>
              <a:gd name="connsiteY5" fmla="*/ 6118411 h 6118412"/>
              <a:gd name="connsiteX6" fmla="*/ 0 w 7261412"/>
              <a:gd name="connsiteY6" fmla="*/ 3059206 h 6118412"/>
              <a:gd name="connsiteX0" fmla="*/ 0 w 7267350"/>
              <a:gd name="connsiteY0" fmla="*/ 3059205 h 6118410"/>
              <a:gd name="connsiteX1" fmla="*/ 1005194 w 7267350"/>
              <a:gd name="connsiteY1" fmla="*/ 0 h 6118410"/>
              <a:gd name="connsiteX2" fmla="*/ 6256218 w 7267350"/>
              <a:gd name="connsiteY2" fmla="*/ 0 h 6118410"/>
              <a:gd name="connsiteX3" fmla="*/ 7267350 w 7267350"/>
              <a:gd name="connsiteY3" fmla="*/ 4341740 h 6118410"/>
              <a:gd name="connsiteX4" fmla="*/ 6256218 w 7267350"/>
              <a:gd name="connsiteY4" fmla="*/ 6118410 h 6118410"/>
              <a:gd name="connsiteX5" fmla="*/ 1005194 w 7267350"/>
              <a:gd name="connsiteY5" fmla="*/ 6118410 h 6118410"/>
              <a:gd name="connsiteX6" fmla="*/ 0 w 7267350"/>
              <a:gd name="connsiteY6" fmla="*/ 3059205 h 6118410"/>
              <a:gd name="connsiteX0" fmla="*/ 0 w 7277496"/>
              <a:gd name="connsiteY0" fmla="*/ 3059205 h 6118410"/>
              <a:gd name="connsiteX1" fmla="*/ 1005194 w 7277496"/>
              <a:gd name="connsiteY1" fmla="*/ 0 h 6118410"/>
              <a:gd name="connsiteX2" fmla="*/ 7277496 w 7277496"/>
              <a:gd name="connsiteY2" fmla="*/ 457200 h 6118410"/>
              <a:gd name="connsiteX3" fmla="*/ 7267350 w 7277496"/>
              <a:gd name="connsiteY3" fmla="*/ 4341740 h 6118410"/>
              <a:gd name="connsiteX4" fmla="*/ 6256218 w 7277496"/>
              <a:gd name="connsiteY4" fmla="*/ 6118410 h 6118410"/>
              <a:gd name="connsiteX5" fmla="*/ 1005194 w 7277496"/>
              <a:gd name="connsiteY5" fmla="*/ 6118410 h 6118410"/>
              <a:gd name="connsiteX6" fmla="*/ 0 w 7277496"/>
              <a:gd name="connsiteY6" fmla="*/ 3059205 h 6118410"/>
              <a:gd name="connsiteX0" fmla="*/ 0 w 7277496"/>
              <a:gd name="connsiteY0" fmla="*/ 2607943 h 5667148"/>
              <a:gd name="connsiteX1" fmla="*/ 405490 w 7277496"/>
              <a:gd name="connsiteY1" fmla="*/ 0 h 5667148"/>
              <a:gd name="connsiteX2" fmla="*/ 7277496 w 7277496"/>
              <a:gd name="connsiteY2" fmla="*/ 5938 h 5667148"/>
              <a:gd name="connsiteX3" fmla="*/ 7267350 w 7277496"/>
              <a:gd name="connsiteY3" fmla="*/ 3890478 h 5667148"/>
              <a:gd name="connsiteX4" fmla="*/ 6256218 w 7277496"/>
              <a:gd name="connsiteY4" fmla="*/ 5667148 h 5667148"/>
              <a:gd name="connsiteX5" fmla="*/ 1005194 w 7277496"/>
              <a:gd name="connsiteY5" fmla="*/ 5667148 h 5667148"/>
              <a:gd name="connsiteX6" fmla="*/ 0 w 7277496"/>
              <a:gd name="connsiteY6" fmla="*/ 2607943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50728 w 6872006"/>
              <a:gd name="connsiteY4" fmla="*/ 5667148 h 5667148"/>
              <a:gd name="connsiteX5" fmla="*/ 599704 w 6872006"/>
              <a:gd name="connsiteY5" fmla="*/ 5667148 h 5667148"/>
              <a:gd name="connsiteX6" fmla="*/ 4209 w 6872006"/>
              <a:gd name="connsiteY6" fmla="*/ 3462966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50728 w 6872006"/>
              <a:gd name="connsiteY4" fmla="*/ 5667148 h 5667148"/>
              <a:gd name="connsiteX5" fmla="*/ 1300348 w 6872006"/>
              <a:gd name="connsiteY5" fmla="*/ 5661210 h 5667148"/>
              <a:gd name="connsiteX6" fmla="*/ 4209 w 6872006"/>
              <a:gd name="connsiteY6" fmla="*/ 3462966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60353 w 6872006"/>
              <a:gd name="connsiteY4" fmla="*/ 5667148 h 5667148"/>
              <a:gd name="connsiteX5" fmla="*/ 1300348 w 6872006"/>
              <a:gd name="connsiteY5" fmla="*/ 5661210 h 5667148"/>
              <a:gd name="connsiteX6" fmla="*/ 4209 w 6872006"/>
              <a:gd name="connsiteY6" fmla="*/ 3462966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566227 w 6872006"/>
              <a:gd name="connsiteY3" fmla="*/ 3257961 h 5667148"/>
              <a:gd name="connsiteX4" fmla="*/ 5860353 w 6872006"/>
              <a:gd name="connsiteY4" fmla="*/ 5667148 h 5667148"/>
              <a:gd name="connsiteX5" fmla="*/ 1300348 w 6872006"/>
              <a:gd name="connsiteY5" fmla="*/ 5661210 h 5667148"/>
              <a:gd name="connsiteX6" fmla="*/ 4209 w 6872006"/>
              <a:gd name="connsiteY6" fmla="*/ 3462966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443591 h 5667148"/>
              <a:gd name="connsiteX4" fmla="*/ 5860353 w 6872006"/>
              <a:gd name="connsiteY4" fmla="*/ 5667148 h 5667148"/>
              <a:gd name="connsiteX5" fmla="*/ 1300348 w 6872006"/>
              <a:gd name="connsiteY5" fmla="*/ 5661210 h 5667148"/>
              <a:gd name="connsiteX6" fmla="*/ 4209 w 6872006"/>
              <a:gd name="connsiteY6" fmla="*/ 3462966 h 5667148"/>
              <a:gd name="connsiteX0" fmla="*/ 4209 w 6872006"/>
              <a:gd name="connsiteY0" fmla="*/ 3462966 h 5661210"/>
              <a:gd name="connsiteX1" fmla="*/ 0 w 6872006"/>
              <a:gd name="connsiteY1" fmla="*/ 0 h 5661210"/>
              <a:gd name="connsiteX2" fmla="*/ 6872006 w 6872006"/>
              <a:gd name="connsiteY2" fmla="*/ 5938 h 5661210"/>
              <a:gd name="connsiteX3" fmla="*/ 6861860 w 6872006"/>
              <a:gd name="connsiteY3" fmla="*/ 3443591 h 5661210"/>
              <a:gd name="connsiteX4" fmla="*/ 4973453 w 6872006"/>
              <a:gd name="connsiteY4" fmla="*/ 5089632 h 5661210"/>
              <a:gd name="connsiteX5" fmla="*/ 1300348 w 6872006"/>
              <a:gd name="connsiteY5" fmla="*/ 5661210 h 5661210"/>
              <a:gd name="connsiteX6" fmla="*/ 4209 w 6872006"/>
              <a:gd name="connsiteY6" fmla="*/ 3462966 h 5661210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443591 h 5667148"/>
              <a:gd name="connsiteX4" fmla="*/ 5571595 w 6872006"/>
              <a:gd name="connsiteY4" fmla="*/ 5667148 h 5667148"/>
              <a:gd name="connsiteX5" fmla="*/ 1300348 w 6872006"/>
              <a:gd name="connsiteY5" fmla="*/ 5661210 h 5667148"/>
              <a:gd name="connsiteX6" fmla="*/ 4209 w 6872006"/>
              <a:gd name="connsiteY6" fmla="*/ 3462966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443591 h 5667148"/>
              <a:gd name="connsiteX4" fmla="*/ 5571595 w 6872006"/>
              <a:gd name="connsiteY4" fmla="*/ 5667148 h 5667148"/>
              <a:gd name="connsiteX5" fmla="*/ 1018466 w 6872006"/>
              <a:gd name="connsiteY5" fmla="*/ 5661210 h 5667148"/>
              <a:gd name="connsiteX6" fmla="*/ 4209 w 6872006"/>
              <a:gd name="connsiteY6" fmla="*/ 3462966 h 5667148"/>
              <a:gd name="connsiteX0" fmla="*/ 4209 w 6872006"/>
              <a:gd name="connsiteY0" fmla="*/ 3861727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443591 h 5667148"/>
              <a:gd name="connsiteX4" fmla="*/ 5571595 w 6872006"/>
              <a:gd name="connsiteY4" fmla="*/ 5667148 h 5667148"/>
              <a:gd name="connsiteX5" fmla="*/ 1018466 w 6872006"/>
              <a:gd name="connsiteY5" fmla="*/ 5661210 h 5667148"/>
              <a:gd name="connsiteX6" fmla="*/ 4209 w 6872006"/>
              <a:gd name="connsiteY6" fmla="*/ 3861727 h 5667148"/>
              <a:gd name="connsiteX0" fmla="*/ 0 w 6889363"/>
              <a:gd name="connsiteY0" fmla="*/ 3844474 h 5667148"/>
              <a:gd name="connsiteX1" fmla="*/ 17357 w 6889363"/>
              <a:gd name="connsiteY1" fmla="*/ 0 h 5667148"/>
              <a:gd name="connsiteX2" fmla="*/ 6889363 w 6889363"/>
              <a:gd name="connsiteY2" fmla="*/ 5938 h 5667148"/>
              <a:gd name="connsiteX3" fmla="*/ 6879217 w 6889363"/>
              <a:gd name="connsiteY3" fmla="*/ 3443591 h 5667148"/>
              <a:gd name="connsiteX4" fmla="*/ 5588952 w 6889363"/>
              <a:gd name="connsiteY4" fmla="*/ 5667148 h 5667148"/>
              <a:gd name="connsiteX5" fmla="*/ 1035823 w 6889363"/>
              <a:gd name="connsiteY5" fmla="*/ 5661210 h 5667148"/>
              <a:gd name="connsiteX6" fmla="*/ 0 w 6889363"/>
              <a:gd name="connsiteY6" fmla="*/ 3844474 h 5667148"/>
              <a:gd name="connsiteX0" fmla="*/ 0 w 6910929"/>
              <a:gd name="connsiteY0" fmla="*/ 3831537 h 5667148"/>
              <a:gd name="connsiteX1" fmla="*/ 38923 w 6910929"/>
              <a:gd name="connsiteY1" fmla="*/ 0 h 5667148"/>
              <a:gd name="connsiteX2" fmla="*/ 6910929 w 6910929"/>
              <a:gd name="connsiteY2" fmla="*/ 5938 h 5667148"/>
              <a:gd name="connsiteX3" fmla="*/ 6900783 w 6910929"/>
              <a:gd name="connsiteY3" fmla="*/ 3443591 h 5667148"/>
              <a:gd name="connsiteX4" fmla="*/ 5610518 w 6910929"/>
              <a:gd name="connsiteY4" fmla="*/ 5667148 h 5667148"/>
              <a:gd name="connsiteX5" fmla="*/ 1057389 w 6910929"/>
              <a:gd name="connsiteY5" fmla="*/ 5661210 h 5667148"/>
              <a:gd name="connsiteX6" fmla="*/ 0 w 6910929"/>
              <a:gd name="connsiteY6" fmla="*/ 3831537 h 5667148"/>
              <a:gd name="connsiteX0" fmla="*/ 0 w 6910929"/>
              <a:gd name="connsiteY0" fmla="*/ 3831537 h 5667148"/>
              <a:gd name="connsiteX1" fmla="*/ 13042 w 6910929"/>
              <a:gd name="connsiteY1" fmla="*/ 0 h 5667148"/>
              <a:gd name="connsiteX2" fmla="*/ 6910929 w 6910929"/>
              <a:gd name="connsiteY2" fmla="*/ 5938 h 5667148"/>
              <a:gd name="connsiteX3" fmla="*/ 6900783 w 6910929"/>
              <a:gd name="connsiteY3" fmla="*/ 3443591 h 5667148"/>
              <a:gd name="connsiteX4" fmla="*/ 5610518 w 6910929"/>
              <a:gd name="connsiteY4" fmla="*/ 5667148 h 5667148"/>
              <a:gd name="connsiteX5" fmla="*/ 1057389 w 6910929"/>
              <a:gd name="connsiteY5" fmla="*/ 5661210 h 5667148"/>
              <a:gd name="connsiteX6" fmla="*/ 0 w 6910929"/>
              <a:gd name="connsiteY6" fmla="*/ 3831537 h 5667148"/>
              <a:gd name="connsiteX0" fmla="*/ 0 w 6910929"/>
              <a:gd name="connsiteY0" fmla="*/ 3825962 h 5661573"/>
              <a:gd name="connsiteX1" fmla="*/ 7423 w 6910929"/>
              <a:gd name="connsiteY1" fmla="*/ 0 h 5661573"/>
              <a:gd name="connsiteX2" fmla="*/ 6910929 w 6910929"/>
              <a:gd name="connsiteY2" fmla="*/ 363 h 5661573"/>
              <a:gd name="connsiteX3" fmla="*/ 6900783 w 6910929"/>
              <a:gd name="connsiteY3" fmla="*/ 3438016 h 5661573"/>
              <a:gd name="connsiteX4" fmla="*/ 5610518 w 6910929"/>
              <a:gd name="connsiteY4" fmla="*/ 5661573 h 5661573"/>
              <a:gd name="connsiteX5" fmla="*/ 1057389 w 6910929"/>
              <a:gd name="connsiteY5" fmla="*/ 5655635 h 5661573"/>
              <a:gd name="connsiteX6" fmla="*/ 0 w 6910929"/>
              <a:gd name="connsiteY6" fmla="*/ 3825962 h 5661573"/>
              <a:gd name="connsiteX0" fmla="*/ 56137 w 6967066"/>
              <a:gd name="connsiteY0" fmla="*/ 3832564 h 5668175"/>
              <a:gd name="connsiteX1" fmla="*/ 352 w 6967066"/>
              <a:gd name="connsiteY1" fmla="*/ 0 h 5668175"/>
              <a:gd name="connsiteX2" fmla="*/ 6967066 w 6967066"/>
              <a:gd name="connsiteY2" fmla="*/ 6965 h 5668175"/>
              <a:gd name="connsiteX3" fmla="*/ 6956920 w 6967066"/>
              <a:gd name="connsiteY3" fmla="*/ 3444618 h 5668175"/>
              <a:gd name="connsiteX4" fmla="*/ 5666655 w 6967066"/>
              <a:gd name="connsiteY4" fmla="*/ 5668175 h 5668175"/>
              <a:gd name="connsiteX5" fmla="*/ 1113526 w 6967066"/>
              <a:gd name="connsiteY5" fmla="*/ 5662237 h 5668175"/>
              <a:gd name="connsiteX6" fmla="*/ 56137 w 6967066"/>
              <a:gd name="connsiteY6" fmla="*/ 3832564 h 5668175"/>
              <a:gd name="connsiteX0" fmla="*/ 0 w 6910929"/>
              <a:gd name="connsiteY0" fmla="*/ 3825599 h 5661210"/>
              <a:gd name="connsiteX1" fmla="*/ 44012 w 6910929"/>
              <a:gd name="connsiteY1" fmla="*/ 45852 h 5661210"/>
              <a:gd name="connsiteX2" fmla="*/ 6910929 w 6910929"/>
              <a:gd name="connsiteY2" fmla="*/ 0 h 5661210"/>
              <a:gd name="connsiteX3" fmla="*/ 6900783 w 6910929"/>
              <a:gd name="connsiteY3" fmla="*/ 3437653 h 5661210"/>
              <a:gd name="connsiteX4" fmla="*/ 5610518 w 6910929"/>
              <a:gd name="connsiteY4" fmla="*/ 5661210 h 5661210"/>
              <a:gd name="connsiteX5" fmla="*/ 1057389 w 6910929"/>
              <a:gd name="connsiteY5" fmla="*/ 5655272 h 5661210"/>
              <a:gd name="connsiteX6" fmla="*/ 0 w 6910929"/>
              <a:gd name="connsiteY6" fmla="*/ 3825599 h 5661210"/>
              <a:gd name="connsiteX0" fmla="*/ 996 w 6911925"/>
              <a:gd name="connsiteY0" fmla="*/ 3829263 h 5664874"/>
              <a:gd name="connsiteX1" fmla="*/ 1763 w 6911925"/>
              <a:gd name="connsiteY1" fmla="*/ 0 h 5664874"/>
              <a:gd name="connsiteX2" fmla="*/ 6911925 w 6911925"/>
              <a:gd name="connsiteY2" fmla="*/ 3664 h 5664874"/>
              <a:gd name="connsiteX3" fmla="*/ 6901779 w 6911925"/>
              <a:gd name="connsiteY3" fmla="*/ 3441317 h 5664874"/>
              <a:gd name="connsiteX4" fmla="*/ 5611514 w 6911925"/>
              <a:gd name="connsiteY4" fmla="*/ 5664874 h 5664874"/>
              <a:gd name="connsiteX5" fmla="*/ 1058385 w 6911925"/>
              <a:gd name="connsiteY5" fmla="*/ 5658936 h 5664874"/>
              <a:gd name="connsiteX6" fmla="*/ 996 w 6911925"/>
              <a:gd name="connsiteY6" fmla="*/ 3829263 h 5664874"/>
              <a:gd name="connsiteX0" fmla="*/ 3982 w 6914911"/>
              <a:gd name="connsiteY0" fmla="*/ 3835865 h 5671476"/>
              <a:gd name="connsiteX1" fmla="*/ 1421 w 6914911"/>
              <a:gd name="connsiteY1" fmla="*/ 0 h 5671476"/>
              <a:gd name="connsiteX2" fmla="*/ 6914911 w 6914911"/>
              <a:gd name="connsiteY2" fmla="*/ 10266 h 5671476"/>
              <a:gd name="connsiteX3" fmla="*/ 6904765 w 6914911"/>
              <a:gd name="connsiteY3" fmla="*/ 3447919 h 5671476"/>
              <a:gd name="connsiteX4" fmla="*/ 5614500 w 6914911"/>
              <a:gd name="connsiteY4" fmla="*/ 5671476 h 5671476"/>
              <a:gd name="connsiteX5" fmla="*/ 1061371 w 6914911"/>
              <a:gd name="connsiteY5" fmla="*/ 5665538 h 5671476"/>
              <a:gd name="connsiteX6" fmla="*/ 3982 w 6914911"/>
              <a:gd name="connsiteY6" fmla="*/ 3835865 h 5671476"/>
              <a:gd name="connsiteX0" fmla="*/ 3982 w 6904765"/>
              <a:gd name="connsiteY0" fmla="*/ 3835865 h 5671476"/>
              <a:gd name="connsiteX1" fmla="*/ 1421 w 6904765"/>
              <a:gd name="connsiteY1" fmla="*/ 0 h 5671476"/>
              <a:gd name="connsiteX2" fmla="*/ 6815114 w 6904765"/>
              <a:gd name="connsiteY2" fmla="*/ 49879 h 5671476"/>
              <a:gd name="connsiteX3" fmla="*/ 6904765 w 6904765"/>
              <a:gd name="connsiteY3" fmla="*/ 3447919 h 5671476"/>
              <a:gd name="connsiteX4" fmla="*/ 5614500 w 6904765"/>
              <a:gd name="connsiteY4" fmla="*/ 5671476 h 5671476"/>
              <a:gd name="connsiteX5" fmla="*/ 1061371 w 6904765"/>
              <a:gd name="connsiteY5" fmla="*/ 5665538 h 5671476"/>
              <a:gd name="connsiteX6" fmla="*/ 3982 w 6904765"/>
              <a:gd name="connsiteY6" fmla="*/ 3835865 h 5671476"/>
              <a:gd name="connsiteX0" fmla="*/ 3982 w 6914914"/>
              <a:gd name="connsiteY0" fmla="*/ 3835865 h 5671476"/>
              <a:gd name="connsiteX1" fmla="*/ 1421 w 6914914"/>
              <a:gd name="connsiteY1" fmla="*/ 0 h 5671476"/>
              <a:gd name="connsiteX2" fmla="*/ 6914914 w 6914914"/>
              <a:gd name="connsiteY2" fmla="*/ 6965 h 5671476"/>
              <a:gd name="connsiteX3" fmla="*/ 6904765 w 6914914"/>
              <a:gd name="connsiteY3" fmla="*/ 3447919 h 5671476"/>
              <a:gd name="connsiteX4" fmla="*/ 5614500 w 6914914"/>
              <a:gd name="connsiteY4" fmla="*/ 5671476 h 5671476"/>
              <a:gd name="connsiteX5" fmla="*/ 1061371 w 6914914"/>
              <a:gd name="connsiteY5" fmla="*/ 5665538 h 5671476"/>
              <a:gd name="connsiteX6" fmla="*/ 3982 w 6914914"/>
              <a:gd name="connsiteY6" fmla="*/ 3835865 h 5671476"/>
              <a:gd name="connsiteX0" fmla="*/ 3982 w 6917563"/>
              <a:gd name="connsiteY0" fmla="*/ 3835865 h 5671476"/>
              <a:gd name="connsiteX1" fmla="*/ 1421 w 6917563"/>
              <a:gd name="connsiteY1" fmla="*/ 0 h 5671476"/>
              <a:gd name="connsiteX2" fmla="*/ 6914914 w 6917563"/>
              <a:gd name="connsiteY2" fmla="*/ 6965 h 5671476"/>
              <a:gd name="connsiteX3" fmla="*/ 6917563 w 6917563"/>
              <a:gd name="connsiteY3" fmla="*/ 3435219 h 5671476"/>
              <a:gd name="connsiteX4" fmla="*/ 5614500 w 6917563"/>
              <a:gd name="connsiteY4" fmla="*/ 5671476 h 5671476"/>
              <a:gd name="connsiteX5" fmla="*/ 1061371 w 6917563"/>
              <a:gd name="connsiteY5" fmla="*/ 5665538 h 5671476"/>
              <a:gd name="connsiteX6" fmla="*/ 3982 w 6917563"/>
              <a:gd name="connsiteY6" fmla="*/ 3835865 h 5671476"/>
              <a:gd name="connsiteX0" fmla="*/ 3982 w 6917563"/>
              <a:gd name="connsiteY0" fmla="*/ 3835865 h 5671476"/>
              <a:gd name="connsiteX1" fmla="*/ 1421 w 6917563"/>
              <a:gd name="connsiteY1" fmla="*/ 0 h 5671476"/>
              <a:gd name="connsiteX2" fmla="*/ 6914917 w 6917563"/>
              <a:gd name="connsiteY2" fmla="*/ 615 h 5671476"/>
              <a:gd name="connsiteX3" fmla="*/ 6917563 w 6917563"/>
              <a:gd name="connsiteY3" fmla="*/ 3435219 h 5671476"/>
              <a:gd name="connsiteX4" fmla="*/ 5614500 w 6917563"/>
              <a:gd name="connsiteY4" fmla="*/ 5671476 h 5671476"/>
              <a:gd name="connsiteX5" fmla="*/ 1061371 w 6917563"/>
              <a:gd name="connsiteY5" fmla="*/ 5665538 h 5671476"/>
              <a:gd name="connsiteX6" fmla="*/ 3982 w 6917563"/>
              <a:gd name="connsiteY6" fmla="*/ 3835865 h 5671476"/>
              <a:gd name="connsiteX0" fmla="*/ 998 w 6917905"/>
              <a:gd name="connsiteY0" fmla="*/ 3862276 h 5671476"/>
              <a:gd name="connsiteX1" fmla="*/ 1763 w 6917905"/>
              <a:gd name="connsiteY1" fmla="*/ 0 h 5671476"/>
              <a:gd name="connsiteX2" fmla="*/ 6915259 w 6917905"/>
              <a:gd name="connsiteY2" fmla="*/ 615 h 5671476"/>
              <a:gd name="connsiteX3" fmla="*/ 6917905 w 6917905"/>
              <a:gd name="connsiteY3" fmla="*/ 3435219 h 5671476"/>
              <a:gd name="connsiteX4" fmla="*/ 5614842 w 6917905"/>
              <a:gd name="connsiteY4" fmla="*/ 5671476 h 5671476"/>
              <a:gd name="connsiteX5" fmla="*/ 1061713 w 6917905"/>
              <a:gd name="connsiteY5" fmla="*/ 5665538 h 5671476"/>
              <a:gd name="connsiteX6" fmla="*/ 998 w 6917905"/>
              <a:gd name="connsiteY6" fmla="*/ 3862276 h 5671476"/>
              <a:gd name="connsiteX0" fmla="*/ 998 w 6917905"/>
              <a:gd name="connsiteY0" fmla="*/ 3862276 h 5671476"/>
              <a:gd name="connsiteX1" fmla="*/ 1763 w 6917905"/>
              <a:gd name="connsiteY1" fmla="*/ 0 h 5671476"/>
              <a:gd name="connsiteX2" fmla="*/ 6915259 w 6917905"/>
              <a:gd name="connsiteY2" fmla="*/ 615 h 5671476"/>
              <a:gd name="connsiteX3" fmla="*/ 6917905 w 6917905"/>
              <a:gd name="connsiteY3" fmla="*/ 3435219 h 5671476"/>
              <a:gd name="connsiteX4" fmla="*/ 5614842 w 6917905"/>
              <a:gd name="connsiteY4" fmla="*/ 5671476 h 5671476"/>
              <a:gd name="connsiteX5" fmla="*/ 1045081 w 6917905"/>
              <a:gd name="connsiteY5" fmla="*/ 5668839 h 5671476"/>
              <a:gd name="connsiteX6" fmla="*/ 998 w 6917905"/>
              <a:gd name="connsiteY6" fmla="*/ 3862276 h 5671476"/>
              <a:gd name="connsiteX0" fmla="*/ 998 w 6917905"/>
              <a:gd name="connsiteY0" fmla="*/ 3862276 h 5668839"/>
              <a:gd name="connsiteX1" fmla="*/ 1763 w 6917905"/>
              <a:gd name="connsiteY1" fmla="*/ 0 h 5668839"/>
              <a:gd name="connsiteX2" fmla="*/ 6915259 w 6917905"/>
              <a:gd name="connsiteY2" fmla="*/ 615 h 5668839"/>
              <a:gd name="connsiteX3" fmla="*/ 6917905 w 6917905"/>
              <a:gd name="connsiteY3" fmla="*/ 3435219 h 5668839"/>
              <a:gd name="connsiteX4" fmla="*/ 5511718 w 6917905"/>
              <a:gd name="connsiteY4" fmla="*/ 5588948 h 5668839"/>
              <a:gd name="connsiteX5" fmla="*/ 1045081 w 6917905"/>
              <a:gd name="connsiteY5" fmla="*/ 5668839 h 5668839"/>
              <a:gd name="connsiteX6" fmla="*/ 998 w 6917905"/>
              <a:gd name="connsiteY6" fmla="*/ 3862276 h 5668839"/>
              <a:gd name="connsiteX0" fmla="*/ 998 w 6917905"/>
              <a:gd name="connsiteY0" fmla="*/ 3862276 h 5674780"/>
              <a:gd name="connsiteX1" fmla="*/ 1763 w 6917905"/>
              <a:gd name="connsiteY1" fmla="*/ 0 h 5674780"/>
              <a:gd name="connsiteX2" fmla="*/ 6915259 w 6917905"/>
              <a:gd name="connsiteY2" fmla="*/ 615 h 5674780"/>
              <a:gd name="connsiteX3" fmla="*/ 6917905 w 6917905"/>
              <a:gd name="connsiteY3" fmla="*/ 3435219 h 5674780"/>
              <a:gd name="connsiteX4" fmla="*/ 5614843 w 6917905"/>
              <a:gd name="connsiteY4" fmla="*/ 5674780 h 5674780"/>
              <a:gd name="connsiteX5" fmla="*/ 1045081 w 6917905"/>
              <a:gd name="connsiteY5" fmla="*/ 5668839 h 5674780"/>
              <a:gd name="connsiteX6" fmla="*/ 998 w 6917905"/>
              <a:gd name="connsiteY6" fmla="*/ 3862276 h 5674780"/>
              <a:gd name="connsiteX0" fmla="*/ 998 w 6917905"/>
              <a:gd name="connsiteY0" fmla="*/ 3862276 h 5668839"/>
              <a:gd name="connsiteX1" fmla="*/ 1763 w 6917905"/>
              <a:gd name="connsiteY1" fmla="*/ 0 h 5668839"/>
              <a:gd name="connsiteX2" fmla="*/ 6915259 w 6917905"/>
              <a:gd name="connsiteY2" fmla="*/ 615 h 5668839"/>
              <a:gd name="connsiteX3" fmla="*/ 6917905 w 6917905"/>
              <a:gd name="connsiteY3" fmla="*/ 3435219 h 5668839"/>
              <a:gd name="connsiteX4" fmla="*/ 5608190 w 6917905"/>
              <a:gd name="connsiteY4" fmla="*/ 5645070 h 5668839"/>
              <a:gd name="connsiteX5" fmla="*/ 1045081 w 6917905"/>
              <a:gd name="connsiteY5" fmla="*/ 5668839 h 5668839"/>
              <a:gd name="connsiteX6" fmla="*/ 998 w 6917905"/>
              <a:gd name="connsiteY6" fmla="*/ 3862276 h 5668839"/>
              <a:gd name="connsiteX0" fmla="*/ 998 w 6917905"/>
              <a:gd name="connsiteY0" fmla="*/ 3862276 h 5671482"/>
              <a:gd name="connsiteX1" fmla="*/ 1763 w 6917905"/>
              <a:gd name="connsiteY1" fmla="*/ 0 h 5671482"/>
              <a:gd name="connsiteX2" fmla="*/ 6915259 w 6917905"/>
              <a:gd name="connsiteY2" fmla="*/ 615 h 5671482"/>
              <a:gd name="connsiteX3" fmla="*/ 6917905 w 6917905"/>
              <a:gd name="connsiteY3" fmla="*/ 3435219 h 5671482"/>
              <a:gd name="connsiteX4" fmla="*/ 5614844 w 6917905"/>
              <a:gd name="connsiteY4" fmla="*/ 5671482 h 5671482"/>
              <a:gd name="connsiteX5" fmla="*/ 1045081 w 6917905"/>
              <a:gd name="connsiteY5" fmla="*/ 5668839 h 5671482"/>
              <a:gd name="connsiteX6" fmla="*/ 998 w 6917905"/>
              <a:gd name="connsiteY6" fmla="*/ 3862276 h 5671482"/>
              <a:gd name="connsiteX0" fmla="*/ 998 w 6917905"/>
              <a:gd name="connsiteY0" fmla="*/ 3862276 h 5671482"/>
              <a:gd name="connsiteX1" fmla="*/ 1763 w 6917905"/>
              <a:gd name="connsiteY1" fmla="*/ 0 h 5671482"/>
              <a:gd name="connsiteX2" fmla="*/ 6915259 w 6917905"/>
              <a:gd name="connsiteY2" fmla="*/ 615 h 5671482"/>
              <a:gd name="connsiteX3" fmla="*/ 6917905 w 6917905"/>
              <a:gd name="connsiteY3" fmla="*/ 3435219 h 5671482"/>
              <a:gd name="connsiteX4" fmla="*/ 5614844 w 6917905"/>
              <a:gd name="connsiteY4" fmla="*/ 5671482 h 5671482"/>
              <a:gd name="connsiteX5" fmla="*/ 1038428 w 6917905"/>
              <a:gd name="connsiteY5" fmla="*/ 5668839 h 5671482"/>
              <a:gd name="connsiteX6" fmla="*/ 998 w 6917905"/>
              <a:gd name="connsiteY6" fmla="*/ 3862276 h 5671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17905" h="5671482">
                <a:moveTo>
                  <a:pt x="998" y="3862276"/>
                </a:moveTo>
                <a:cubicBezTo>
                  <a:pt x="6784" y="2580785"/>
                  <a:pt x="-4023" y="1281491"/>
                  <a:pt x="1763" y="0"/>
                </a:cubicBezTo>
                <a:lnTo>
                  <a:pt x="6915259" y="615"/>
                </a:lnTo>
                <a:lnTo>
                  <a:pt x="6917905" y="3435219"/>
                </a:lnTo>
                <a:lnTo>
                  <a:pt x="5614844" y="5671482"/>
                </a:lnTo>
                <a:lnTo>
                  <a:pt x="1038428" y="5668839"/>
                </a:lnTo>
                <a:lnTo>
                  <a:pt x="998" y="38622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5B32A22-FAFC-364D-99CB-B22D6ABBBFB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302000" y="-3175"/>
            <a:ext cx="8890000" cy="6861175"/>
          </a:xfrm>
          <a:custGeom>
            <a:avLst/>
            <a:gdLst>
              <a:gd name="connsiteX0" fmla="*/ 0 w 8890000"/>
              <a:gd name="connsiteY0" fmla="*/ 0 h 6861175"/>
              <a:gd name="connsiteX1" fmla="*/ 8890000 w 8890000"/>
              <a:gd name="connsiteY1" fmla="*/ 0 h 6861175"/>
              <a:gd name="connsiteX2" fmla="*/ 8890000 w 8890000"/>
              <a:gd name="connsiteY2" fmla="*/ 6861175 h 6861175"/>
              <a:gd name="connsiteX3" fmla="*/ 561739 w 8890000"/>
              <a:gd name="connsiteY3" fmla="*/ 6861175 h 6861175"/>
              <a:gd name="connsiteX4" fmla="*/ 2362512 w 8890000"/>
              <a:gd name="connsiteY4" fmla="*/ 5834990 h 6861175"/>
              <a:gd name="connsiteX5" fmla="*/ 2365155 w 8890000"/>
              <a:gd name="connsiteY5" fmla="*/ 1293624 h 6861175"/>
              <a:gd name="connsiteX6" fmla="*/ 128892 w 8890000"/>
              <a:gd name="connsiteY6" fmla="*/ 543 h 6861175"/>
              <a:gd name="connsiteX7" fmla="*/ 0 w 8890000"/>
              <a:gd name="connsiteY7" fmla="*/ 642 h 686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890000" h="6861175">
                <a:moveTo>
                  <a:pt x="0" y="0"/>
                </a:moveTo>
                <a:lnTo>
                  <a:pt x="8890000" y="0"/>
                </a:lnTo>
                <a:lnTo>
                  <a:pt x="8890000" y="6861175"/>
                </a:lnTo>
                <a:lnTo>
                  <a:pt x="561739" y="6861175"/>
                </a:lnTo>
                <a:lnTo>
                  <a:pt x="2362512" y="5834990"/>
                </a:lnTo>
                <a:lnTo>
                  <a:pt x="2365155" y="1293624"/>
                </a:lnTo>
                <a:lnTo>
                  <a:pt x="128892" y="543"/>
                </a:lnTo>
                <a:lnTo>
                  <a:pt x="0" y="642"/>
                </a:lnTo>
                <a:close/>
              </a:path>
            </a:pathLst>
          </a:custGeom>
        </p:spPr>
        <p:txBody>
          <a:bodyPr wrap="square" lIns="2160000" tIns="720000" rIns="1080000" bIns="2880000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GB" dirty="0"/>
              <a:t>Click on icon to insert image (include Alt Text)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D383FB-0467-4241-BEF0-D636E886723B}"/>
              </a:ext>
            </a:extLst>
          </p:cNvPr>
          <p:cNvCxnSpPr/>
          <p:nvPr userDrawn="1"/>
        </p:nvCxnSpPr>
        <p:spPr>
          <a:xfrm>
            <a:off x="612000" y="516181"/>
            <a:ext cx="86510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9F1649F8-C95E-B04E-A0E7-F89193CC97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2775" y="2519999"/>
            <a:ext cx="4428148" cy="300156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Heading text across multiple lines, keep to max 3 or 4 lines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B6C65A-583E-CC43-8A40-D9FE20EAC65C}"/>
              </a:ext>
            </a:extLst>
          </p:cNvPr>
          <p:cNvSpPr txBox="1"/>
          <p:nvPr userDrawn="1"/>
        </p:nvSpPr>
        <p:spPr>
          <a:xfrm>
            <a:off x="1963271" y="-121023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3A0CEB-1ADA-CA42-8099-765250B64F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2775" y="604838"/>
            <a:ext cx="3217820" cy="508000"/>
          </a:xfrm>
        </p:spPr>
        <p:txBody>
          <a:bodyPr lIns="0" tIns="0" rIns="0" bIns="0"/>
          <a:lstStyle>
            <a:lvl1pPr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Heading label</a:t>
            </a:r>
          </a:p>
        </p:txBody>
      </p:sp>
      <p:pic>
        <p:nvPicPr>
          <p:cNvPr id="12" name="Picture 11" descr="Icon&#10;&#10;Description automatically generated with medium confidence">
            <a:extLst>
              <a:ext uri="{FF2B5EF4-FFF2-40B4-BE49-F238E27FC236}">
                <a16:creationId xmlns:a16="http://schemas.microsoft.com/office/drawing/2014/main" id="{DC5AAFCE-CE8E-0140-A64C-ABAF704AD4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413" y="6341795"/>
            <a:ext cx="376428" cy="37642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60F3BF-923A-8341-8665-1EE09C66FD54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206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image with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Hexagon 3">
            <a:extLst>
              <a:ext uri="{FF2B5EF4-FFF2-40B4-BE49-F238E27FC236}">
                <a16:creationId xmlns:a16="http://schemas.microsoft.com/office/drawing/2014/main" id="{916CD9E2-0E59-E54B-A342-1439CC94F98C}"/>
              </a:ext>
            </a:extLst>
          </p:cNvPr>
          <p:cNvSpPr/>
          <p:nvPr userDrawn="1"/>
        </p:nvSpPr>
        <p:spPr>
          <a:xfrm rot="16200000">
            <a:off x="-605612" y="596720"/>
            <a:ext cx="6864922" cy="5671482"/>
          </a:xfrm>
          <a:custGeom>
            <a:avLst/>
            <a:gdLst>
              <a:gd name="connsiteX0" fmla="*/ 0 w 7261412"/>
              <a:gd name="connsiteY0" fmla="*/ 3059206 h 6118412"/>
              <a:gd name="connsiteX1" fmla="*/ 1005194 w 7261412"/>
              <a:gd name="connsiteY1" fmla="*/ 1 h 6118412"/>
              <a:gd name="connsiteX2" fmla="*/ 6256218 w 7261412"/>
              <a:gd name="connsiteY2" fmla="*/ 1 h 6118412"/>
              <a:gd name="connsiteX3" fmla="*/ 7261412 w 7261412"/>
              <a:gd name="connsiteY3" fmla="*/ 3059206 h 6118412"/>
              <a:gd name="connsiteX4" fmla="*/ 6256218 w 7261412"/>
              <a:gd name="connsiteY4" fmla="*/ 6118411 h 6118412"/>
              <a:gd name="connsiteX5" fmla="*/ 1005194 w 7261412"/>
              <a:gd name="connsiteY5" fmla="*/ 6118411 h 6118412"/>
              <a:gd name="connsiteX6" fmla="*/ 0 w 7261412"/>
              <a:gd name="connsiteY6" fmla="*/ 3059206 h 6118412"/>
              <a:gd name="connsiteX0" fmla="*/ 0 w 7267350"/>
              <a:gd name="connsiteY0" fmla="*/ 3059205 h 6118410"/>
              <a:gd name="connsiteX1" fmla="*/ 1005194 w 7267350"/>
              <a:gd name="connsiteY1" fmla="*/ 0 h 6118410"/>
              <a:gd name="connsiteX2" fmla="*/ 6256218 w 7267350"/>
              <a:gd name="connsiteY2" fmla="*/ 0 h 6118410"/>
              <a:gd name="connsiteX3" fmla="*/ 7267350 w 7267350"/>
              <a:gd name="connsiteY3" fmla="*/ 4341740 h 6118410"/>
              <a:gd name="connsiteX4" fmla="*/ 6256218 w 7267350"/>
              <a:gd name="connsiteY4" fmla="*/ 6118410 h 6118410"/>
              <a:gd name="connsiteX5" fmla="*/ 1005194 w 7267350"/>
              <a:gd name="connsiteY5" fmla="*/ 6118410 h 6118410"/>
              <a:gd name="connsiteX6" fmla="*/ 0 w 7267350"/>
              <a:gd name="connsiteY6" fmla="*/ 3059205 h 6118410"/>
              <a:gd name="connsiteX0" fmla="*/ 0 w 7277496"/>
              <a:gd name="connsiteY0" fmla="*/ 3059205 h 6118410"/>
              <a:gd name="connsiteX1" fmla="*/ 1005194 w 7277496"/>
              <a:gd name="connsiteY1" fmla="*/ 0 h 6118410"/>
              <a:gd name="connsiteX2" fmla="*/ 7277496 w 7277496"/>
              <a:gd name="connsiteY2" fmla="*/ 457200 h 6118410"/>
              <a:gd name="connsiteX3" fmla="*/ 7267350 w 7277496"/>
              <a:gd name="connsiteY3" fmla="*/ 4341740 h 6118410"/>
              <a:gd name="connsiteX4" fmla="*/ 6256218 w 7277496"/>
              <a:gd name="connsiteY4" fmla="*/ 6118410 h 6118410"/>
              <a:gd name="connsiteX5" fmla="*/ 1005194 w 7277496"/>
              <a:gd name="connsiteY5" fmla="*/ 6118410 h 6118410"/>
              <a:gd name="connsiteX6" fmla="*/ 0 w 7277496"/>
              <a:gd name="connsiteY6" fmla="*/ 3059205 h 6118410"/>
              <a:gd name="connsiteX0" fmla="*/ 0 w 7277496"/>
              <a:gd name="connsiteY0" fmla="*/ 2607943 h 5667148"/>
              <a:gd name="connsiteX1" fmla="*/ 405490 w 7277496"/>
              <a:gd name="connsiteY1" fmla="*/ 0 h 5667148"/>
              <a:gd name="connsiteX2" fmla="*/ 7277496 w 7277496"/>
              <a:gd name="connsiteY2" fmla="*/ 5938 h 5667148"/>
              <a:gd name="connsiteX3" fmla="*/ 7267350 w 7277496"/>
              <a:gd name="connsiteY3" fmla="*/ 3890478 h 5667148"/>
              <a:gd name="connsiteX4" fmla="*/ 6256218 w 7277496"/>
              <a:gd name="connsiteY4" fmla="*/ 5667148 h 5667148"/>
              <a:gd name="connsiteX5" fmla="*/ 1005194 w 7277496"/>
              <a:gd name="connsiteY5" fmla="*/ 5667148 h 5667148"/>
              <a:gd name="connsiteX6" fmla="*/ 0 w 7277496"/>
              <a:gd name="connsiteY6" fmla="*/ 2607943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50728 w 6872006"/>
              <a:gd name="connsiteY4" fmla="*/ 5667148 h 5667148"/>
              <a:gd name="connsiteX5" fmla="*/ 599704 w 6872006"/>
              <a:gd name="connsiteY5" fmla="*/ 5667148 h 5667148"/>
              <a:gd name="connsiteX6" fmla="*/ 4209 w 6872006"/>
              <a:gd name="connsiteY6" fmla="*/ 3462966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50728 w 6872006"/>
              <a:gd name="connsiteY4" fmla="*/ 5667148 h 5667148"/>
              <a:gd name="connsiteX5" fmla="*/ 1300348 w 6872006"/>
              <a:gd name="connsiteY5" fmla="*/ 5661210 h 5667148"/>
              <a:gd name="connsiteX6" fmla="*/ 4209 w 6872006"/>
              <a:gd name="connsiteY6" fmla="*/ 3462966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60353 w 6872006"/>
              <a:gd name="connsiteY4" fmla="*/ 5667148 h 5667148"/>
              <a:gd name="connsiteX5" fmla="*/ 1300348 w 6872006"/>
              <a:gd name="connsiteY5" fmla="*/ 5661210 h 5667148"/>
              <a:gd name="connsiteX6" fmla="*/ 4209 w 6872006"/>
              <a:gd name="connsiteY6" fmla="*/ 3462966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566227 w 6872006"/>
              <a:gd name="connsiteY3" fmla="*/ 3257961 h 5667148"/>
              <a:gd name="connsiteX4" fmla="*/ 5860353 w 6872006"/>
              <a:gd name="connsiteY4" fmla="*/ 5667148 h 5667148"/>
              <a:gd name="connsiteX5" fmla="*/ 1300348 w 6872006"/>
              <a:gd name="connsiteY5" fmla="*/ 5661210 h 5667148"/>
              <a:gd name="connsiteX6" fmla="*/ 4209 w 6872006"/>
              <a:gd name="connsiteY6" fmla="*/ 3462966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443591 h 5667148"/>
              <a:gd name="connsiteX4" fmla="*/ 5860353 w 6872006"/>
              <a:gd name="connsiteY4" fmla="*/ 5667148 h 5667148"/>
              <a:gd name="connsiteX5" fmla="*/ 1300348 w 6872006"/>
              <a:gd name="connsiteY5" fmla="*/ 5661210 h 5667148"/>
              <a:gd name="connsiteX6" fmla="*/ 4209 w 6872006"/>
              <a:gd name="connsiteY6" fmla="*/ 3462966 h 5667148"/>
              <a:gd name="connsiteX0" fmla="*/ 4209 w 6872006"/>
              <a:gd name="connsiteY0" fmla="*/ 3462966 h 5661210"/>
              <a:gd name="connsiteX1" fmla="*/ 0 w 6872006"/>
              <a:gd name="connsiteY1" fmla="*/ 0 h 5661210"/>
              <a:gd name="connsiteX2" fmla="*/ 6872006 w 6872006"/>
              <a:gd name="connsiteY2" fmla="*/ 5938 h 5661210"/>
              <a:gd name="connsiteX3" fmla="*/ 6861860 w 6872006"/>
              <a:gd name="connsiteY3" fmla="*/ 3443591 h 5661210"/>
              <a:gd name="connsiteX4" fmla="*/ 4973453 w 6872006"/>
              <a:gd name="connsiteY4" fmla="*/ 5089632 h 5661210"/>
              <a:gd name="connsiteX5" fmla="*/ 1300348 w 6872006"/>
              <a:gd name="connsiteY5" fmla="*/ 5661210 h 5661210"/>
              <a:gd name="connsiteX6" fmla="*/ 4209 w 6872006"/>
              <a:gd name="connsiteY6" fmla="*/ 3462966 h 5661210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443591 h 5667148"/>
              <a:gd name="connsiteX4" fmla="*/ 5571595 w 6872006"/>
              <a:gd name="connsiteY4" fmla="*/ 5667148 h 5667148"/>
              <a:gd name="connsiteX5" fmla="*/ 1300348 w 6872006"/>
              <a:gd name="connsiteY5" fmla="*/ 5661210 h 5667148"/>
              <a:gd name="connsiteX6" fmla="*/ 4209 w 6872006"/>
              <a:gd name="connsiteY6" fmla="*/ 3462966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443591 h 5667148"/>
              <a:gd name="connsiteX4" fmla="*/ 5571595 w 6872006"/>
              <a:gd name="connsiteY4" fmla="*/ 5667148 h 5667148"/>
              <a:gd name="connsiteX5" fmla="*/ 1018466 w 6872006"/>
              <a:gd name="connsiteY5" fmla="*/ 5661210 h 5667148"/>
              <a:gd name="connsiteX6" fmla="*/ 4209 w 6872006"/>
              <a:gd name="connsiteY6" fmla="*/ 3462966 h 5667148"/>
              <a:gd name="connsiteX0" fmla="*/ 4209 w 6872006"/>
              <a:gd name="connsiteY0" fmla="*/ 3861727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443591 h 5667148"/>
              <a:gd name="connsiteX4" fmla="*/ 5571595 w 6872006"/>
              <a:gd name="connsiteY4" fmla="*/ 5667148 h 5667148"/>
              <a:gd name="connsiteX5" fmla="*/ 1018466 w 6872006"/>
              <a:gd name="connsiteY5" fmla="*/ 5661210 h 5667148"/>
              <a:gd name="connsiteX6" fmla="*/ 4209 w 6872006"/>
              <a:gd name="connsiteY6" fmla="*/ 3861727 h 5667148"/>
              <a:gd name="connsiteX0" fmla="*/ 0 w 6889363"/>
              <a:gd name="connsiteY0" fmla="*/ 3844474 h 5667148"/>
              <a:gd name="connsiteX1" fmla="*/ 17357 w 6889363"/>
              <a:gd name="connsiteY1" fmla="*/ 0 h 5667148"/>
              <a:gd name="connsiteX2" fmla="*/ 6889363 w 6889363"/>
              <a:gd name="connsiteY2" fmla="*/ 5938 h 5667148"/>
              <a:gd name="connsiteX3" fmla="*/ 6879217 w 6889363"/>
              <a:gd name="connsiteY3" fmla="*/ 3443591 h 5667148"/>
              <a:gd name="connsiteX4" fmla="*/ 5588952 w 6889363"/>
              <a:gd name="connsiteY4" fmla="*/ 5667148 h 5667148"/>
              <a:gd name="connsiteX5" fmla="*/ 1035823 w 6889363"/>
              <a:gd name="connsiteY5" fmla="*/ 5661210 h 5667148"/>
              <a:gd name="connsiteX6" fmla="*/ 0 w 6889363"/>
              <a:gd name="connsiteY6" fmla="*/ 3844474 h 5667148"/>
              <a:gd name="connsiteX0" fmla="*/ 0 w 6910929"/>
              <a:gd name="connsiteY0" fmla="*/ 3831537 h 5667148"/>
              <a:gd name="connsiteX1" fmla="*/ 38923 w 6910929"/>
              <a:gd name="connsiteY1" fmla="*/ 0 h 5667148"/>
              <a:gd name="connsiteX2" fmla="*/ 6910929 w 6910929"/>
              <a:gd name="connsiteY2" fmla="*/ 5938 h 5667148"/>
              <a:gd name="connsiteX3" fmla="*/ 6900783 w 6910929"/>
              <a:gd name="connsiteY3" fmla="*/ 3443591 h 5667148"/>
              <a:gd name="connsiteX4" fmla="*/ 5610518 w 6910929"/>
              <a:gd name="connsiteY4" fmla="*/ 5667148 h 5667148"/>
              <a:gd name="connsiteX5" fmla="*/ 1057389 w 6910929"/>
              <a:gd name="connsiteY5" fmla="*/ 5661210 h 5667148"/>
              <a:gd name="connsiteX6" fmla="*/ 0 w 6910929"/>
              <a:gd name="connsiteY6" fmla="*/ 3831537 h 5667148"/>
              <a:gd name="connsiteX0" fmla="*/ 0 w 6910929"/>
              <a:gd name="connsiteY0" fmla="*/ 3831537 h 5667148"/>
              <a:gd name="connsiteX1" fmla="*/ 13042 w 6910929"/>
              <a:gd name="connsiteY1" fmla="*/ 0 h 5667148"/>
              <a:gd name="connsiteX2" fmla="*/ 6910929 w 6910929"/>
              <a:gd name="connsiteY2" fmla="*/ 5938 h 5667148"/>
              <a:gd name="connsiteX3" fmla="*/ 6900783 w 6910929"/>
              <a:gd name="connsiteY3" fmla="*/ 3443591 h 5667148"/>
              <a:gd name="connsiteX4" fmla="*/ 5610518 w 6910929"/>
              <a:gd name="connsiteY4" fmla="*/ 5667148 h 5667148"/>
              <a:gd name="connsiteX5" fmla="*/ 1057389 w 6910929"/>
              <a:gd name="connsiteY5" fmla="*/ 5661210 h 5667148"/>
              <a:gd name="connsiteX6" fmla="*/ 0 w 6910929"/>
              <a:gd name="connsiteY6" fmla="*/ 3831537 h 5667148"/>
              <a:gd name="connsiteX0" fmla="*/ 0 w 6910929"/>
              <a:gd name="connsiteY0" fmla="*/ 3825962 h 5661573"/>
              <a:gd name="connsiteX1" fmla="*/ 7423 w 6910929"/>
              <a:gd name="connsiteY1" fmla="*/ 0 h 5661573"/>
              <a:gd name="connsiteX2" fmla="*/ 6910929 w 6910929"/>
              <a:gd name="connsiteY2" fmla="*/ 363 h 5661573"/>
              <a:gd name="connsiteX3" fmla="*/ 6900783 w 6910929"/>
              <a:gd name="connsiteY3" fmla="*/ 3438016 h 5661573"/>
              <a:gd name="connsiteX4" fmla="*/ 5610518 w 6910929"/>
              <a:gd name="connsiteY4" fmla="*/ 5661573 h 5661573"/>
              <a:gd name="connsiteX5" fmla="*/ 1057389 w 6910929"/>
              <a:gd name="connsiteY5" fmla="*/ 5655635 h 5661573"/>
              <a:gd name="connsiteX6" fmla="*/ 0 w 6910929"/>
              <a:gd name="connsiteY6" fmla="*/ 3825962 h 5661573"/>
              <a:gd name="connsiteX0" fmla="*/ 56137 w 6967066"/>
              <a:gd name="connsiteY0" fmla="*/ 3832564 h 5668175"/>
              <a:gd name="connsiteX1" fmla="*/ 352 w 6967066"/>
              <a:gd name="connsiteY1" fmla="*/ 0 h 5668175"/>
              <a:gd name="connsiteX2" fmla="*/ 6967066 w 6967066"/>
              <a:gd name="connsiteY2" fmla="*/ 6965 h 5668175"/>
              <a:gd name="connsiteX3" fmla="*/ 6956920 w 6967066"/>
              <a:gd name="connsiteY3" fmla="*/ 3444618 h 5668175"/>
              <a:gd name="connsiteX4" fmla="*/ 5666655 w 6967066"/>
              <a:gd name="connsiteY4" fmla="*/ 5668175 h 5668175"/>
              <a:gd name="connsiteX5" fmla="*/ 1113526 w 6967066"/>
              <a:gd name="connsiteY5" fmla="*/ 5662237 h 5668175"/>
              <a:gd name="connsiteX6" fmla="*/ 56137 w 6967066"/>
              <a:gd name="connsiteY6" fmla="*/ 3832564 h 5668175"/>
              <a:gd name="connsiteX0" fmla="*/ 0 w 6910929"/>
              <a:gd name="connsiteY0" fmla="*/ 3825599 h 5661210"/>
              <a:gd name="connsiteX1" fmla="*/ 44012 w 6910929"/>
              <a:gd name="connsiteY1" fmla="*/ 45852 h 5661210"/>
              <a:gd name="connsiteX2" fmla="*/ 6910929 w 6910929"/>
              <a:gd name="connsiteY2" fmla="*/ 0 h 5661210"/>
              <a:gd name="connsiteX3" fmla="*/ 6900783 w 6910929"/>
              <a:gd name="connsiteY3" fmla="*/ 3437653 h 5661210"/>
              <a:gd name="connsiteX4" fmla="*/ 5610518 w 6910929"/>
              <a:gd name="connsiteY4" fmla="*/ 5661210 h 5661210"/>
              <a:gd name="connsiteX5" fmla="*/ 1057389 w 6910929"/>
              <a:gd name="connsiteY5" fmla="*/ 5655272 h 5661210"/>
              <a:gd name="connsiteX6" fmla="*/ 0 w 6910929"/>
              <a:gd name="connsiteY6" fmla="*/ 3825599 h 5661210"/>
              <a:gd name="connsiteX0" fmla="*/ 996 w 6911925"/>
              <a:gd name="connsiteY0" fmla="*/ 3829263 h 5664874"/>
              <a:gd name="connsiteX1" fmla="*/ 1763 w 6911925"/>
              <a:gd name="connsiteY1" fmla="*/ 0 h 5664874"/>
              <a:gd name="connsiteX2" fmla="*/ 6911925 w 6911925"/>
              <a:gd name="connsiteY2" fmla="*/ 3664 h 5664874"/>
              <a:gd name="connsiteX3" fmla="*/ 6901779 w 6911925"/>
              <a:gd name="connsiteY3" fmla="*/ 3441317 h 5664874"/>
              <a:gd name="connsiteX4" fmla="*/ 5611514 w 6911925"/>
              <a:gd name="connsiteY4" fmla="*/ 5664874 h 5664874"/>
              <a:gd name="connsiteX5" fmla="*/ 1058385 w 6911925"/>
              <a:gd name="connsiteY5" fmla="*/ 5658936 h 5664874"/>
              <a:gd name="connsiteX6" fmla="*/ 996 w 6911925"/>
              <a:gd name="connsiteY6" fmla="*/ 3829263 h 5664874"/>
              <a:gd name="connsiteX0" fmla="*/ 3982 w 6914911"/>
              <a:gd name="connsiteY0" fmla="*/ 3835865 h 5671476"/>
              <a:gd name="connsiteX1" fmla="*/ 1421 w 6914911"/>
              <a:gd name="connsiteY1" fmla="*/ 0 h 5671476"/>
              <a:gd name="connsiteX2" fmla="*/ 6914911 w 6914911"/>
              <a:gd name="connsiteY2" fmla="*/ 10266 h 5671476"/>
              <a:gd name="connsiteX3" fmla="*/ 6904765 w 6914911"/>
              <a:gd name="connsiteY3" fmla="*/ 3447919 h 5671476"/>
              <a:gd name="connsiteX4" fmla="*/ 5614500 w 6914911"/>
              <a:gd name="connsiteY4" fmla="*/ 5671476 h 5671476"/>
              <a:gd name="connsiteX5" fmla="*/ 1061371 w 6914911"/>
              <a:gd name="connsiteY5" fmla="*/ 5665538 h 5671476"/>
              <a:gd name="connsiteX6" fmla="*/ 3982 w 6914911"/>
              <a:gd name="connsiteY6" fmla="*/ 3835865 h 5671476"/>
              <a:gd name="connsiteX0" fmla="*/ 3982 w 6904765"/>
              <a:gd name="connsiteY0" fmla="*/ 3835865 h 5671476"/>
              <a:gd name="connsiteX1" fmla="*/ 1421 w 6904765"/>
              <a:gd name="connsiteY1" fmla="*/ 0 h 5671476"/>
              <a:gd name="connsiteX2" fmla="*/ 6815114 w 6904765"/>
              <a:gd name="connsiteY2" fmla="*/ 49879 h 5671476"/>
              <a:gd name="connsiteX3" fmla="*/ 6904765 w 6904765"/>
              <a:gd name="connsiteY3" fmla="*/ 3447919 h 5671476"/>
              <a:gd name="connsiteX4" fmla="*/ 5614500 w 6904765"/>
              <a:gd name="connsiteY4" fmla="*/ 5671476 h 5671476"/>
              <a:gd name="connsiteX5" fmla="*/ 1061371 w 6904765"/>
              <a:gd name="connsiteY5" fmla="*/ 5665538 h 5671476"/>
              <a:gd name="connsiteX6" fmla="*/ 3982 w 6904765"/>
              <a:gd name="connsiteY6" fmla="*/ 3835865 h 5671476"/>
              <a:gd name="connsiteX0" fmla="*/ 3982 w 6914914"/>
              <a:gd name="connsiteY0" fmla="*/ 3835865 h 5671476"/>
              <a:gd name="connsiteX1" fmla="*/ 1421 w 6914914"/>
              <a:gd name="connsiteY1" fmla="*/ 0 h 5671476"/>
              <a:gd name="connsiteX2" fmla="*/ 6914914 w 6914914"/>
              <a:gd name="connsiteY2" fmla="*/ 6965 h 5671476"/>
              <a:gd name="connsiteX3" fmla="*/ 6904765 w 6914914"/>
              <a:gd name="connsiteY3" fmla="*/ 3447919 h 5671476"/>
              <a:gd name="connsiteX4" fmla="*/ 5614500 w 6914914"/>
              <a:gd name="connsiteY4" fmla="*/ 5671476 h 5671476"/>
              <a:gd name="connsiteX5" fmla="*/ 1061371 w 6914914"/>
              <a:gd name="connsiteY5" fmla="*/ 5665538 h 5671476"/>
              <a:gd name="connsiteX6" fmla="*/ 3982 w 6914914"/>
              <a:gd name="connsiteY6" fmla="*/ 3835865 h 5671476"/>
              <a:gd name="connsiteX0" fmla="*/ 3982 w 6917563"/>
              <a:gd name="connsiteY0" fmla="*/ 3835865 h 5671476"/>
              <a:gd name="connsiteX1" fmla="*/ 1421 w 6917563"/>
              <a:gd name="connsiteY1" fmla="*/ 0 h 5671476"/>
              <a:gd name="connsiteX2" fmla="*/ 6914914 w 6917563"/>
              <a:gd name="connsiteY2" fmla="*/ 6965 h 5671476"/>
              <a:gd name="connsiteX3" fmla="*/ 6917563 w 6917563"/>
              <a:gd name="connsiteY3" fmla="*/ 3435219 h 5671476"/>
              <a:gd name="connsiteX4" fmla="*/ 5614500 w 6917563"/>
              <a:gd name="connsiteY4" fmla="*/ 5671476 h 5671476"/>
              <a:gd name="connsiteX5" fmla="*/ 1061371 w 6917563"/>
              <a:gd name="connsiteY5" fmla="*/ 5665538 h 5671476"/>
              <a:gd name="connsiteX6" fmla="*/ 3982 w 6917563"/>
              <a:gd name="connsiteY6" fmla="*/ 3835865 h 5671476"/>
              <a:gd name="connsiteX0" fmla="*/ 3982 w 6917563"/>
              <a:gd name="connsiteY0" fmla="*/ 3835865 h 5671476"/>
              <a:gd name="connsiteX1" fmla="*/ 1421 w 6917563"/>
              <a:gd name="connsiteY1" fmla="*/ 0 h 5671476"/>
              <a:gd name="connsiteX2" fmla="*/ 6914917 w 6917563"/>
              <a:gd name="connsiteY2" fmla="*/ 615 h 5671476"/>
              <a:gd name="connsiteX3" fmla="*/ 6917563 w 6917563"/>
              <a:gd name="connsiteY3" fmla="*/ 3435219 h 5671476"/>
              <a:gd name="connsiteX4" fmla="*/ 5614500 w 6917563"/>
              <a:gd name="connsiteY4" fmla="*/ 5671476 h 5671476"/>
              <a:gd name="connsiteX5" fmla="*/ 1061371 w 6917563"/>
              <a:gd name="connsiteY5" fmla="*/ 5665538 h 5671476"/>
              <a:gd name="connsiteX6" fmla="*/ 3982 w 6917563"/>
              <a:gd name="connsiteY6" fmla="*/ 3835865 h 5671476"/>
              <a:gd name="connsiteX0" fmla="*/ 998 w 6917905"/>
              <a:gd name="connsiteY0" fmla="*/ 3862276 h 5671476"/>
              <a:gd name="connsiteX1" fmla="*/ 1763 w 6917905"/>
              <a:gd name="connsiteY1" fmla="*/ 0 h 5671476"/>
              <a:gd name="connsiteX2" fmla="*/ 6915259 w 6917905"/>
              <a:gd name="connsiteY2" fmla="*/ 615 h 5671476"/>
              <a:gd name="connsiteX3" fmla="*/ 6917905 w 6917905"/>
              <a:gd name="connsiteY3" fmla="*/ 3435219 h 5671476"/>
              <a:gd name="connsiteX4" fmla="*/ 5614842 w 6917905"/>
              <a:gd name="connsiteY4" fmla="*/ 5671476 h 5671476"/>
              <a:gd name="connsiteX5" fmla="*/ 1061713 w 6917905"/>
              <a:gd name="connsiteY5" fmla="*/ 5665538 h 5671476"/>
              <a:gd name="connsiteX6" fmla="*/ 998 w 6917905"/>
              <a:gd name="connsiteY6" fmla="*/ 3862276 h 5671476"/>
              <a:gd name="connsiteX0" fmla="*/ 998 w 6917905"/>
              <a:gd name="connsiteY0" fmla="*/ 3862276 h 5671476"/>
              <a:gd name="connsiteX1" fmla="*/ 1763 w 6917905"/>
              <a:gd name="connsiteY1" fmla="*/ 0 h 5671476"/>
              <a:gd name="connsiteX2" fmla="*/ 6915259 w 6917905"/>
              <a:gd name="connsiteY2" fmla="*/ 615 h 5671476"/>
              <a:gd name="connsiteX3" fmla="*/ 6917905 w 6917905"/>
              <a:gd name="connsiteY3" fmla="*/ 3435219 h 5671476"/>
              <a:gd name="connsiteX4" fmla="*/ 5614842 w 6917905"/>
              <a:gd name="connsiteY4" fmla="*/ 5671476 h 5671476"/>
              <a:gd name="connsiteX5" fmla="*/ 1045081 w 6917905"/>
              <a:gd name="connsiteY5" fmla="*/ 5668839 h 5671476"/>
              <a:gd name="connsiteX6" fmla="*/ 998 w 6917905"/>
              <a:gd name="connsiteY6" fmla="*/ 3862276 h 5671476"/>
              <a:gd name="connsiteX0" fmla="*/ 998 w 6917905"/>
              <a:gd name="connsiteY0" fmla="*/ 3862276 h 5668839"/>
              <a:gd name="connsiteX1" fmla="*/ 1763 w 6917905"/>
              <a:gd name="connsiteY1" fmla="*/ 0 h 5668839"/>
              <a:gd name="connsiteX2" fmla="*/ 6915259 w 6917905"/>
              <a:gd name="connsiteY2" fmla="*/ 615 h 5668839"/>
              <a:gd name="connsiteX3" fmla="*/ 6917905 w 6917905"/>
              <a:gd name="connsiteY3" fmla="*/ 3435219 h 5668839"/>
              <a:gd name="connsiteX4" fmla="*/ 5511718 w 6917905"/>
              <a:gd name="connsiteY4" fmla="*/ 5588948 h 5668839"/>
              <a:gd name="connsiteX5" fmla="*/ 1045081 w 6917905"/>
              <a:gd name="connsiteY5" fmla="*/ 5668839 h 5668839"/>
              <a:gd name="connsiteX6" fmla="*/ 998 w 6917905"/>
              <a:gd name="connsiteY6" fmla="*/ 3862276 h 5668839"/>
              <a:gd name="connsiteX0" fmla="*/ 998 w 6917905"/>
              <a:gd name="connsiteY0" fmla="*/ 3862276 h 5674780"/>
              <a:gd name="connsiteX1" fmla="*/ 1763 w 6917905"/>
              <a:gd name="connsiteY1" fmla="*/ 0 h 5674780"/>
              <a:gd name="connsiteX2" fmla="*/ 6915259 w 6917905"/>
              <a:gd name="connsiteY2" fmla="*/ 615 h 5674780"/>
              <a:gd name="connsiteX3" fmla="*/ 6917905 w 6917905"/>
              <a:gd name="connsiteY3" fmla="*/ 3435219 h 5674780"/>
              <a:gd name="connsiteX4" fmla="*/ 5614843 w 6917905"/>
              <a:gd name="connsiteY4" fmla="*/ 5674780 h 5674780"/>
              <a:gd name="connsiteX5" fmla="*/ 1045081 w 6917905"/>
              <a:gd name="connsiteY5" fmla="*/ 5668839 h 5674780"/>
              <a:gd name="connsiteX6" fmla="*/ 998 w 6917905"/>
              <a:gd name="connsiteY6" fmla="*/ 3862276 h 5674780"/>
              <a:gd name="connsiteX0" fmla="*/ 998 w 6917905"/>
              <a:gd name="connsiteY0" fmla="*/ 3862276 h 5668839"/>
              <a:gd name="connsiteX1" fmla="*/ 1763 w 6917905"/>
              <a:gd name="connsiteY1" fmla="*/ 0 h 5668839"/>
              <a:gd name="connsiteX2" fmla="*/ 6915259 w 6917905"/>
              <a:gd name="connsiteY2" fmla="*/ 615 h 5668839"/>
              <a:gd name="connsiteX3" fmla="*/ 6917905 w 6917905"/>
              <a:gd name="connsiteY3" fmla="*/ 3435219 h 5668839"/>
              <a:gd name="connsiteX4" fmla="*/ 5608190 w 6917905"/>
              <a:gd name="connsiteY4" fmla="*/ 5645070 h 5668839"/>
              <a:gd name="connsiteX5" fmla="*/ 1045081 w 6917905"/>
              <a:gd name="connsiteY5" fmla="*/ 5668839 h 5668839"/>
              <a:gd name="connsiteX6" fmla="*/ 998 w 6917905"/>
              <a:gd name="connsiteY6" fmla="*/ 3862276 h 5668839"/>
              <a:gd name="connsiteX0" fmla="*/ 998 w 6917905"/>
              <a:gd name="connsiteY0" fmla="*/ 3862276 h 5671482"/>
              <a:gd name="connsiteX1" fmla="*/ 1763 w 6917905"/>
              <a:gd name="connsiteY1" fmla="*/ 0 h 5671482"/>
              <a:gd name="connsiteX2" fmla="*/ 6915259 w 6917905"/>
              <a:gd name="connsiteY2" fmla="*/ 615 h 5671482"/>
              <a:gd name="connsiteX3" fmla="*/ 6917905 w 6917905"/>
              <a:gd name="connsiteY3" fmla="*/ 3435219 h 5671482"/>
              <a:gd name="connsiteX4" fmla="*/ 5614844 w 6917905"/>
              <a:gd name="connsiteY4" fmla="*/ 5671482 h 5671482"/>
              <a:gd name="connsiteX5" fmla="*/ 1045081 w 6917905"/>
              <a:gd name="connsiteY5" fmla="*/ 5668839 h 5671482"/>
              <a:gd name="connsiteX6" fmla="*/ 998 w 6917905"/>
              <a:gd name="connsiteY6" fmla="*/ 3862276 h 5671482"/>
              <a:gd name="connsiteX0" fmla="*/ 998 w 6917905"/>
              <a:gd name="connsiteY0" fmla="*/ 3862276 h 5671482"/>
              <a:gd name="connsiteX1" fmla="*/ 1763 w 6917905"/>
              <a:gd name="connsiteY1" fmla="*/ 0 h 5671482"/>
              <a:gd name="connsiteX2" fmla="*/ 6915259 w 6917905"/>
              <a:gd name="connsiteY2" fmla="*/ 615 h 5671482"/>
              <a:gd name="connsiteX3" fmla="*/ 6917905 w 6917905"/>
              <a:gd name="connsiteY3" fmla="*/ 3435219 h 5671482"/>
              <a:gd name="connsiteX4" fmla="*/ 5614844 w 6917905"/>
              <a:gd name="connsiteY4" fmla="*/ 5671482 h 5671482"/>
              <a:gd name="connsiteX5" fmla="*/ 1038428 w 6917905"/>
              <a:gd name="connsiteY5" fmla="*/ 5668839 h 5671482"/>
              <a:gd name="connsiteX6" fmla="*/ 998 w 6917905"/>
              <a:gd name="connsiteY6" fmla="*/ 3862276 h 5671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17905" h="5671482">
                <a:moveTo>
                  <a:pt x="998" y="3862276"/>
                </a:moveTo>
                <a:cubicBezTo>
                  <a:pt x="6784" y="2580785"/>
                  <a:pt x="-4023" y="1281491"/>
                  <a:pt x="1763" y="0"/>
                </a:cubicBezTo>
                <a:lnTo>
                  <a:pt x="6915259" y="615"/>
                </a:lnTo>
                <a:lnTo>
                  <a:pt x="6917905" y="3435219"/>
                </a:lnTo>
                <a:lnTo>
                  <a:pt x="5614844" y="5671482"/>
                </a:lnTo>
                <a:lnTo>
                  <a:pt x="1038428" y="5668839"/>
                </a:lnTo>
                <a:lnTo>
                  <a:pt x="998" y="3862276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5B32A22-FAFC-364D-99CB-B22D6ABBBFB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302000" y="-3175"/>
            <a:ext cx="8890000" cy="6861175"/>
          </a:xfrm>
          <a:custGeom>
            <a:avLst/>
            <a:gdLst>
              <a:gd name="connsiteX0" fmla="*/ 0 w 8890000"/>
              <a:gd name="connsiteY0" fmla="*/ 0 h 6861175"/>
              <a:gd name="connsiteX1" fmla="*/ 8890000 w 8890000"/>
              <a:gd name="connsiteY1" fmla="*/ 0 h 6861175"/>
              <a:gd name="connsiteX2" fmla="*/ 8890000 w 8890000"/>
              <a:gd name="connsiteY2" fmla="*/ 6861175 h 6861175"/>
              <a:gd name="connsiteX3" fmla="*/ 561739 w 8890000"/>
              <a:gd name="connsiteY3" fmla="*/ 6861175 h 6861175"/>
              <a:gd name="connsiteX4" fmla="*/ 2362512 w 8890000"/>
              <a:gd name="connsiteY4" fmla="*/ 5834990 h 6861175"/>
              <a:gd name="connsiteX5" fmla="*/ 2365155 w 8890000"/>
              <a:gd name="connsiteY5" fmla="*/ 1293624 h 6861175"/>
              <a:gd name="connsiteX6" fmla="*/ 128892 w 8890000"/>
              <a:gd name="connsiteY6" fmla="*/ 543 h 6861175"/>
              <a:gd name="connsiteX7" fmla="*/ 0 w 8890000"/>
              <a:gd name="connsiteY7" fmla="*/ 642 h 686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890000" h="6861175">
                <a:moveTo>
                  <a:pt x="0" y="0"/>
                </a:moveTo>
                <a:lnTo>
                  <a:pt x="8890000" y="0"/>
                </a:lnTo>
                <a:lnTo>
                  <a:pt x="8890000" y="6861175"/>
                </a:lnTo>
                <a:lnTo>
                  <a:pt x="561739" y="6861175"/>
                </a:lnTo>
                <a:lnTo>
                  <a:pt x="2362512" y="5834990"/>
                </a:lnTo>
                <a:lnTo>
                  <a:pt x="2365155" y="1293624"/>
                </a:lnTo>
                <a:lnTo>
                  <a:pt x="128892" y="543"/>
                </a:lnTo>
                <a:lnTo>
                  <a:pt x="0" y="642"/>
                </a:lnTo>
                <a:close/>
              </a:path>
            </a:pathLst>
          </a:custGeom>
        </p:spPr>
        <p:txBody>
          <a:bodyPr wrap="square" lIns="2160000" tIns="720000" rIns="1080000" bIns="2880000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GB" dirty="0"/>
              <a:t>Click on icon to insert image (include Alt Text)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D383FB-0467-4241-BEF0-D636E886723B}"/>
              </a:ext>
            </a:extLst>
          </p:cNvPr>
          <p:cNvCxnSpPr/>
          <p:nvPr userDrawn="1"/>
        </p:nvCxnSpPr>
        <p:spPr>
          <a:xfrm>
            <a:off x="612000" y="516181"/>
            <a:ext cx="865108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9F1649F8-C95E-B04E-A0E7-F89193CC97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2775" y="2519999"/>
            <a:ext cx="4428148" cy="300156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36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Heading text across multiple lines, keep to max 3 or 4 lines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B6C65A-583E-CC43-8A40-D9FE20EAC65C}"/>
              </a:ext>
            </a:extLst>
          </p:cNvPr>
          <p:cNvSpPr txBox="1"/>
          <p:nvPr userDrawn="1"/>
        </p:nvSpPr>
        <p:spPr>
          <a:xfrm>
            <a:off x="1963271" y="-121023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3A0CEB-1ADA-CA42-8099-765250B64F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2775" y="604838"/>
            <a:ext cx="3217820" cy="508000"/>
          </a:xfrm>
        </p:spPr>
        <p:txBody>
          <a:bodyPr lIns="0" tIns="0" rIns="0" bIns="0"/>
          <a:lstStyle>
            <a:lvl1pPr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Heading label</a:t>
            </a:r>
          </a:p>
        </p:txBody>
      </p:sp>
      <p:pic>
        <p:nvPicPr>
          <p:cNvPr id="12" name="Picture 11" descr="Icon&#10;&#10;Description automatically generated with medium confidence">
            <a:extLst>
              <a:ext uri="{FF2B5EF4-FFF2-40B4-BE49-F238E27FC236}">
                <a16:creationId xmlns:a16="http://schemas.microsoft.com/office/drawing/2014/main" id="{60498E81-FF59-E647-A50E-1B71AD1E22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413" y="6341795"/>
            <a:ext cx="376428" cy="37642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B247719-F213-0542-8675-6237CBE69757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730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image with hea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>
            <a:extLst>
              <a:ext uri="{FF2B5EF4-FFF2-40B4-BE49-F238E27FC236}">
                <a16:creationId xmlns:a16="http://schemas.microsoft.com/office/drawing/2014/main" id="{02B2AFD7-4763-4945-98B2-A61CB49D6A22}"/>
              </a:ext>
            </a:extLst>
          </p:cNvPr>
          <p:cNvSpPr/>
          <p:nvPr userDrawn="1"/>
        </p:nvSpPr>
        <p:spPr>
          <a:xfrm rot="5400000">
            <a:off x="5926744" y="595440"/>
            <a:ext cx="6866053" cy="5669837"/>
          </a:xfrm>
          <a:custGeom>
            <a:avLst/>
            <a:gdLst>
              <a:gd name="connsiteX0" fmla="*/ 0 w 7261412"/>
              <a:gd name="connsiteY0" fmla="*/ 3059206 h 6118412"/>
              <a:gd name="connsiteX1" fmla="*/ 1005194 w 7261412"/>
              <a:gd name="connsiteY1" fmla="*/ 1 h 6118412"/>
              <a:gd name="connsiteX2" fmla="*/ 6256218 w 7261412"/>
              <a:gd name="connsiteY2" fmla="*/ 1 h 6118412"/>
              <a:gd name="connsiteX3" fmla="*/ 7261412 w 7261412"/>
              <a:gd name="connsiteY3" fmla="*/ 3059206 h 6118412"/>
              <a:gd name="connsiteX4" fmla="*/ 6256218 w 7261412"/>
              <a:gd name="connsiteY4" fmla="*/ 6118411 h 6118412"/>
              <a:gd name="connsiteX5" fmla="*/ 1005194 w 7261412"/>
              <a:gd name="connsiteY5" fmla="*/ 6118411 h 6118412"/>
              <a:gd name="connsiteX6" fmla="*/ 0 w 7261412"/>
              <a:gd name="connsiteY6" fmla="*/ 3059206 h 6118412"/>
              <a:gd name="connsiteX0" fmla="*/ 0 w 7267350"/>
              <a:gd name="connsiteY0" fmla="*/ 3059205 h 6118410"/>
              <a:gd name="connsiteX1" fmla="*/ 1005194 w 7267350"/>
              <a:gd name="connsiteY1" fmla="*/ 0 h 6118410"/>
              <a:gd name="connsiteX2" fmla="*/ 6256218 w 7267350"/>
              <a:gd name="connsiteY2" fmla="*/ 0 h 6118410"/>
              <a:gd name="connsiteX3" fmla="*/ 7267350 w 7267350"/>
              <a:gd name="connsiteY3" fmla="*/ 4341740 h 6118410"/>
              <a:gd name="connsiteX4" fmla="*/ 6256218 w 7267350"/>
              <a:gd name="connsiteY4" fmla="*/ 6118410 h 6118410"/>
              <a:gd name="connsiteX5" fmla="*/ 1005194 w 7267350"/>
              <a:gd name="connsiteY5" fmla="*/ 6118410 h 6118410"/>
              <a:gd name="connsiteX6" fmla="*/ 0 w 7267350"/>
              <a:gd name="connsiteY6" fmla="*/ 3059205 h 6118410"/>
              <a:gd name="connsiteX0" fmla="*/ 0 w 7277496"/>
              <a:gd name="connsiteY0" fmla="*/ 3059205 h 6118410"/>
              <a:gd name="connsiteX1" fmla="*/ 1005194 w 7277496"/>
              <a:gd name="connsiteY1" fmla="*/ 0 h 6118410"/>
              <a:gd name="connsiteX2" fmla="*/ 7277496 w 7277496"/>
              <a:gd name="connsiteY2" fmla="*/ 457200 h 6118410"/>
              <a:gd name="connsiteX3" fmla="*/ 7267350 w 7277496"/>
              <a:gd name="connsiteY3" fmla="*/ 4341740 h 6118410"/>
              <a:gd name="connsiteX4" fmla="*/ 6256218 w 7277496"/>
              <a:gd name="connsiteY4" fmla="*/ 6118410 h 6118410"/>
              <a:gd name="connsiteX5" fmla="*/ 1005194 w 7277496"/>
              <a:gd name="connsiteY5" fmla="*/ 6118410 h 6118410"/>
              <a:gd name="connsiteX6" fmla="*/ 0 w 7277496"/>
              <a:gd name="connsiteY6" fmla="*/ 3059205 h 6118410"/>
              <a:gd name="connsiteX0" fmla="*/ 0 w 7277496"/>
              <a:gd name="connsiteY0" fmla="*/ 2607943 h 5667148"/>
              <a:gd name="connsiteX1" fmla="*/ 405490 w 7277496"/>
              <a:gd name="connsiteY1" fmla="*/ 0 h 5667148"/>
              <a:gd name="connsiteX2" fmla="*/ 7277496 w 7277496"/>
              <a:gd name="connsiteY2" fmla="*/ 5938 h 5667148"/>
              <a:gd name="connsiteX3" fmla="*/ 7267350 w 7277496"/>
              <a:gd name="connsiteY3" fmla="*/ 3890478 h 5667148"/>
              <a:gd name="connsiteX4" fmla="*/ 6256218 w 7277496"/>
              <a:gd name="connsiteY4" fmla="*/ 5667148 h 5667148"/>
              <a:gd name="connsiteX5" fmla="*/ 1005194 w 7277496"/>
              <a:gd name="connsiteY5" fmla="*/ 5667148 h 5667148"/>
              <a:gd name="connsiteX6" fmla="*/ 0 w 7277496"/>
              <a:gd name="connsiteY6" fmla="*/ 2607943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50728 w 6872006"/>
              <a:gd name="connsiteY4" fmla="*/ 5667148 h 5667148"/>
              <a:gd name="connsiteX5" fmla="*/ 599704 w 6872006"/>
              <a:gd name="connsiteY5" fmla="*/ 5667148 h 5667148"/>
              <a:gd name="connsiteX6" fmla="*/ 4209 w 6872006"/>
              <a:gd name="connsiteY6" fmla="*/ 3462966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50728 w 6872006"/>
              <a:gd name="connsiteY4" fmla="*/ 5667148 h 5667148"/>
              <a:gd name="connsiteX5" fmla="*/ 1300348 w 6872006"/>
              <a:gd name="connsiteY5" fmla="*/ 5661210 h 5667148"/>
              <a:gd name="connsiteX6" fmla="*/ 4209 w 6872006"/>
              <a:gd name="connsiteY6" fmla="*/ 3462966 h 5667148"/>
              <a:gd name="connsiteX0" fmla="*/ 4209 w 6872006"/>
              <a:gd name="connsiteY0" fmla="*/ 3462966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60353 w 6872006"/>
              <a:gd name="connsiteY4" fmla="*/ 5667148 h 5667148"/>
              <a:gd name="connsiteX5" fmla="*/ 1300348 w 6872006"/>
              <a:gd name="connsiteY5" fmla="*/ 5661210 h 5667148"/>
              <a:gd name="connsiteX6" fmla="*/ 4209 w 6872006"/>
              <a:gd name="connsiteY6" fmla="*/ 3462966 h 5667148"/>
              <a:gd name="connsiteX0" fmla="*/ 176088 w 6872006"/>
              <a:gd name="connsiteY0" fmla="*/ 3346088 h 5667148"/>
              <a:gd name="connsiteX1" fmla="*/ 0 w 6872006"/>
              <a:gd name="connsiteY1" fmla="*/ 0 h 5667148"/>
              <a:gd name="connsiteX2" fmla="*/ 6872006 w 6872006"/>
              <a:gd name="connsiteY2" fmla="*/ 5938 h 5667148"/>
              <a:gd name="connsiteX3" fmla="*/ 6861860 w 6872006"/>
              <a:gd name="connsiteY3" fmla="*/ 3890478 h 5667148"/>
              <a:gd name="connsiteX4" fmla="*/ 5860353 w 6872006"/>
              <a:gd name="connsiteY4" fmla="*/ 5667148 h 5667148"/>
              <a:gd name="connsiteX5" fmla="*/ 1300348 w 6872006"/>
              <a:gd name="connsiteY5" fmla="*/ 5661210 h 5667148"/>
              <a:gd name="connsiteX6" fmla="*/ 176088 w 6872006"/>
              <a:gd name="connsiteY6" fmla="*/ 3346088 h 5667148"/>
              <a:gd name="connsiteX0" fmla="*/ 0 w 6874673"/>
              <a:gd name="connsiteY0" fmla="*/ 3469841 h 5667148"/>
              <a:gd name="connsiteX1" fmla="*/ 2667 w 6874673"/>
              <a:gd name="connsiteY1" fmla="*/ 0 h 5667148"/>
              <a:gd name="connsiteX2" fmla="*/ 6874673 w 6874673"/>
              <a:gd name="connsiteY2" fmla="*/ 5938 h 5667148"/>
              <a:gd name="connsiteX3" fmla="*/ 6864527 w 6874673"/>
              <a:gd name="connsiteY3" fmla="*/ 3890478 h 5667148"/>
              <a:gd name="connsiteX4" fmla="*/ 5863020 w 6874673"/>
              <a:gd name="connsiteY4" fmla="*/ 5667148 h 5667148"/>
              <a:gd name="connsiteX5" fmla="*/ 1303015 w 6874673"/>
              <a:gd name="connsiteY5" fmla="*/ 5661210 h 5667148"/>
              <a:gd name="connsiteX6" fmla="*/ 0 w 6874673"/>
              <a:gd name="connsiteY6" fmla="*/ 3469841 h 5667148"/>
              <a:gd name="connsiteX0" fmla="*/ 0 w 6864527"/>
              <a:gd name="connsiteY0" fmla="*/ 3469841 h 5667148"/>
              <a:gd name="connsiteX1" fmla="*/ 2667 w 6864527"/>
              <a:gd name="connsiteY1" fmla="*/ 0 h 5667148"/>
              <a:gd name="connsiteX2" fmla="*/ 6809978 w 6864527"/>
              <a:gd name="connsiteY2" fmla="*/ 87889 h 5667148"/>
              <a:gd name="connsiteX3" fmla="*/ 6864527 w 6864527"/>
              <a:gd name="connsiteY3" fmla="*/ 3890478 h 5667148"/>
              <a:gd name="connsiteX4" fmla="*/ 5863020 w 6864527"/>
              <a:gd name="connsiteY4" fmla="*/ 5667148 h 5667148"/>
              <a:gd name="connsiteX5" fmla="*/ 1303015 w 6864527"/>
              <a:gd name="connsiteY5" fmla="*/ 5661210 h 5667148"/>
              <a:gd name="connsiteX6" fmla="*/ 0 w 6864527"/>
              <a:gd name="connsiteY6" fmla="*/ 3469841 h 5667148"/>
              <a:gd name="connsiteX0" fmla="*/ 0 w 6866053"/>
              <a:gd name="connsiteY0" fmla="*/ 3472530 h 5669837"/>
              <a:gd name="connsiteX1" fmla="*/ 2667 w 6866053"/>
              <a:gd name="connsiteY1" fmla="*/ 2689 h 5669837"/>
              <a:gd name="connsiteX2" fmla="*/ 6866053 w 6866053"/>
              <a:gd name="connsiteY2" fmla="*/ 0 h 5669837"/>
              <a:gd name="connsiteX3" fmla="*/ 6864527 w 6866053"/>
              <a:gd name="connsiteY3" fmla="*/ 3893167 h 5669837"/>
              <a:gd name="connsiteX4" fmla="*/ 5863020 w 6866053"/>
              <a:gd name="connsiteY4" fmla="*/ 5669837 h 5669837"/>
              <a:gd name="connsiteX5" fmla="*/ 1303015 w 6866053"/>
              <a:gd name="connsiteY5" fmla="*/ 5663899 h 5669837"/>
              <a:gd name="connsiteX6" fmla="*/ 0 w 6866053"/>
              <a:gd name="connsiteY6" fmla="*/ 3472530 h 5669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66053" h="5669837">
                <a:moveTo>
                  <a:pt x="0" y="3472530"/>
                </a:moveTo>
                <a:lnTo>
                  <a:pt x="2667" y="2689"/>
                </a:lnTo>
                <a:lnTo>
                  <a:pt x="6866053" y="0"/>
                </a:lnTo>
                <a:cubicBezTo>
                  <a:pt x="6865544" y="1297722"/>
                  <a:pt x="6865036" y="2595445"/>
                  <a:pt x="6864527" y="3893167"/>
                </a:cubicBezTo>
                <a:lnTo>
                  <a:pt x="5863020" y="5669837"/>
                </a:lnTo>
                <a:lnTo>
                  <a:pt x="1303015" y="5663899"/>
                </a:lnTo>
                <a:lnTo>
                  <a:pt x="0" y="347253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B6C65A-583E-CC43-8A40-D9FE20EAC65C}"/>
              </a:ext>
            </a:extLst>
          </p:cNvPr>
          <p:cNvSpPr txBox="1"/>
          <p:nvPr userDrawn="1"/>
        </p:nvSpPr>
        <p:spPr>
          <a:xfrm>
            <a:off x="1963271" y="-121023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DB5F59B-0C3D-DF40-B199-A44391FFF98F}"/>
              </a:ext>
            </a:extLst>
          </p:cNvPr>
          <p:cNvCxnSpPr/>
          <p:nvPr userDrawn="1"/>
        </p:nvCxnSpPr>
        <p:spPr>
          <a:xfrm>
            <a:off x="10724056" y="516181"/>
            <a:ext cx="865108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35B6474B-ACF2-9D41-872B-7CB816A7A28A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5D2FB892-A0F4-4B49-946B-F27A170AFB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12933" y="612000"/>
            <a:ext cx="3217820" cy="508000"/>
          </a:xfrm>
        </p:spPr>
        <p:txBody>
          <a:bodyPr lIns="0" tIns="0" rIns="0" bIns="0"/>
          <a:lstStyle>
            <a:lvl1pPr algn="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Heading label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BC3F5774-42F5-8F4D-BDAC-F15EC1784EE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2605" y="2358345"/>
            <a:ext cx="4428148" cy="300156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36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Heading text across multiple lines, keep to max 3 or 4 lines</a:t>
            </a:r>
          </a:p>
        </p:txBody>
      </p:sp>
      <p:sp>
        <p:nvSpPr>
          <p:cNvPr id="11" name="Picture Placeholder 20">
            <a:extLst>
              <a:ext uri="{FF2B5EF4-FFF2-40B4-BE49-F238E27FC236}">
                <a16:creationId xmlns:a16="http://schemas.microsoft.com/office/drawing/2014/main" id="{021F5C52-2CE2-094A-8FAA-3C5C8B0D874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729034" cy="6858000"/>
          </a:xfrm>
          <a:custGeom>
            <a:avLst/>
            <a:gdLst>
              <a:gd name="connsiteX0" fmla="*/ 0 w 11328400"/>
              <a:gd name="connsiteY0" fmla="*/ 0 h 6858000"/>
              <a:gd name="connsiteX1" fmla="*/ 11328400 w 11328400"/>
              <a:gd name="connsiteY1" fmla="*/ 0 h 6858000"/>
              <a:gd name="connsiteX2" fmla="*/ 11328400 w 11328400"/>
              <a:gd name="connsiteY2" fmla="*/ 1050 h 6858000"/>
              <a:gd name="connsiteX3" fmla="*/ 8729034 w 11328400"/>
              <a:gd name="connsiteY3" fmla="*/ 4209 h 6858000"/>
              <a:gd name="connsiteX4" fmla="*/ 6530790 w 11328400"/>
              <a:gd name="connsiteY4" fmla="*/ 1300348 h 6858000"/>
              <a:gd name="connsiteX5" fmla="*/ 6524852 w 11328400"/>
              <a:gd name="connsiteY5" fmla="*/ 5860353 h 6858000"/>
              <a:gd name="connsiteX6" fmla="*/ 8294675 w 11328400"/>
              <a:gd name="connsiteY6" fmla="*/ 6858000 h 6858000"/>
              <a:gd name="connsiteX7" fmla="*/ 0 w 11328400"/>
              <a:gd name="connsiteY7" fmla="*/ 6858000 h 6858000"/>
              <a:gd name="connsiteX0" fmla="*/ 0 w 11328400"/>
              <a:gd name="connsiteY0" fmla="*/ 102078 h 6960078"/>
              <a:gd name="connsiteX1" fmla="*/ 11328400 w 11328400"/>
              <a:gd name="connsiteY1" fmla="*/ 102078 h 6960078"/>
              <a:gd name="connsiteX2" fmla="*/ 8963335 w 11328400"/>
              <a:gd name="connsiteY2" fmla="*/ 0 h 6960078"/>
              <a:gd name="connsiteX3" fmla="*/ 8729034 w 11328400"/>
              <a:gd name="connsiteY3" fmla="*/ 106287 h 6960078"/>
              <a:gd name="connsiteX4" fmla="*/ 6530790 w 11328400"/>
              <a:gd name="connsiteY4" fmla="*/ 1402426 h 6960078"/>
              <a:gd name="connsiteX5" fmla="*/ 6524852 w 11328400"/>
              <a:gd name="connsiteY5" fmla="*/ 5962431 h 6960078"/>
              <a:gd name="connsiteX6" fmla="*/ 8294675 w 11328400"/>
              <a:gd name="connsiteY6" fmla="*/ 6960078 h 6960078"/>
              <a:gd name="connsiteX7" fmla="*/ 0 w 11328400"/>
              <a:gd name="connsiteY7" fmla="*/ 6960078 h 6960078"/>
              <a:gd name="connsiteX8" fmla="*/ 0 w 11328400"/>
              <a:gd name="connsiteY8" fmla="*/ 102078 h 6960078"/>
              <a:gd name="connsiteX0" fmla="*/ 0 w 9877735"/>
              <a:gd name="connsiteY0" fmla="*/ 102078 h 6960078"/>
              <a:gd name="connsiteX1" fmla="*/ 9877735 w 9877735"/>
              <a:gd name="connsiteY1" fmla="*/ 60827 h 6960078"/>
              <a:gd name="connsiteX2" fmla="*/ 8963335 w 9877735"/>
              <a:gd name="connsiteY2" fmla="*/ 0 h 6960078"/>
              <a:gd name="connsiteX3" fmla="*/ 8729034 w 9877735"/>
              <a:gd name="connsiteY3" fmla="*/ 106287 h 6960078"/>
              <a:gd name="connsiteX4" fmla="*/ 6530790 w 9877735"/>
              <a:gd name="connsiteY4" fmla="*/ 1402426 h 6960078"/>
              <a:gd name="connsiteX5" fmla="*/ 6524852 w 9877735"/>
              <a:gd name="connsiteY5" fmla="*/ 5962431 h 6960078"/>
              <a:gd name="connsiteX6" fmla="*/ 8294675 w 9877735"/>
              <a:gd name="connsiteY6" fmla="*/ 6960078 h 6960078"/>
              <a:gd name="connsiteX7" fmla="*/ 0 w 9877735"/>
              <a:gd name="connsiteY7" fmla="*/ 6960078 h 6960078"/>
              <a:gd name="connsiteX8" fmla="*/ 0 w 9877735"/>
              <a:gd name="connsiteY8" fmla="*/ 102078 h 6960078"/>
              <a:gd name="connsiteX0" fmla="*/ 0 w 8963335"/>
              <a:gd name="connsiteY0" fmla="*/ 102078 h 6960078"/>
              <a:gd name="connsiteX1" fmla="*/ 8502698 w 8963335"/>
              <a:gd name="connsiteY1" fmla="*/ 88328 h 6960078"/>
              <a:gd name="connsiteX2" fmla="*/ 8963335 w 8963335"/>
              <a:gd name="connsiteY2" fmla="*/ 0 h 6960078"/>
              <a:gd name="connsiteX3" fmla="*/ 8729034 w 8963335"/>
              <a:gd name="connsiteY3" fmla="*/ 106287 h 6960078"/>
              <a:gd name="connsiteX4" fmla="*/ 6530790 w 8963335"/>
              <a:gd name="connsiteY4" fmla="*/ 1402426 h 6960078"/>
              <a:gd name="connsiteX5" fmla="*/ 6524852 w 8963335"/>
              <a:gd name="connsiteY5" fmla="*/ 5962431 h 6960078"/>
              <a:gd name="connsiteX6" fmla="*/ 8294675 w 8963335"/>
              <a:gd name="connsiteY6" fmla="*/ 6960078 h 6960078"/>
              <a:gd name="connsiteX7" fmla="*/ 0 w 8963335"/>
              <a:gd name="connsiteY7" fmla="*/ 6960078 h 6960078"/>
              <a:gd name="connsiteX8" fmla="*/ 0 w 8963335"/>
              <a:gd name="connsiteY8" fmla="*/ 102078 h 6960078"/>
              <a:gd name="connsiteX0" fmla="*/ 0 w 9073338"/>
              <a:gd name="connsiteY0" fmla="*/ 157080 h 7015080"/>
              <a:gd name="connsiteX1" fmla="*/ 8502698 w 9073338"/>
              <a:gd name="connsiteY1" fmla="*/ 143330 h 7015080"/>
              <a:gd name="connsiteX2" fmla="*/ 9073338 w 9073338"/>
              <a:gd name="connsiteY2" fmla="*/ 0 h 7015080"/>
              <a:gd name="connsiteX3" fmla="*/ 8729034 w 9073338"/>
              <a:gd name="connsiteY3" fmla="*/ 161289 h 7015080"/>
              <a:gd name="connsiteX4" fmla="*/ 6530790 w 9073338"/>
              <a:gd name="connsiteY4" fmla="*/ 1457428 h 7015080"/>
              <a:gd name="connsiteX5" fmla="*/ 6524852 w 9073338"/>
              <a:gd name="connsiteY5" fmla="*/ 6017433 h 7015080"/>
              <a:gd name="connsiteX6" fmla="*/ 8294675 w 9073338"/>
              <a:gd name="connsiteY6" fmla="*/ 7015080 h 7015080"/>
              <a:gd name="connsiteX7" fmla="*/ 0 w 9073338"/>
              <a:gd name="connsiteY7" fmla="*/ 7015080 h 7015080"/>
              <a:gd name="connsiteX8" fmla="*/ 0 w 9073338"/>
              <a:gd name="connsiteY8" fmla="*/ 157080 h 7015080"/>
              <a:gd name="connsiteX0" fmla="*/ 0 w 8729034"/>
              <a:gd name="connsiteY0" fmla="*/ 13750 h 6871750"/>
              <a:gd name="connsiteX1" fmla="*/ 8502698 w 8729034"/>
              <a:gd name="connsiteY1" fmla="*/ 0 h 6871750"/>
              <a:gd name="connsiteX2" fmla="*/ 8729034 w 8729034"/>
              <a:gd name="connsiteY2" fmla="*/ 17959 h 6871750"/>
              <a:gd name="connsiteX3" fmla="*/ 6530790 w 8729034"/>
              <a:gd name="connsiteY3" fmla="*/ 1314098 h 6871750"/>
              <a:gd name="connsiteX4" fmla="*/ 6524852 w 8729034"/>
              <a:gd name="connsiteY4" fmla="*/ 5874103 h 6871750"/>
              <a:gd name="connsiteX5" fmla="*/ 8294675 w 8729034"/>
              <a:gd name="connsiteY5" fmla="*/ 6871750 h 6871750"/>
              <a:gd name="connsiteX6" fmla="*/ 0 w 8729034"/>
              <a:gd name="connsiteY6" fmla="*/ 6871750 h 6871750"/>
              <a:gd name="connsiteX7" fmla="*/ 0 w 8729034"/>
              <a:gd name="connsiteY7" fmla="*/ 13750 h 6871750"/>
              <a:gd name="connsiteX0" fmla="*/ 0 w 8729034"/>
              <a:gd name="connsiteY0" fmla="*/ 0 h 6858000"/>
              <a:gd name="connsiteX1" fmla="*/ 8729034 w 8729034"/>
              <a:gd name="connsiteY1" fmla="*/ 4209 h 6858000"/>
              <a:gd name="connsiteX2" fmla="*/ 6530790 w 8729034"/>
              <a:gd name="connsiteY2" fmla="*/ 1300348 h 6858000"/>
              <a:gd name="connsiteX3" fmla="*/ 6524852 w 8729034"/>
              <a:gd name="connsiteY3" fmla="*/ 5860353 h 6858000"/>
              <a:gd name="connsiteX4" fmla="*/ 8294675 w 8729034"/>
              <a:gd name="connsiteY4" fmla="*/ 6858000 h 6858000"/>
              <a:gd name="connsiteX5" fmla="*/ 0 w 8729034"/>
              <a:gd name="connsiteY5" fmla="*/ 6858000 h 6858000"/>
              <a:gd name="connsiteX6" fmla="*/ 0 w 8729034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29034" h="6858000">
                <a:moveTo>
                  <a:pt x="0" y="0"/>
                </a:moveTo>
                <a:lnTo>
                  <a:pt x="8729034" y="4209"/>
                </a:lnTo>
                <a:lnTo>
                  <a:pt x="6530790" y="1300348"/>
                </a:lnTo>
                <a:cubicBezTo>
                  <a:pt x="6528811" y="2820350"/>
                  <a:pt x="6526831" y="4340351"/>
                  <a:pt x="6524852" y="5860353"/>
                </a:cubicBezTo>
                <a:lnTo>
                  <a:pt x="8294675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</p:spPr>
        <p:txBody>
          <a:bodyPr wrap="square" lIns="720000" tIns="1080000" rIns="2880000" bIns="2880000" anchor="ctr">
            <a:noAutofit/>
          </a:bodyPr>
          <a:lstStyle>
            <a:lvl1pPr marL="0" indent="0" algn="l">
              <a:buNone/>
              <a:defRPr/>
            </a:lvl1pPr>
          </a:lstStyle>
          <a:p>
            <a:r>
              <a:rPr lang="en-GB" dirty="0"/>
              <a:t>Click on icon to insert image (include Alt Text)</a:t>
            </a:r>
          </a:p>
        </p:txBody>
      </p:sp>
      <p:pic>
        <p:nvPicPr>
          <p:cNvPr id="16" name="Picture 15" descr="Icon&#10;&#10;Description automatically generated with medium confidence">
            <a:extLst>
              <a:ext uri="{FF2B5EF4-FFF2-40B4-BE49-F238E27FC236}">
                <a16:creationId xmlns:a16="http://schemas.microsoft.com/office/drawing/2014/main" id="{048CD2D2-2F67-D240-8EFB-86DEB5C760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413" y="6341795"/>
            <a:ext cx="376428" cy="376428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66020D2-00AB-4F4A-B566-36829C630ECD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46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D383FB-0467-4241-BEF0-D636E886723B}"/>
              </a:ext>
            </a:extLst>
          </p:cNvPr>
          <p:cNvCxnSpPr/>
          <p:nvPr userDrawn="1"/>
        </p:nvCxnSpPr>
        <p:spPr>
          <a:xfrm>
            <a:off x="612000" y="2466000"/>
            <a:ext cx="865108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686C9C2-DC55-7944-8ED5-BCEF416D53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1999" y="2519999"/>
            <a:ext cx="6539077" cy="314224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200" b="1">
                <a:solidFill>
                  <a:schemeClr val="bg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Section heading running over multiple lines but max of three lines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D49428-E57D-9F4A-BB51-A28ECC51DCF6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13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head,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2708" y="2106000"/>
            <a:ext cx="4780615" cy="4103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Clr>
                <a:schemeClr val="tx1"/>
              </a:buClr>
              <a:buNone/>
              <a:defRPr sz="2200" b="1">
                <a:solidFill>
                  <a:schemeClr val="accent6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/>
              <a:t>Subheader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2750" y="2743200"/>
            <a:ext cx="11404111" cy="3294063"/>
          </a:xfrm>
          <a:prstGeom prst="rect">
            <a:avLst/>
          </a:prstGeom>
        </p:spPr>
        <p:txBody>
          <a:bodyPr lIns="0" tIns="0" rIns="0" bIns="0" numCol="3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60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ing, content, basic text one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2708" y="2106000"/>
            <a:ext cx="7632000" cy="402644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2200" b="0">
                <a:solidFill>
                  <a:schemeClr val="accent6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DCA3D7C-EA8C-5A4E-9010-4AC84C6EA52F}"/>
              </a:ext>
            </a:extLst>
          </p:cNvPr>
          <p:cNvCxnSpPr/>
          <p:nvPr userDrawn="1"/>
        </p:nvCxnSpPr>
        <p:spPr>
          <a:xfrm>
            <a:off x="432000" y="324000"/>
            <a:ext cx="432118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91C7AB-7F8B-2041-80C3-EE781F24EB94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Icon&#10;&#10;Description automatically generated with medium confidence">
            <a:extLst>
              <a:ext uri="{FF2B5EF4-FFF2-40B4-BE49-F238E27FC236}">
                <a16:creationId xmlns:a16="http://schemas.microsoft.com/office/drawing/2014/main" id="{25B76462-9988-504D-BEEB-4D901B000C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413" y="6341795"/>
            <a:ext cx="376428" cy="37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45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head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2708" y="2106000"/>
            <a:ext cx="4780615" cy="4103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Clr>
                <a:schemeClr val="tx1"/>
              </a:buClr>
              <a:buNone/>
              <a:defRPr sz="2200" b="1">
                <a:solidFill>
                  <a:schemeClr val="accent6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/>
              <a:t>Subheader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2751" y="2743200"/>
            <a:ext cx="5683250" cy="329406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8000" indent="-28800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77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pPr algn="r"/>
              <a:t>‹#›</a:t>
            </a:fld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EF456E7-F404-A541-B6E9-27C1B10EC6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 dirty="0"/>
              <a:t>Click on image icon in centre to insert a photo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BD488D-4939-6A48-BB33-B4443138E79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2708" y="2106000"/>
            <a:ext cx="4780615" cy="4103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Clr>
                <a:schemeClr val="tx1"/>
              </a:buClr>
              <a:buNone/>
              <a:defRPr sz="2200" b="1">
                <a:solidFill>
                  <a:schemeClr val="accent6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/>
              <a:t>Subheader</a:t>
            </a:r>
            <a:endParaRPr lang="en-GB" dirty="0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C7501C30-9078-994C-9F7C-D73C2E78C7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2751" y="2743200"/>
            <a:ext cx="5683250" cy="329406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8000" indent="-28800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accent6"/>
              </a:buClr>
              <a:buFont typeface="Arial" panose="020B0604020202020204" pitchFamily="34" charset="0"/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497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accessi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D383FB-0467-4241-BEF0-D636E886723B}"/>
              </a:ext>
            </a:extLst>
          </p:cNvPr>
          <p:cNvCxnSpPr/>
          <p:nvPr userDrawn="1"/>
        </p:nvCxnSpPr>
        <p:spPr>
          <a:xfrm>
            <a:off x="1191600" y="946120"/>
            <a:ext cx="86510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‹#›</a:t>
            </a:fld>
            <a:endParaRPr lang="en-GB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9F1649F8-C95E-B04E-A0E7-F89193CC97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0366" y="1389478"/>
            <a:ext cx="9811265" cy="34667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4200" b="0">
                <a:solidFill>
                  <a:schemeClr val="bg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“Showcase quotation</a:t>
            </a:r>
            <a:br>
              <a:rPr lang="en-GB" dirty="0"/>
            </a:br>
            <a:r>
              <a:rPr lang="en-GB" dirty="0"/>
              <a:t>with centred text over multiple</a:t>
            </a:r>
            <a:br>
              <a:rPr lang="en-GB" dirty="0"/>
            </a:br>
            <a:r>
              <a:rPr lang="en-GB" dirty="0"/>
              <a:t>lines, try to make a harmonious left aligned shape like this or</a:t>
            </a:r>
            <a:br>
              <a:rPr lang="en-GB" dirty="0"/>
            </a:br>
            <a:r>
              <a:rPr lang="en-GB" dirty="0"/>
              <a:t>something similar”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D406466E-798B-BE4C-B09F-C1B1244AA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91600" y="5096236"/>
            <a:ext cx="3890150" cy="89693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0">
                <a:solidFill>
                  <a:schemeClr val="bg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 dirty="0"/>
              <a:t>Name Surname,</a:t>
            </a:r>
            <a:br>
              <a:rPr lang="en-GB" dirty="0"/>
            </a:br>
            <a:r>
              <a:rPr lang="en-GB" dirty="0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266141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ACCESSI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D383FB-0467-4241-BEF0-D636E886723B}"/>
              </a:ext>
            </a:extLst>
          </p:cNvPr>
          <p:cNvCxnSpPr/>
          <p:nvPr userDrawn="1"/>
        </p:nvCxnSpPr>
        <p:spPr>
          <a:xfrm>
            <a:off x="7578284" y="2589074"/>
            <a:ext cx="8651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90E57B-AF19-8642-9E47-AF887F52887B}"/>
              </a:ext>
            </a:extLst>
          </p:cNvPr>
          <p:cNvSpPr txBox="1"/>
          <p:nvPr userDrawn="1"/>
        </p:nvSpPr>
        <p:spPr>
          <a:xfrm>
            <a:off x="7473128" y="2791968"/>
            <a:ext cx="4343734" cy="260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600" b="1" i="0" u="none" strike="noStrike" kern="1200" cap="none" spc="2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Thank You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	@nhsdigital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	company/nhs-digital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400" b="1" i="0" u="none" strike="noStrike" kern="1200" cap="none" spc="2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digital.nhs.uk</a:t>
            </a:r>
            <a:endParaRPr lang="en-GB" sz="2400" b="1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1B65D7-2EE6-F44F-85AA-7C93787926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7616952" y="3648456"/>
            <a:ext cx="390144" cy="3901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843EE8-F6F8-9D40-92C1-94FB4DCF14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630308" y="4249591"/>
            <a:ext cx="390144" cy="390144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E15392A4-E199-3F42-97D2-E1CA1B006813}"/>
              </a:ext>
            </a:extLst>
          </p:cNvPr>
          <p:cNvGrpSpPr/>
          <p:nvPr userDrawn="1"/>
        </p:nvGrpSpPr>
        <p:grpSpPr>
          <a:xfrm>
            <a:off x="61197" y="-283867"/>
            <a:ext cx="7109228" cy="7370097"/>
            <a:chOff x="61197" y="-283867"/>
            <a:chExt cx="7109228" cy="737009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6EA17AF-B4E0-EA4F-9C01-ADD19F5CB9E3}"/>
                </a:ext>
              </a:extLst>
            </p:cNvPr>
            <p:cNvGrpSpPr/>
            <p:nvPr userDrawn="1"/>
          </p:nvGrpSpPr>
          <p:grpSpPr>
            <a:xfrm>
              <a:off x="61197" y="1468409"/>
              <a:ext cx="2137870" cy="2433734"/>
              <a:chOff x="9491639" y="1569442"/>
              <a:chExt cx="1391198" cy="1583728"/>
            </a:xfrm>
          </p:grpSpPr>
          <p:sp>
            <p:nvSpPr>
              <p:cNvPr id="34" name="Diamond 33">
                <a:extLst>
                  <a:ext uri="{FF2B5EF4-FFF2-40B4-BE49-F238E27FC236}">
                    <a16:creationId xmlns:a16="http://schemas.microsoft.com/office/drawing/2014/main" id="{C59357B4-1AAB-114D-91CF-3D06C6B943D9}"/>
                  </a:ext>
                </a:extLst>
              </p:cNvPr>
              <p:cNvSpPr/>
              <p:nvPr userDrawn="1"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CCDE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5" name="Diamond 34">
                <a:extLst>
                  <a:ext uri="{FF2B5EF4-FFF2-40B4-BE49-F238E27FC236}">
                    <a16:creationId xmlns:a16="http://schemas.microsoft.com/office/drawing/2014/main" id="{F1E20DD4-7586-C84D-9A87-5370AA00EB84}"/>
                  </a:ext>
                </a:extLst>
              </p:cNvPr>
              <p:cNvSpPr/>
              <p:nvPr userDrawn="1"/>
            </p:nvSpPr>
            <p:spPr>
              <a:xfrm rot="180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B2CE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Diamond 35">
                <a:extLst>
                  <a:ext uri="{FF2B5EF4-FFF2-40B4-BE49-F238E27FC236}">
                    <a16:creationId xmlns:a16="http://schemas.microsoft.com/office/drawing/2014/main" id="{F39CAE1C-16A8-C942-AD41-3709B9082AD7}"/>
                  </a:ext>
                </a:extLst>
              </p:cNvPr>
              <p:cNvSpPr/>
              <p:nvPr userDrawn="1"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BFD5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D695894-9D06-F943-A624-B03459291C59}"/>
                </a:ext>
              </a:extLst>
            </p:cNvPr>
            <p:cNvGrpSpPr/>
            <p:nvPr userDrawn="1"/>
          </p:nvGrpSpPr>
          <p:grpSpPr>
            <a:xfrm>
              <a:off x="5025188" y="-3910"/>
              <a:ext cx="2137871" cy="2208024"/>
              <a:chOff x="5009720" y="2210"/>
              <a:chExt cx="2137871" cy="2208024"/>
            </a:xfrm>
          </p:grpSpPr>
          <p:sp>
            <p:nvSpPr>
              <p:cNvPr id="32" name="Diamond 31">
                <a:extLst>
                  <a:ext uri="{FF2B5EF4-FFF2-40B4-BE49-F238E27FC236}">
                    <a16:creationId xmlns:a16="http://schemas.microsoft.com/office/drawing/2014/main" id="{DDEBB9B2-0858-314E-B272-C15EBB85CB7A}"/>
                  </a:ext>
                </a:extLst>
              </p:cNvPr>
              <p:cNvSpPr/>
              <p:nvPr userDrawn="1"/>
            </p:nvSpPr>
            <p:spPr>
              <a:xfrm rot="18000000">
                <a:off x="5576456" y="639098"/>
                <a:ext cx="1991579" cy="1150690"/>
              </a:xfrm>
              <a:prstGeom prst="diamond">
                <a:avLst/>
              </a:prstGeom>
              <a:solidFill>
                <a:srgbClr val="02257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Diamond 32">
                <a:extLst>
                  <a:ext uri="{FF2B5EF4-FFF2-40B4-BE49-F238E27FC236}">
                    <a16:creationId xmlns:a16="http://schemas.microsoft.com/office/drawing/2014/main" id="{43941889-FDEE-E948-89B5-4F42F1373856}"/>
                  </a:ext>
                </a:extLst>
              </p:cNvPr>
              <p:cNvSpPr/>
              <p:nvPr userDrawn="1"/>
            </p:nvSpPr>
            <p:spPr>
              <a:xfrm rot="3600000">
                <a:off x="4589275" y="639100"/>
                <a:ext cx="1991579" cy="1150690"/>
              </a:xfrm>
              <a:prstGeom prst="diamond">
                <a:avLst/>
              </a:prstGeom>
              <a:solidFill>
                <a:srgbClr val="051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C19D9A1C-345F-974A-8538-044AB990CCDD}"/>
                  </a:ext>
                </a:extLst>
              </p:cNvPr>
              <p:cNvSpPr/>
              <p:nvPr userDrawn="1"/>
            </p:nvSpPr>
            <p:spPr>
              <a:xfrm>
                <a:off x="5082866" y="2210"/>
                <a:ext cx="1991578" cy="924981"/>
              </a:xfrm>
              <a:custGeom>
                <a:avLst/>
                <a:gdLst>
                  <a:gd name="connsiteX0" fmla="*/ 605139 w 1991578"/>
                  <a:gd name="connsiteY0" fmla="*/ 0 h 924981"/>
                  <a:gd name="connsiteX1" fmla="*/ 1386439 w 1991578"/>
                  <a:gd name="connsiteY1" fmla="*/ 0 h 924981"/>
                  <a:gd name="connsiteX2" fmla="*/ 1991578 w 1991578"/>
                  <a:gd name="connsiteY2" fmla="*/ 349636 h 924981"/>
                  <a:gd name="connsiteX3" fmla="*/ 995789 w 1991578"/>
                  <a:gd name="connsiteY3" fmla="*/ 924981 h 924981"/>
                  <a:gd name="connsiteX4" fmla="*/ 0 w 1991578"/>
                  <a:gd name="connsiteY4" fmla="*/ 349636 h 924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91578" h="924981">
                    <a:moveTo>
                      <a:pt x="605139" y="0"/>
                    </a:moveTo>
                    <a:lnTo>
                      <a:pt x="1386439" y="0"/>
                    </a:lnTo>
                    <a:lnTo>
                      <a:pt x="1991578" y="349636"/>
                    </a:lnTo>
                    <a:lnTo>
                      <a:pt x="995789" y="924981"/>
                    </a:lnTo>
                    <a:lnTo>
                      <a:pt x="0" y="34963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</p:grpSp>
        <p:sp>
          <p:nvSpPr>
            <p:cNvPr id="29" name="Diamond 28">
              <a:extLst>
                <a:ext uri="{FF2B5EF4-FFF2-40B4-BE49-F238E27FC236}">
                  <a16:creationId xmlns:a16="http://schemas.microsoft.com/office/drawing/2014/main" id="{B750DCC6-AD08-FB4B-B9CD-9A37C7D65652}"/>
                </a:ext>
              </a:extLst>
            </p:cNvPr>
            <p:cNvSpPr/>
            <p:nvPr userDrawn="1"/>
          </p:nvSpPr>
          <p:spPr>
            <a:xfrm>
              <a:off x="1125113" y="912268"/>
              <a:ext cx="1991578" cy="1150689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363CFC3-23E4-3345-9443-F8393B2BE657}"/>
                </a:ext>
              </a:extLst>
            </p:cNvPr>
            <p:cNvGrpSpPr/>
            <p:nvPr userDrawn="1"/>
          </p:nvGrpSpPr>
          <p:grpSpPr>
            <a:xfrm>
              <a:off x="3057515" y="3201792"/>
              <a:ext cx="2137870" cy="2433734"/>
              <a:chOff x="9491639" y="1569442"/>
              <a:chExt cx="1391198" cy="1583728"/>
            </a:xfrm>
          </p:grpSpPr>
          <p:sp>
            <p:nvSpPr>
              <p:cNvPr id="26" name="Diamond 25">
                <a:extLst>
                  <a:ext uri="{FF2B5EF4-FFF2-40B4-BE49-F238E27FC236}">
                    <a16:creationId xmlns:a16="http://schemas.microsoft.com/office/drawing/2014/main" id="{4CFBEFA8-65B5-5040-8A1D-01A2F43A84FE}"/>
                  </a:ext>
                </a:extLst>
              </p:cNvPr>
              <p:cNvSpPr/>
              <p:nvPr userDrawn="1"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Diamond 26">
                <a:extLst>
                  <a:ext uri="{FF2B5EF4-FFF2-40B4-BE49-F238E27FC236}">
                    <a16:creationId xmlns:a16="http://schemas.microsoft.com/office/drawing/2014/main" id="{ED47657A-70FE-3B4C-B946-2F8B16185B60}"/>
                  </a:ext>
                </a:extLst>
              </p:cNvPr>
              <p:cNvSpPr/>
              <p:nvPr userDrawn="1"/>
            </p:nvSpPr>
            <p:spPr>
              <a:xfrm rot="180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0356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Diamond 27">
                <a:extLst>
                  <a:ext uri="{FF2B5EF4-FFF2-40B4-BE49-F238E27FC236}">
                    <a16:creationId xmlns:a16="http://schemas.microsoft.com/office/drawing/2014/main" id="{410F4C74-6A4A-B444-84D6-99421EE58D04}"/>
                  </a:ext>
                </a:extLst>
              </p:cNvPr>
              <p:cNvSpPr/>
              <p:nvPr userDrawn="1"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0DD19B8-A040-1E47-B301-9A099DB95A9C}"/>
                </a:ext>
              </a:extLst>
            </p:cNvPr>
            <p:cNvGrpSpPr/>
            <p:nvPr userDrawn="1"/>
          </p:nvGrpSpPr>
          <p:grpSpPr>
            <a:xfrm>
              <a:off x="1994537" y="4922338"/>
              <a:ext cx="2282879" cy="2163892"/>
              <a:chOff x="1788220" y="4910900"/>
              <a:chExt cx="2282879" cy="2163892"/>
            </a:xfrm>
          </p:grpSpPr>
          <p:sp>
            <p:nvSpPr>
              <p:cNvPr id="50" name="Diamond 49">
                <a:extLst>
                  <a:ext uri="{FF2B5EF4-FFF2-40B4-BE49-F238E27FC236}">
                    <a16:creationId xmlns:a16="http://schemas.microsoft.com/office/drawing/2014/main" id="{4D3CB474-0DD0-424D-938B-385292F0CB92}"/>
                  </a:ext>
                </a:extLst>
              </p:cNvPr>
              <p:cNvSpPr/>
              <p:nvPr userDrawn="1"/>
            </p:nvSpPr>
            <p:spPr>
              <a:xfrm>
                <a:off x="1933671" y="4910900"/>
                <a:ext cx="1991578" cy="1150690"/>
              </a:xfrm>
              <a:prstGeom prst="diamond">
                <a:avLst/>
              </a:prstGeom>
              <a:solidFill>
                <a:srgbClr val="2B272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id="{7CDD9A0F-6FF0-544F-A9D6-CA989B1B5FA8}"/>
                  </a:ext>
                </a:extLst>
              </p:cNvPr>
              <p:cNvSpPr/>
              <p:nvPr userDrawn="1"/>
            </p:nvSpPr>
            <p:spPr>
              <a:xfrm rot="18000000">
                <a:off x="2645370" y="5647572"/>
                <a:ext cx="1700767" cy="1150690"/>
              </a:xfrm>
              <a:custGeom>
                <a:avLst/>
                <a:gdLst>
                  <a:gd name="connsiteX0" fmla="*/ 1700767 w 1700767"/>
                  <a:gd name="connsiteY0" fmla="*/ 575345 h 1150690"/>
                  <a:gd name="connsiteX1" fmla="*/ 704978 w 1700767"/>
                  <a:gd name="connsiteY1" fmla="*/ 1150690 h 1150690"/>
                  <a:gd name="connsiteX2" fmla="*/ 291135 w 1700767"/>
                  <a:gd name="connsiteY2" fmla="*/ 911581 h 1150690"/>
                  <a:gd name="connsiteX3" fmla="*/ 0 w 1700767"/>
                  <a:gd name="connsiteY3" fmla="*/ 407320 h 1150690"/>
                  <a:gd name="connsiteX4" fmla="*/ 704978 w 1700767"/>
                  <a:gd name="connsiteY4" fmla="*/ 0 h 1150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0767" h="1150690">
                    <a:moveTo>
                      <a:pt x="1700767" y="575345"/>
                    </a:moveTo>
                    <a:lnTo>
                      <a:pt x="704978" y="1150690"/>
                    </a:lnTo>
                    <a:lnTo>
                      <a:pt x="291135" y="911581"/>
                    </a:lnTo>
                    <a:lnTo>
                      <a:pt x="0" y="407320"/>
                    </a:lnTo>
                    <a:lnTo>
                      <a:pt x="704978" y="0"/>
                    </a:lnTo>
                    <a:close/>
                  </a:path>
                </a:pathLst>
              </a:custGeom>
              <a:solidFill>
                <a:srgbClr val="1D1B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67" name="Freeform 66">
                <a:extLst>
                  <a:ext uri="{FF2B5EF4-FFF2-40B4-BE49-F238E27FC236}">
                    <a16:creationId xmlns:a16="http://schemas.microsoft.com/office/drawing/2014/main" id="{F2676C7C-C3AC-AF4B-8193-82B4704F3142}"/>
                  </a:ext>
                </a:extLst>
              </p:cNvPr>
              <p:cNvSpPr/>
              <p:nvPr userDrawn="1"/>
            </p:nvSpPr>
            <p:spPr>
              <a:xfrm rot="3600000">
                <a:off x="1512384" y="5648266"/>
                <a:ext cx="1702362" cy="1150690"/>
              </a:xfrm>
              <a:custGeom>
                <a:avLst/>
                <a:gdLst>
                  <a:gd name="connsiteX0" fmla="*/ 0 w 1702362"/>
                  <a:gd name="connsiteY0" fmla="*/ 575345 h 1150690"/>
                  <a:gd name="connsiteX1" fmla="*/ 995790 w 1702362"/>
                  <a:gd name="connsiteY1" fmla="*/ 0 h 1150690"/>
                  <a:gd name="connsiteX2" fmla="*/ 1702362 w 1702362"/>
                  <a:gd name="connsiteY2" fmla="*/ 408242 h 1150690"/>
                  <a:gd name="connsiteX3" fmla="*/ 1412823 w 1702362"/>
                  <a:gd name="connsiteY3" fmla="*/ 909737 h 1150690"/>
                  <a:gd name="connsiteX4" fmla="*/ 995790 w 1702362"/>
                  <a:gd name="connsiteY4" fmla="*/ 1150690 h 1150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2362" h="1150690">
                    <a:moveTo>
                      <a:pt x="0" y="575345"/>
                    </a:moveTo>
                    <a:lnTo>
                      <a:pt x="995790" y="0"/>
                    </a:lnTo>
                    <a:lnTo>
                      <a:pt x="1702362" y="408242"/>
                    </a:lnTo>
                    <a:lnTo>
                      <a:pt x="1412823" y="909737"/>
                    </a:lnTo>
                    <a:lnTo>
                      <a:pt x="995790" y="115069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D80A91A-F28C-B74D-B043-61B933F3B174}"/>
                </a:ext>
              </a:extLst>
            </p:cNvPr>
            <p:cNvGrpSpPr/>
            <p:nvPr userDrawn="1"/>
          </p:nvGrpSpPr>
          <p:grpSpPr>
            <a:xfrm>
              <a:off x="2051533" y="1491804"/>
              <a:ext cx="2137870" cy="2433734"/>
              <a:chOff x="9491639" y="1569442"/>
              <a:chExt cx="1391198" cy="1583728"/>
            </a:xfrm>
          </p:grpSpPr>
          <p:sp>
            <p:nvSpPr>
              <p:cNvPr id="42" name="Diamond 41">
                <a:extLst>
                  <a:ext uri="{FF2B5EF4-FFF2-40B4-BE49-F238E27FC236}">
                    <a16:creationId xmlns:a16="http://schemas.microsoft.com/office/drawing/2014/main" id="{8B335FBF-30F1-3F41-B4E9-99D1E24C2FD6}"/>
                  </a:ext>
                </a:extLst>
              </p:cNvPr>
              <p:cNvSpPr/>
              <p:nvPr userDrawn="1"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FA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Diamond 42">
                <a:extLst>
                  <a:ext uri="{FF2B5EF4-FFF2-40B4-BE49-F238E27FC236}">
                    <a16:creationId xmlns:a16="http://schemas.microsoft.com/office/drawing/2014/main" id="{25A18C41-8339-C44B-8052-4D2BD74854CA}"/>
                  </a:ext>
                </a:extLst>
              </p:cNvPr>
              <p:cNvSpPr/>
              <p:nvPr userDrawn="1"/>
            </p:nvSpPr>
            <p:spPr>
              <a:xfrm rot="18000000">
                <a:off x="9860437" y="2130769"/>
                <a:ext cx="1296000" cy="748800"/>
              </a:xfrm>
              <a:prstGeom prst="diamond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Diamond 43">
                <a:extLst>
                  <a:ext uri="{FF2B5EF4-FFF2-40B4-BE49-F238E27FC236}">
                    <a16:creationId xmlns:a16="http://schemas.microsoft.com/office/drawing/2014/main" id="{6AA03A1E-FE6F-1F44-82B3-73456E5036EF}"/>
                  </a:ext>
                </a:extLst>
              </p:cNvPr>
              <p:cNvSpPr/>
              <p:nvPr userDrawn="1"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FC1F6A7E-2A13-2548-A8A7-45BD33BBA8FF}"/>
                </a:ext>
              </a:extLst>
            </p:cNvPr>
            <p:cNvGrpSpPr/>
            <p:nvPr userDrawn="1"/>
          </p:nvGrpSpPr>
          <p:grpSpPr>
            <a:xfrm>
              <a:off x="5032555" y="2057486"/>
              <a:ext cx="2137870" cy="2433734"/>
              <a:chOff x="9491639" y="1569442"/>
              <a:chExt cx="1391198" cy="1583728"/>
            </a:xfrm>
          </p:grpSpPr>
          <p:sp>
            <p:nvSpPr>
              <p:cNvPr id="46" name="Diamond 45">
                <a:extLst>
                  <a:ext uri="{FF2B5EF4-FFF2-40B4-BE49-F238E27FC236}">
                    <a16:creationId xmlns:a16="http://schemas.microsoft.com/office/drawing/2014/main" id="{B0EA10F5-ABC1-9748-BD80-AD28B42CB151}"/>
                  </a:ext>
                </a:extLst>
              </p:cNvPr>
              <p:cNvSpPr/>
              <p:nvPr userDrawn="1"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FADF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Diamond 46">
                <a:extLst>
                  <a:ext uri="{FF2B5EF4-FFF2-40B4-BE49-F238E27FC236}">
                    <a16:creationId xmlns:a16="http://schemas.microsoft.com/office/drawing/2014/main" id="{B22DE88F-629D-B94C-9B68-2D3A00D13F27}"/>
                  </a:ext>
                </a:extLst>
              </p:cNvPr>
              <p:cNvSpPr/>
              <p:nvPr userDrawn="1"/>
            </p:nvSpPr>
            <p:spPr>
              <a:xfrm rot="180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F6D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Diamond 47">
                <a:extLst>
                  <a:ext uri="{FF2B5EF4-FFF2-40B4-BE49-F238E27FC236}">
                    <a16:creationId xmlns:a16="http://schemas.microsoft.com/office/drawing/2014/main" id="{8E26E977-894E-2D48-9992-387E2612B59F}"/>
                  </a:ext>
                </a:extLst>
              </p:cNvPr>
              <p:cNvSpPr/>
              <p:nvPr userDrawn="1"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ED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865C25-95ED-9B41-8E0C-E207540840EC}"/>
                </a:ext>
              </a:extLst>
            </p:cNvPr>
            <p:cNvGrpSpPr/>
            <p:nvPr userDrawn="1"/>
          </p:nvGrpSpPr>
          <p:grpSpPr>
            <a:xfrm>
              <a:off x="1235892" y="-283867"/>
              <a:ext cx="1780058" cy="1309863"/>
              <a:chOff x="1006129" y="-267510"/>
              <a:chExt cx="1780058" cy="1309863"/>
            </a:xfrm>
          </p:grpSpPr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D192BF6C-32E2-234D-A39B-391436BF1577}"/>
                  </a:ext>
                </a:extLst>
              </p:cNvPr>
              <p:cNvSpPr/>
              <p:nvPr userDrawn="1"/>
            </p:nvSpPr>
            <p:spPr>
              <a:xfrm rot="18000000">
                <a:off x="1615990" y="-127844"/>
                <a:ext cx="1301122" cy="1039272"/>
              </a:xfrm>
              <a:custGeom>
                <a:avLst/>
                <a:gdLst>
                  <a:gd name="connsiteX0" fmla="*/ 802951 w 1301122"/>
                  <a:gd name="connsiteY0" fmla="*/ 0 h 1039272"/>
                  <a:gd name="connsiteX1" fmla="*/ 1301122 w 1301122"/>
                  <a:gd name="connsiteY1" fmla="*/ 862857 h 1039272"/>
                  <a:gd name="connsiteX2" fmla="*/ 995789 w 1301122"/>
                  <a:gd name="connsiteY2" fmla="*/ 1039272 h 1039272"/>
                  <a:gd name="connsiteX3" fmla="*/ 0 w 1301122"/>
                  <a:gd name="connsiteY3" fmla="*/ 463927 h 1039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1122" h="1039272">
                    <a:moveTo>
                      <a:pt x="802951" y="0"/>
                    </a:moveTo>
                    <a:lnTo>
                      <a:pt x="1301122" y="862857"/>
                    </a:lnTo>
                    <a:lnTo>
                      <a:pt x="995789" y="1039272"/>
                    </a:lnTo>
                    <a:lnTo>
                      <a:pt x="0" y="463927"/>
                    </a:lnTo>
                    <a:close/>
                  </a:path>
                </a:pathLst>
              </a:custGeom>
              <a:solidFill>
                <a:srgbClr val="0356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BEA242A1-810D-7540-9B8E-526CA47E298E}"/>
                  </a:ext>
                </a:extLst>
              </p:cNvPr>
              <p:cNvSpPr/>
              <p:nvPr userDrawn="1"/>
            </p:nvSpPr>
            <p:spPr>
              <a:xfrm rot="3600000">
                <a:off x="873491" y="-134872"/>
                <a:ext cx="1309237" cy="1043961"/>
              </a:xfrm>
              <a:custGeom>
                <a:avLst/>
                <a:gdLst>
                  <a:gd name="connsiteX0" fmla="*/ 0 w 1309237"/>
                  <a:gd name="connsiteY0" fmla="*/ 862858 h 1043961"/>
                  <a:gd name="connsiteX1" fmla="*/ 498171 w 1309237"/>
                  <a:gd name="connsiteY1" fmla="*/ 0 h 1043961"/>
                  <a:gd name="connsiteX2" fmla="*/ 1309237 w 1309237"/>
                  <a:gd name="connsiteY2" fmla="*/ 468616 h 1043961"/>
                  <a:gd name="connsiteX3" fmla="*/ 313448 w 1309237"/>
                  <a:gd name="connsiteY3" fmla="*/ 1043961 h 1043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9237" h="1043961">
                    <a:moveTo>
                      <a:pt x="0" y="862858"/>
                    </a:moveTo>
                    <a:lnTo>
                      <a:pt x="498171" y="0"/>
                    </a:lnTo>
                    <a:lnTo>
                      <a:pt x="1309237" y="468616"/>
                    </a:lnTo>
                    <a:lnTo>
                      <a:pt x="313448" y="104396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CCFE04D1-C8CF-E144-9EC8-C7A7FFF2EBE1}"/>
                </a:ext>
              </a:extLst>
            </p:cNvPr>
            <p:cNvGrpSpPr/>
            <p:nvPr userDrawn="1"/>
          </p:nvGrpSpPr>
          <p:grpSpPr>
            <a:xfrm>
              <a:off x="4036765" y="1486647"/>
              <a:ext cx="2064725" cy="2433734"/>
              <a:chOff x="9491639" y="1569442"/>
              <a:chExt cx="1343599" cy="1583728"/>
            </a:xfrm>
          </p:grpSpPr>
          <p:sp>
            <p:nvSpPr>
              <p:cNvPr id="58" name="Diamond 57">
                <a:extLst>
                  <a:ext uri="{FF2B5EF4-FFF2-40B4-BE49-F238E27FC236}">
                    <a16:creationId xmlns:a16="http://schemas.microsoft.com/office/drawing/2014/main" id="{EBDEC2FA-2F85-1B43-AAAA-EBAA0C6B5149}"/>
                  </a:ext>
                </a:extLst>
              </p:cNvPr>
              <p:cNvSpPr/>
              <p:nvPr userDrawn="1"/>
            </p:nvSpPr>
            <p:spPr>
              <a:xfrm>
                <a:off x="9539238" y="1569442"/>
                <a:ext cx="1296000" cy="748800"/>
              </a:xfrm>
              <a:prstGeom prst="diamond">
                <a:avLst/>
              </a:prstGeom>
              <a:solidFill>
                <a:srgbClr val="CCDE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0" name="Diamond 59">
                <a:extLst>
                  <a:ext uri="{FF2B5EF4-FFF2-40B4-BE49-F238E27FC236}">
                    <a16:creationId xmlns:a16="http://schemas.microsoft.com/office/drawing/2014/main" id="{8A9A5304-E1C8-E144-8B34-6EC4106DF7D2}"/>
                  </a:ext>
                </a:extLst>
              </p:cNvPr>
              <p:cNvSpPr/>
              <p:nvPr userDrawn="1"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BFD5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84DC8ECC-D046-E04E-81F2-CC26ED4BB1E0}"/>
                </a:ext>
              </a:extLst>
            </p:cNvPr>
            <p:cNvGrpSpPr/>
            <p:nvPr userDrawn="1"/>
          </p:nvGrpSpPr>
          <p:grpSpPr>
            <a:xfrm>
              <a:off x="5032555" y="3644537"/>
              <a:ext cx="2137870" cy="1991580"/>
              <a:chOff x="9491639" y="1857169"/>
              <a:chExt cx="1391198" cy="1296001"/>
            </a:xfrm>
          </p:grpSpPr>
          <p:sp>
            <p:nvSpPr>
              <p:cNvPr id="63" name="Diamond 62">
                <a:extLst>
                  <a:ext uri="{FF2B5EF4-FFF2-40B4-BE49-F238E27FC236}">
                    <a16:creationId xmlns:a16="http://schemas.microsoft.com/office/drawing/2014/main" id="{940D2048-9692-4D43-A3F3-0757DD9A5D16}"/>
                  </a:ext>
                </a:extLst>
              </p:cNvPr>
              <p:cNvSpPr/>
              <p:nvPr userDrawn="1"/>
            </p:nvSpPr>
            <p:spPr>
              <a:xfrm rot="18000000">
                <a:off x="9860437" y="2130769"/>
                <a:ext cx="1296000" cy="748800"/>
              </a:xfrm>
              <a:prstGeom prst="diamond">
                <a:avLst/>
              </a:prstGeom>
              <a:solidFill>
                <a:srgbClr val="F6D5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Diamond 63">
                <a:extLst>
                  <a:ext uri="{FF2B5EF4-FFF2-40B4-BE49-F238E27FC236}">
                    <a16:creationId xmlns:a16="http://schemas.microsoft.com/office/drawing/2014/main" id="{436C0564-BBFF-B649-80A4-AFBDD1B802A9}"/>
                  </a:ext>
                </a:extLst>
              </p:cNvPr>
              <p:cNvSpPr/>
              <p:nvPr userDrawn="1"/>
            </p:nvSpPr>
            <p:spPr>
              <a:xfrm rot="3600000">
                <a:off x="9218039" y="2130770"/>
                <a:ext cx="1296000" cy="748800"/>
              </a:xfrm>
              <a:prstGeom prst="diamond">
                <a:avLst/>
              </a:prstGeom>
              <a:solidFill>
                <a:srgbClr val="EDC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F3B8FB6-552E-BB4C-9EF5-4D0D78CB2412}"/>
                </a:ext>
              </a:extLst>
            </p:cNvPr>
            <p:cNvGrpSpPr/>
            <p:nvPr userDrawn="1"/>
          </p:nvGrpSpPr>
          <p:grpSpPr>
            <a:xfrm>
              <a:off x="3042219" y="2209"/>
              <a:ext cx="2137871" cy="2198128"/>
              <a:chOff x="2804993" y="0"/>
              <a:chExt cx="2137871" cy="2198128"/>
            </a:xfrm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F25174C0-E575-3847-B7BB-B319EA0C6AA0}"/>
                  </a:ext>
                </a:extLst>
              </p:cNvPr>
              <p:cNvSpPr/>
              <p:nvPr userDrawn="1"/>
            </p:nvSpPr>
            <p:spPr>
              <a:xfrm>
                <a:off x="2878139" y="0"/>
                <a:ext cx="1991578" cy="915084"/>
              </a:xfrm>
              <a:custGeom>
                <a:avLst/>
                <a:gdLst>
                  <a:gd name="connsiteX0" fmla="*/ 588010 w 1991578"/>
                  <a:gd name="connsiteY0" fmla="*/ 0 h 915084"/>
                  <a:gd name="connsiteX1" fmla="*/ 1403569 w 1991578"/>
                  <a:gd name="connsiteY1" fmla="*/ 0 h 915084"/>
                  <a:gd name="connsiteX2" fmla="*/ 1991578 w 1991578"/>
                  <a:gd name="connsiteY2" fmla="*/ 339739 h 915084"/>
                  <a:gd name="connsiteX3" fmla="*/ 995789 w 1991578"/>
                  <a:gd name="connsiteY3" fmla="*/ 915084 h 915084"/>
                  <a:gd name="connsiteX4" fmla="*/ 0 w 1991578"/>
                  <a:gd name="connsiteY4" fmla="*/ 339739 h 915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91578" h="915084">
                    <a:moveTo>
                      <a:pt x="588010" y="0"/>
                    </a:moveTo>
                    <a:lnTo>
                      <a:pt x="1403569" y="0"/>
                    </a:lnTo>
                    <a:lnTo>
                      <a:pt x="1991578" y="339739"/>
                    </a:lnTo>
                    <a:lnTo>
                      <a:pt x="995789" y="915084"/>
                    </a:lnTo>
                    <a:lnTo>
                      <a:pt x="0" y="339739"/>
                    </a:lnTo>
                    <a:close/>
                  </a:path>
                </a:pathLst>
              </a:custGeom>
              <a:solidFill>
                <a:srgbClr val="E9EDE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39" name="Diamond 38">
                <a:extLst>
                  <a:ext uri="{FF2B5EF4-FFF2-40B4-BE49-F238E27FC236}">
                    <a16:creationId xmlns:a16="http://schemas.microsoft.com/office/drawing/2014/main" id="{DB184E99-076B-4644-8D64-0475A1D10A7D}"/>
                  </a:ext>
                </a:extLst>
              </p:cNvPr>
              <p:cNvSpPr/>
              <p:nvPr userDrawn="1"/>
            </p:nvSpPr>
            <p:spPr>
              <a:xfrm rot="18000000">
                <a:off x="3371729" y="626992"/>
                <a:ext cx="1991579" cy="1150690"/>
              </a:xfrm>
              <a:prstGeom prst="diamond">
                <a:avLst/>
              </a:prstGeom>
              <a:solidFill>
                <a:srgbClr val="D7DE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Diamond 39">
                <a:extLst>
                  <a:ext uri="{FF2B5EF4-FFF2-40B4-BE49-F238E27FC236}">
                    <a16:creationId xmlns:a16="http://schemas.microsoft.com/office/drawing/2014/main" id="{9709202D-EB4F-7849-B074-387ACFD40E62}"/>
                  </a:ext>
                </a:extLst>
              </p:cNvPr>
              <p:cNvSpPr/>
              <p:nvPr userDrawn="1"/>
            </p:nvSpPr>
            <p:spPr>
              <a:xfrm rot="3600000">
                <a:off x="2384548" y="626994"/>
                <a:ext cx="1991579" cy="1150690"/>
              </a:xfrm>
              <a:prstGeom prst="diamond">
                <a:avLst/>
              </a:prstGeom>
              <a:solidFill>
                <a:schemeClr val="accent3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pic>
        <p:nvPicPr>
          <p:cNvPr id="72" name="Picture 96">
            <a:extLst>
              <a:ext uri="{FF2B5EF4-FFF2-40B4-BE49-F238E27FC236}">
                <a16:creationId xmlns:a16="http://schemas.microsoft.com/office/drawing/2014/main" id="{664BA24D-FA8C-EE4D-A2DC-491BF11D6FA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511986" y="4789744"/>
            <a:ext cx="600075" cy="600075"/>
          </a:xfrm>
          <a:prstGeom prst="rect">
            <a:avLst/>
          </a:prstGeom>
        </p:spPr>
      </p:pic>
      <p:pic>
        <p:nvPicPr>
          <p:cNvPr id="51" name="Picture 9">
            <a:extLst>
              <a:ext uri="{FF2B5EF4-FFF2-40B4-BE49-F238E27FC236}">
                <a16:creationId xmlns:a16="http://schemas.microsoft.com/office/drawing/2014/main" id="{30EF91CA-D5F6-E847-9D30-78252C50512F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74406" y="5559600"/>
            <a:ext cx="1208955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52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949" y="338184"/>
            <a:ext cx="1597660" cy="126661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00" y="5904001"/>
            <a:ext cx="4031091" cy="782321"/>
          </a:xfrm>
          <a:prstGeom prst="rect">
            <a:avLst/>
          </a:prstGeom>
        </p:spPr>
      </p:pic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60000" y="912000"/>
            <a:ext cx="8880416" cy="644744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buNone/>
              <a:defRPr sz="4000" b="1" spc="-53" baseline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 heading in 30pt Arial Bold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960000" y="1584001"/>
            <a:ext cx="8880416" cy="592737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28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Subheading in 21pt Arial Bold</a:t>
            </a:r>
            <a:endParaRPr lang="en-GB" dirty="0"/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6192011" y="6000000"/>
            <a:ext cx="5232011" cy="432000"/>
          </a:xfrm>
        </p:spPr>
        <p:txBody>
          <a:bodyPr lIns="0" tIns="0" rIns="0" bIns="0">
            <a:normAutofit/>
          </a:bodyPr>
          <a:lstStyle>
            <a:lvl1pPr marL="0" indent="0" algn="r">
              <a:buNone/>
              <a:defRPr sz="20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Presented by… in 15pt Arial Bold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2448000"/>
            <a:ext cx="12191999" cy="34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6932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248000"/>
            <a:ext cx="12192000" cy="56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0000" y="480000"/>
            <a:ext cx="10176000" cy="706091"/>
          </a:xfrm>
        </p:spPr>
        <p:txBody>
          <a:bodyPr lIns="0" tIns="0" rIns="0" bIns="0" anchor="t">
            <a:normAutofit/>
          </a:bodyPr>
          <a:lstStyle>
            <a:lvl1pPr>
              <a:defRPr sz="4000" b="1" spc="-53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Main Heading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0000" y="1440000"/>
            <a:ext cx="10272000" cy="4581288"/>
          </a:xfrm>
        </p:spPr>
        <p:txBody>
          <a:bodyPr lIns="0" tIns="0" rIns="0" bIns="0"/>
          <a:lstStyle>
            <a:lvl1pPr>
              <a:defRPr sz="3200">
                <a:solidFill>
                  <a:schemeClr val="accent6"/>
                </a:solidFill>
              </a:defRPr>
            </a:lvl1pPr>
            <a:lvl2pPr>
              <a:defRPr sz="2800">
                <a:solidFill>
                  <a:schemeClr val="accent6"/>
                </a:solidFill>
              </a:defRPr>
            </a:lvl2pPr>
            <a:lvl3pPr marL="1523962" indent="-304792">
              <a:buFont typeface="Wingdings" panose="05000000000000000000" pitchFamily="2" charset="2"/>
              <a:buChar char="§"/>
              <a:defRPr sz="2400">
                <a:solidFill>
                  <a:schemeClr val="accent6"/>
                </a:solidFill>
              </a:defRPr>
            </a:lvl3pPr>
            <a:lvl4pPr>
              <a:defRPr sz="2800"/>
            </a:lvl4pPr>
            <a:lvl5pPr>
              <a:defRPr sz="2333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0256" y="6309320"/>
            <a:ext cx="2844800" cy="365125"/>
          </a:xfrm>
        </p:spPr>
        <p:txBody>
          <a:bodyPr/>
          <a:lstStyle>
            <a:lvl1pPr>
              <a:defRPr sz="1333">
                <a:solidFill>
                  <a:schemeClr val="accent6"/>
                </a:solidFill>
              </a:defRPr>
            </a:lvl1pPr>
          </a:lstStyle>
          <a:p>
            <a:fld id="{4F2E129E-16B7-480B-972E-C025DBFD1D5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292982"/>
      </p:ext>
    </p:extLst>
  </p:cSld>
  <p:clrMapOvr>
    <a:masterClrMapping/>
  </p:clrMapOvr>
  <p:hf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"/>
            <a:ext cx="12192000" cy="685596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5131200"/>
            <a:ext cx="12192000" cy="172819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960000" y="5376000"/>
            <a:ext cx="9072437" cy="1200091"/>
          </a:xfrm>
        </p:spPr>
        <p:txBody>
          <a:bodyPr lIns="0" tIns="0" rIns="0" bIns="0" anchor="t"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Main Heading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960000" y="6021289"/>
            <a:ext cx="9072000" cy="688863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3467">
                <a:solidFill>
                  <a:schemeClr val="bg1"/>
                </a:solidFill>
              </a:defRPr>
            </a:lvl2pPr>
            <a:lvl3pPr marL="1523962" indent="-304792">
              <a:buFont typeface="Wingdings" panose="05000000000000000000" pitchFamily="2" charset="2"/>
              <a:buChar char="§"/>
              <a:defRPr sz="2933">
                <a:solidFill>
                  <a:schemeClr val="bg1"/>
                </a:solidFill>
              </a:defRPr>
            </a:lvl3pPr>
            <a:lvl4pPr>
              <a:defRPr sz="2800"/>
            </a:lvl4pPr>
            <a:lvl5pPr>
              <a:defRPr sz="2333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0256" y="6309320"/>
            <a:ext cx="2844800" cy="365125"/>
          </a:xfrm>
        </p:spPr>
        <p:txBody>
          <a:bodyPr/>
          <a:lstStyle>
            <a:lvl1pPr>
              <a:defRPr sz="1333">
                <a:solidFill>
                  <a:schemeClr val="bg1"/>
                </a:solidFill>
              </a:defRPr>
            </a:lvl1pPr>
          </a:lstStyle>
          <a:p>
            <a:fld id="{4F2E129E-16B7-480B-972E-C025DBFD1D5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7131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3" y="1796819"/>
            <a:ext cx="12191999" cy="340800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1796820"/>
            <a:ext cx="12192000" cy="340821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5" name="TextBox 14">
            <a:hlinkClick r:id="rId3"/>
          </p:cNvPr>
          <p:cNvSpPr txBox="1"/>
          <p:nvPr userDrawn="1"/>
        </p:nvSpPr>
        <p:spPr>
          <a:xfrm>
            <a:off x="637863" y="4454789"/>
            <a:ext cx="6226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/>
          </a:p>
        </p:txBody>
      </p:sp>
      <p:sp>
        <p:nvSpPr>
          <p:cNvPr id="5" name="TextBox 4"/>
          <p:cNvSpPr txBox="1"/>
          <p:nvPr userDrawn="1"/>
        </p:nvSpPr>
        <p:spPr>
          <a:xfrm>
            <a:off x="1007435" y="1864314"/>
            <a:ext cx="8064896" cy="2494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00"/>
              </a:lnSpc>
            </a:pPr>
            <a:r>
              <a:rPr lang="en-GB" sz="3200" b="1" u="none" strike="noStrike" kern="120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www.digital.nhs.uk</a:t>
            </a:r>
            <a:endParaRPr lang="en-GB" sz="3200" kern="1200">
              <a:solidFill>
                <a:schemeClr val="accent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121917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kern="120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lang="en-GB" sz="3200" b="1" kern="120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@</a:t>
            </a:r>
            <a:r>
              <a:rPr lang="en-GB" sz="3200" b="1" kern="1200" err="1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nhsdigital</a:t>
            </a:r>
            <a:endParaRPr lang="en-GB" sz="3200" b="1" kern="1200">
              <a:solidFill>
                <a:schemeClr val="accent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ts val="4800"/>
              </a:lnSpc>
            </a:pPr>
            <a:r>
              <a:rPr lang="en-GB" sz="3200" b="1" kern="120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enquiries@nhsdigital.nhs.uk</a:t>
            </a:r>
          </a:p>
          <a:p>
            <a:pPr>
              <a:lnSpc>
                <a:spcPts val="4800"/>
              </a:lnSpc>
            </a:pPr>
            <a:r>
              <a:rPr lang="en-GB" sz="3200" b="1" kern="120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0300 303</a:t>
            </a:r>
            <a:r>
              <a:rPr lang="en-GB" sz="3200" b="1" kern="1200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rPr>
              <a:t> 5678</a:t>
            </a:r>
            <a:endParaRPr lang="en-GB" sz="3200" kern="1200">
              <a:solidFill>
                <a:schemeClr val="accent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35" y="5647389"/>
            <a:ext cx="4894895" cy="9499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567" y="2624026"/>
            <a:ext cx="516943" cy="516943"/>
          </a:xfrm>
          <a:prstGeom prst="rect">
            <a:avLst/>
          </a:prstGeom>
        </p:spPr>
      </p:pic>
      <p:pic>
        <p:nvPicPr>
          <p:cNvPr id="17" name="Picture 16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949" y="338184"/>
            <a:ext cx="1597660" cy="126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3355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64D8-7B06-460B-B41D-C40928099803}" type="datetime1">
              <a:rPr lang="en-GB" smtClean="0"/>
              <a:pPr/>
              <a:t>11/01/2025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8365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a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78DB837-1FF9-45BB-B2C6-E61C38B4C2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23543" y="2488234"/>
            <a:ext cx="7064163" cy="437218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1" y="1185865"/>
            <a:ext cx="5702807" cy="5075236"/>
          </a:xfrm>
        </p:spPr>
        <p:txBody>
          <a:bodyPr/>
          <a:lstStyle>
            <a:lvl1pPr marL="182558" indent="-182558">
              <a:spcBef>
                <a:spcPts val="0"/>
              </a:spcBef>
              <a:spcAft>
                <a:spcPts val="600"/>
              </a:spcAft>
              <a:buFontTx/>
              <a:buNone/>
              <a:defRPr sz="3600">
                <a:solidFill>
                  <a:schemeClr val="accent1"/>
                </a:solidFill>
              </a:defRPr>
            </a:lvl1pPr>
            <a:lvl2pPr marL="182558" indent="0">
              <a:spcBef>
                <a:spcPts val="0"/>
              </a:spcBef>
              <a:buFontTx/>
              <a:buNone/>
              <a:defRPr sz="2100" b="1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7B95C-A193-4CCF-A912-4D852A5A7231}" type="datetime1">
              <a:rPr lang="en-GB" smtClean="0"/>
              <a:t>11/01/2025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07247-EB78-480B-A962-35111A450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66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ample-Icons-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Heading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DCA3D7C-EA8C-5A4E-9010-4AC84C6EA52F}"/>
              </a:ext>
            </a:extLst>
          </p:cNvPr>
          <p:cNvCxnSpPr/>
          <p:nvPr userDrawn="1"/>
        </p:nvCxnSpPr>
        <p:spPr>
          <a:xfrm>
            <a:off x="432000" y="324000"/>
            <a:ext cx="432118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91C7AB-7F8B-2041-80C3-EE781F24EB94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Icon&#10;&#10;Description automatically generated with medium confidence">
            <a:extLst>
              <a:ext uri="{FF2B5EF4-FFF2-40B4-BE49-F238E27FC236}">
                <a16:creationId xmlns:a16="http://schemas.microsoft.com/office/drawing/2014/main" id="{25B76462-9988-504D-BEEB-4D901B000C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413" y="6341795"/>
            <a:ext cx="376428" cy="37642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741F68A-44AA-5742-B124-91614CFD14BB}"/>
              </a:ext>
            </a:extLst>
          </p:cNvPr>
          <p:cNvSpPr/>
          <p:nvPr userDrawn="1"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568E66E-4300-C34D-B490-E2E6A73E585A}"/>
              </a:ext>
            </a:extLst>
          </p:cNvPr>
          <p:cNvSpPr/>
          <p:nvPr userDrawn="1"/>
        </p:nvSpPr>
        <p:spPr>
          <a:xfrm>
            <a:off x="383058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37980B-A75B-014B-A7A8-965882204640}"/>
              </a:ext>
            </a:extLst>
          </p:cNvPr>
          <p:cNvSpPr/>
          <p:nvPr userDrawn="1"/>
        </p:nvSpPr>
        <p:spPr>
          <a:xfrm>
            <a:off x="1534525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B5FF7D-C2EF-9E4C-A4CF-A835052E5DF8}"/>
              </a:ext>
            </a:extLst>
          </p:cNvPr>
          <p:cNvSpPr/>
          <p:nvPr userDrawn="1"/>
        </p:nvSpPr>
        <p:spPr>
          <a:xfrm>
            <a:off x="2685992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77481C1-F4F0-BE4E-B991-152BB9620270}"/>
              </a:ext>
            </a:extLst>
          </p:cNvPr>
          <p:cNvSpPr/>
          <p:nvPr userDrawn="1"/>
        </p:nvSpPr>
        <p:spPr>
          <a:xfrm>
            <a:off x="3837459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FBC860F-BE8A-634D-9A96-33CE6D96B9F0}"/>
              </a:ext>
            </a:extLst>
          </p:cNvPr>
          <p:cNvSpPr/>
          <p:nvPr userDrawn="1"/>
        </p:nvSpPr>
        <p:spPr>
          <a:xfrm>
            <a:off x="4988926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FA913FF-786C-1944-BF18-E9AB064B3444}"/>
              </a:ext>
            </a:extLst>
          </p:cNvPr>
          <p:cNvSpPr/>
          <p:nvPr userDrawn="1"/>
        </p:nvSpPr>
        <p:spPr>
          <a:xfrm>
            <a:off x="6140393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22D839-E390-8340-B649-B4FC5A6CFD70}"/>
              </a:ext>
            </a:extLst>
          </p:cNvPr>
          <p:cNvSpPr/>
          <p:nvPr userDrawn="1"/>
        </p:nvSpPr>
        <p:spPr>
          <a:xfrm>
            <a:off x="7291860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640EE3D-EEFC-874A-A65B-DDDE03FC3221}"/>
              </a:ext>
            </a:extLst>
          </p:cNvPr>
          <p:cNvSpPr/>
          <p:nvPr userDrawn="1"/>
        </p:nvSpPr>
        <p:spPr>
          <a:xfrm>
            <a:off x="8443327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A667BF2-B8EF-D949-9F15-FC3B3099AD58}"/>
              </a:ext>
            </a:extLst>
          </p:cNvPr>
          <p:cNvSpPr/>
          <p:nvPr userDrawn="1"/>
        </p:nvSpPr>
        <p:spPr>
          <a:xfrm>
            <a:off x="9594794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7201170-3375-514F-99C2-E37C6903968A}"/>
              </a:ext>
            </a:extLst>
          </p:cNvPr>
          <p:cNvSpPr/>
          <p:nvPr userDrawn="1"/>
        </p:nvSpPr>
        <p:spPr>
          <a:xfrm>
            <a:off x="10746258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E18572B-1544-A043-9B02-7AB01C90C51F}"/>
              </a:ext>
            </a:extLst>
          </p:cNvPr>
          <p:cNvSpPr/>
          <p:nvPr userDrawn="1"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D2BEC2-9D68-CC4D-A04A-BB949A02D509}"/>
              </a:ext>
            </a:extLst>
          </p:cNvPr>
          <p:cNvSpPr/>
          <p:nvPr userDrawn="1"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415083-D44F-FE40-A8D1-7BFAC700DF6C}"/>
              </a:ext>
            </a:extLst>
          </p:cNvPr>
          <p:cNvSpPr/>
          <p:nvPr userDrawn="1"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E67BC68-4FB2-EE4A-A33E-6A7AF0CF413F}"/>
              </a:ext>
            </a:extLst>
          </p:cNvPr>
          <p:cNvSpPr/>
          <p:nvPr userDrawn="1"/>
        </p:nvSpPr>
        <p:spPr>
          <a:xfrm>
            <a:off x="4988926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277C142-7A53-7A4A-A8FB-FBF33048E364}"/>
              </a:ext>
            </a:extLst>
          </p:cNvPr>
          <p:cNvSpPr/>
          <p:nvPr userDrawn="1"/>
        </p:nvSpPr>
        <p:spPr>
          <a:xfrm>
            <a:off x="6140393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ADC5831-BE66-5045-87AF-18EBDF02747B}"/>
              </a:ext>
            </a:extLst>
          </p:cNvPr>
          <p:cNvSpPr/>
          <p:nvPr userDrawn="1"/>
        </p:nvSpPr>
        <p:spPr>
          <a:xfrm>
            <a:off x="7291860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CB65DE4-B016-474E-A1C1-495957C7CA04}"/>
              </a:ext>
            </a:extLst>
          </p:cNvPr>
          <p:cNvSpPr/>
          <p:nvPr userDrawn="1"/>
        </p:nvSpPr>
        <p:spPr>
          <a:xfrm>
            <a:off x="8443327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8B3AA15-3E6B-C347-B0BE-F416C5684A23}"/>
              </a:ext>
            </a:extLst>
          </p:cNvPr>
          <p:cNvSpPr/>
          <p:nvPr userDrawn="1"/>
        </p:nvSpPr>
        <p:spPr>
          <a:xfrm>
            <a:off x="9594794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AC0924D-A95B-1E43-84A3-825886C48DD3}"/>
              </a:ext>
            </a:extLst>
          </p:cNvPr>
          <p:cNvSpPr/>
          <p:nvPr userDrawn="1"/>
        </p:nvSpPr>
        <p:spPr>
          <a:xfrm>
            <a:off x="10746258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A6737CC-78B4-0C46-99B9-341CFA60EF40}"/>
              </a:ext>
            </a:extLst>
          </p:cNvPr>
          <p:cNvSpPr/>
          <p:nvPr userDrawn="1"/>
        </p:nvSpPr>
        <p:spPr>
          <a:xfrm>
            <a:off x="383058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2455CAA-C332-E746-A62B-4F86F892F94A}"/>
              </a:ext>
            </a:extLst>
          </p:cNvPr>
          <p:cNvSpPr/>
          <p:nvPr userDrawn="1"/>
        </p:nvSpPr>
        <p:spPr>
          <a:xfrm>
            <a:off x="1534525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BF322EA-8B44-2C46-9412-34692FAFE8CB}"/>
              </a:ext>
            </a:extLst>
          </p:cNvPr>
          <p:cNvSpPr/>
          <p:nvPr userDrawn="1"/>
        </p:nvSpPr>
        <p:spPr>
          <a:xfrm>
            <a:off x="2685992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DB462B7-0B7F-EA46-9EFF-D26991D2304D}"/>
              </a:ext>
            </a:extLst>
          </p:cNvPr>
          <p:cNvSpPr/>
          <p:nvPr userDrawn="1"/>
        </p:nvSpPr>
        <p:spPr>
          <a:xfrm>
            <a:off x="3837459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522785-C8F3-734E-AF20-487FED2CEBCA}"/>
              </a:ext>
            </a:extLst>
          </p:cNvPr>
          <p:cNvSpPr/>
          <p:nvPr userDrawn="1"/>
        </p:nvSpPr>
        <p:spPr>
          <a:xfrm>
            <a:off x="4988926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98AD1D6-A541-1941-8B56-2FF0936767C6}"/>
              </a:ext>
            </a:extLst>
          </p:cNvPr>
          <p:cNvSpPr/>
          <p:nvPr userDrawn="1"/>
        </p:nvSpPr>
        <p:spPr>
          <a:xfrm>
            <a:off x="6140393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844F750-124C-F246-BCDD-67595B93DC88}"/>
              </a:ext>
            </a:extLst>
          </p:cNvPr>
          <p:cNvSpPr/>
          <p:nvPr userDrawn="1"/>
        </p:nvSpPr>
        <p:spPr>
          <a:xfrm>
            <a:off x="7291860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5499656-96AE-C649-B3C1-81D5C6F60DA6}"/>
              </a:ext>
            </a:extLst>
          </p:cNvPr>
          <p:cNvSpPr/>
          <p:nvPr userDrawn="1"/>
        </p:nvSpPr>
        <p:spPr>
          <a:xfrm>
            <a:off x="8443327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3150134-3C23-2A41-8EC0-2D0F308CD2FE}"/>
              </a:ext>
            </a:extLst>
          </p:cNvPr>
          <p:cNvSpPr/>
          <p:nvPr userDrawn="1"/>
        </p:nvSpPr>
        <p:spPr>
          <a:xfrm>
            <a:off x="9594794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A542EAC-EEE9-2748-9DAC-6986FFF6348A}"/>
              </a:ext>
            </a:extLst>
          </p:cNvPr>
          <p:cNvSpPr/>
          <p:nvPr userDrawn="1"/>
        </p:nvSpPr>
        <p:spPr>
          <a:xfrm>
            <a:off x="10746258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19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ample-Icons-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432001"/>
            <a:ext cx="11404154" cy="468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Heading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DCA3D7C-EA8C-5A4E-9010-4AC84C6EA52F}"/>
              </a:ext>
            </a:extLst>
          </p:cNvPr>
          <p:cNvCxnSpPr/>
          <p:nvPr userDrawn="1"/>
        </p:nvCxnSpPr>
        <p:spPr>
          <a:xfrm>
            <a:off x="432000" y="324000"/>
            <a:ext cx="432118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91C7AB-7F8B-2041-80C3-EE781F24EB94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Icon&#10;&#10;Description automatically generated with medium confidence">
            <a:extLst>
              <a:ext uri="{FF2B5EF4-FFF2-40B4-BE49-F238E27FC236}">
                <a16:creationId xmlns:a16="http://schemas.microsoft.com/office/drawing/2014/main" id="{25B76462-9988-504D-BEEB-4D901B000C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413" y="6341795"/>
            <a:ext cx="376428" cy="37642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741F68A-44AA-5742-B124-91614CFD14BB}"/>
              </a:ext>
            </a:extLst>
          </p:cNvPr>
          <p:cNvSpPr/>
          <p:nvPr userDrawn="1"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E18572B-1544-A043-9B02-7AB01C90C51F}"/>
              </a:ext>
            </a:extLst>
          </p:cNvPr>
          <p:cNvSpPr/>
          <p:nvPr userDrawn="1"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D2BEC2-9D68-CC4D-A04A-BB949A02D509}"/>
              </a:ext>
            </a:extLst>
          </p:cNvPr>
          <p:cNvSpPr/>
          <p:nvPr userDrawn="1"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415083-D44F-FE40-A8D1-7BFAC700DF6C}"/>
              </a:ext>
            </a:extLst>
          </p:cNvPr>
          <p:cNvSpPr/>
          <p:nvPr userDrawn="1"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A6737CC-78B4-0C46-99B9-341CFA60EF40}"/>
              </a:ext>
            </a:extLst>
          </p:cNvPr>
          <p:cNvSpPr/>
          <p:nvPr userDrawn="1"/>
        </p:nvSpPr>
        <p:spPr>
          <a:xfrm>
            <a:off x="383058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2455CAA-C332-E746-A62B-4F86F892F94A}"/>
              </a:ext>
            </a:extLst>
          </p:cNvPr>
          <p:cNvSpPr/>
          <p:nvPr userDrawn="1"/>
        </p:nvSpPr>
        <p:spPr>
          <a:xfrm>
            <a:off x="1534525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BF322EA-8B44-2C46-9412-34692FAFE8CB}"/>
              </a:ext>
            </a:extLst>
          </p:cNvPr>
          <p:cNvSpPr/>
          <p:nvPr userDrawn="1"/>
        </p:nvSpPr>
        <p:spPr>
          <a:xfrm>
            <a:off x="2685992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DB462B7-0B7F-EA46-9EFF-D26991D2304D}"/>
              </a:ext>
            </a:extLst>
          </p:cNvPr>
          <p:cNvSpPr/>
          <p:nvPr userDrawn="1"/>
        </p:nvSpPr>
        <p:spPr>
          <a:xfrm>
            <a:off x="3837459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10BDAA4-2C6C-4E47-9616-5977DD23D840}"/>
              </a:ext>
            </a:extLst>
          </p:cNvPr>
          <p:cNvSpPr/>
          <p:nvPr userDrawn="1"/>
        </p:nvSpPr>
        <p:spPr>
          <a:xfrm>
            <a:off x="5122911" y="3169365"/>
            <a:ext cx="1991467" cy="19486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691AF0D-B60D-2949-AB30-089AD6A4A5A1}"/>
              </a:ext>
            </a:extLst>
          </p:cNvPr>
          <p:cNvSpPr/>
          <p:nvPr userDrawn="1"/>
        </p:nvSpPr>
        <p:spPr>
          <a:xfrm>
            <a:off x="7474153" y="3169365"/>
            <a:ext cx="1991467" cy="19486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76B0456-3FC3-5D44-A9F1-56A57FD0B992}"/>
              </a:ext>
            </a:extLst>
          </p:cNvPr>
          <p:cNvSpPr/>
          <p:nvPr userDrawn="1"/>
        </p:nvSpPr>
        <p:spPr>
          <a:xfrm>
            <a:off x="9825395" y="3175160"/>
            <a:ext cx="1991467" cy="19486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44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ing, content, basic text one col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2708" y="2106000"/>
            <a:ext cx="7632000" cy="402644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2200" b="0">
                <a:solidFill>
                  <a:schemeClr val="accent6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BAC642-4133-F44A-9758-E12934C6C674}"/>
              </a:ext>
            </a:extLst>
          </p:cNvPr>
          <p:cNvCxnSpPr>
            <a:cxnSpLocks/>
          </p:cNvCxnSpPr>
          <p:nvPr userDrawn="1"/>
        </p:nvCxnSpPr>
        <p:spPr>
          <a:xfrm>
            <a:off x="432000" y="324000"/>
            <a:ext cx="432000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42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, subhead,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735992"/>
            <a:ext cx="11088000" cy="3456000"/>
          </a:xfrm>
          <a:prstGeom prst="rect">
            <a:avLst/>
          </a:prstGeom>
        </p:spPr>
        <p:txBody>
          <a:bodyPr lIns="0" tIns="0" rIns="0" bIns="0" numCol="2" spcCol="432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2200" b="0">
                <a:solidFill>
                  <a:schemeClr val="accent6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accent6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2087999"/>
            <a:ext cx="11050700" cy="462017"/>
          </a:xfrm>
          <a:prstGeom prst="rect">
            <a:avLst/>
          </a:prstGeom>
        </p:spPr>
        <p:txBody>
          <a:bodyPr lIns="0" tIns="0" rIns="0" bIns="0" numCol="2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  <a:defRPr sz="24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Subhead if needed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E4AB90-2CB6-0646-B56C-4B58E33EC9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Heading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E8E1DE4-F3F1-DE4C-A443-48C645D10BD8}"/>
              </a:ext>
            </a:extLst>
          </p:cNvPr>
          <p:cNvCxnSpPr/>
          <p:nvPr userDrawn="1"/>
        </p:nvCxnSpPr>
        <p:spPr>
          <a:xfrm>
            <a:off x="432000" y="324000"/>
            <a:ext cx="432118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8E2133D-2149-6B45-BEAB-A2D5E225B5AD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Icon&#10;&#10;Description automatically generated with medium confidence">
            <a:extLst>
              <a:ext uri="{FF2B5EF4-FFF2-40B4-BE49-F238E27FC236}">
                <a16:creationId xmlns:a16="http://schemas.microsoft.com/office/drawing/2014/main" id="{772D7FA6-4EEE-2844-9D29-2434E4AACE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413" y="6341795"/>
            <a:ext cx="376428" cy="37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, subhead,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736000"/>
            <a:ext cx="11088000" cy="3456000"/>
          </a:xfrm>
          <a:prstGeom prst="rect">
            <a:avLst/>
          </a:prstGeom>
        </p:spPr>
        <p:txBody>
          <a:bodyPr lIns="0" tIns="0" rIns="0" bIns="0" numCol="3" spcCol="432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2200" b="0">
                <a:solidFill>
                  <a:schemeClr val="accent6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accent6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2087999"/>
            <a:ext cx="11050700" cy="462017"/>
          </a:xfrm>
          <a:prstGeom prst="rect">
            <a:avLst/>
          </a:prstGeom>
        </p:spPr>
        <p:txBody>
          <a:bodyPr lIns="0" tIns="0" rIns="0" bIns="0" numCol="2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  <a:defRPr sz="24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Subhead if needed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E4AB90-2CB6-0646-B56C-4B58E33EC9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Heading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14B63B-E599-214F-BE25-040870BCB81B}"/>
              </a:ext>
            </a:extLst>
          </p:cNvPr>
          <p:cNvCxnSpPr/>
          <p:nvPr userDrawn="1"/>
        </p:nvCxnSpPr>
        <p:spPr>
          <a:xfrm>
            <a:off x="432000" y="324000"/>
            <a:ext cx="432118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A9D545D-FD2F-4843-8588-07EBE7DDAA13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Icon&#10;&#10;Description automatically generated with medium confidence">
            <a:extLst>
              <a:ext uri="{FF2B5EF4-FFF2-40B4-BE49-F238E27FC236}">
                <a16:creationId xmlns:a16="http://schemas.microsoft.com/office/drawing/2014/main" id="{32B41726-0959-C340-9AE5-F69907699F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413" y="6341795"/>
            <a:ext cx="376428" cy="37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01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slide with imag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4093" y="1647568"/>
            <a:ext cx="4909569" cy="313006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ts val="4200"/>
              </a:lnSpc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Headline over a number of lines,</a:t>
            </a:r>
            <a:br>
              <a:rPr lang="en-GB" dirty="0"/>
            </a:br>
            <a:r>
              <a:rPr lang="en-GB" dirty="0"/>
              <a:t>keep to maximum of four lines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pPr algn="r"/>
              <a:t>‹#›</a:t>
            </a:fld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EF456E7-F404-A541-B6E9-27C1B10EC6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 dirty="0"/>
              <a:t>Click on icon to insert image (including Alt Text)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E1D7D3C-8AA7-9442-97E6-34307200AA45}"/>
              </a:ext>
            </a:extLst>
          </p:cNvPr>
          <p:cNvCxnSpPr/>
          <p:nvPr userDrawn="1"/>
        </p:nvCxnSpPr>
        <p:spPr>
          <a:xfrm>
            <a:off x="432000" y="1632779"/>
            <a:ext cx="612000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AA54A30-F52E-1D4C-86E5-4A947F5A17C9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Icon&#10;&#10;Description automatically generated with medium confidence">
            <a:extLst>
              <a:ext uri="{FF2B5EF4-FFF2-40B4-BE49-F238E27FC236}">
                <a16:creationId xmlns:a16="http://schemas.microsoft.com/office/drawing/2014/main" id="{295C887A-FA03-7040-A301-9D2EF89E2F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413" y="6341795"/>
            <a:ext cx="376428" cy="37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28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Grid Boxes 4UP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2708" y="2088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40671A-ED56-3548-A508-080ABBDB5E58}"/>
              </a:ext>
            </a:extLst>
          </p:cNvPr>
          <p:cNvSpPr/>
          <p:nvPr userDrawn="1"/>
        </p:nvSpPr>
        <p:spPr>
          <a:xfrm>
            <a:off x="412708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66871" y="2089034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8FEBAA5-9C5F-2648-899B-9991822EBFF6}"/>
              </a:ext>
            </a:extLst>
          </p:cNvPr>
          <p:cNvSpPr/>
          <p:nvPr userDrawn="1"/>
        </p:nvSpPr>
        <p:spPr>
          <a:xfrm>
            <a:off x="4366871" y="1188000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017D8E3-CAD4-674B-ABC3-946291000D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2708" y="464926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87C9DF-7113-134C-B859-0141E7D1B2DB}"/>
              </a:ext>
            </a:extLst>
          </p:cNvPr>
          <p:cNvSpPr txBox="1"/>
          <p:nvPr userDrawn="1"/>
        </p:nvSpPr>
        <p:spPr>
          <a:xfrm>
            <a:off x="4700954" y="65303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FD6A08D-6DD3-C845-8B17-CC9297B607DC}"/>
              </a:ext>
            </a:extLst>
          </p:cNvPr>
          <p:cNvSpPr/>
          <p:nvPr userDrawn="1"/>
        </p:nvSpPr>
        <p:spPr>
          <a:xfrm>
            <a:off x="412708" y="3749267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07BD5561-5536-6F4A-AD32-EFB7423F22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6871" y="465042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5A7277B-59DD-844A-A364-77AED24CBAC1}"/>
              </a:ext>
            </a:extLst>
          </p:cNvPr>
          <p:cNvSpPr/>
          <p:nvPr userDrawn="1"/>
        </p:nvSpPr>
        <p:spPr>
          <a:xfrm>
            <a:off x="4374434" y="3752201"/>
            <a:ext cx="3564000" cy="900000"/>
          </a:xfrm>
          <a:prstGeom prst="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ACF78F6-439A-384B-9C21-D11B5B50E0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Heading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EFCA068-306A-024C-BE3A-3C43AEAC203D}"/>
              </a:ext>
            </a:extLst>
          </p:cNvPr>
          <p:cNvCxnSpPr/>
          <p:nvPr userDrawn="1"/>
        </p:nvCxnSpPr>
        <p:spPr>
          <a:xfrm>
            <a:off x="432000" y="324000"/>
            <a:ext cx="432118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9AD6FA9-80AB-C444-BBD0-7BAB954857E7}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Icon&#10;&#10;Description automatically generated with medium confidence">
            <a:extLst>
              <a:ext uri="{FF2B5EF4-FFF2-40B4-BE49-F238E27FC236}">
                <a16:creationId xmlns:a16="http://schemas.microsoft.com/office/drawing/2014/main" id="{9BD7DE1A-9932-F24E-B731-1DD83725D2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413" y="6341795"/>
            <a:ext cx="376428" cy="37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18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CE947E-1F3C-4CE2-B205-42ACABCDF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4187EB-CD8C-4429-80A8-057E397FFC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8BCC8-525B-41FD-8646-596B1960C6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574AD-8404-48D7-8DB8-BCC9125C3396}" type="datetimeFigureOut">
              <a:rPr lang="en-GB" smtClean="0"/>
              <a:t>11/01/2025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564A6-47BB-43DB-A152-9E15557601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33BD63-EE18-4132-8F91-68A0A2C0DA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67EA4-DCE3-FB49-A794-A4595EF638B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50448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0" r:id="rId1"/>
    <p:sldLayoutId id="2147483817" r:id="rId2"/>
    <p:sldLayoutId id="2147483833" r:id="rId3"/>
    <p:sldLayoutId id="2147483834" r:id="rId4"/>
    <p:sldLayoutId id="2147483828" r:id="rId5"/>
    <p:sldLayoutId id="2147483826" r:id="rId6"/>
    <p:sldLayoutId id="2147483827" r:id="rId7"/>
    <p:sldLayoutId id="2147483818" r:id="rId8"/>
    <p:sldLayoutId id="2147483813" r:id="rId9"/>
    <p:sldLayoutId id="2147483814" r:id="rId10"/>
    <p:sldLayoutId id="2147483815" r:id="rId11"/>
    <p:sldLayoutId id="2147483719" r:id="rId12"/>
    <p:sldLayoutId id="2147483823" r:id="rId13"/>
    <p:sldLayoutId id="2147483824" r:id="rId14"/>
    <p:sldLayoutId id="2147483821" r:id="rId15"/>
    <p:sldLayoutId id="2147483822" r:id="rId16"/>
    <p:sldLayoutId id="2147483825" r:id="rId17"/>
    <p:sldLayoutId id="2147483690" r:id="rId18"/>
    <p:sldLayoutId id="2147483762" r:id="rId19"/>
    <p:sldLayoutId id="2147483747" r:id="rId20"/>
    <p:sldLayoutId id="2147483760" r:id="rId21"/>
    <p:sldLayoutId id="2147483714" r:id="rId22"/>
    <p:sldLayoutId id="2147483924" r:id="rId2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9D6EA-53C1-4056-A5B8-5AF66D913895}" type="datetime1">
              <a:rPr lang="en-GB" smtClean="0"/>
              <a:t>11/01/2025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Click to edit master footer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E129E-16B7-480B-972E-C025DBFD1D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758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</p:sldLayoutIdLst>
  <p:hf sldNum="0" hdr="0" dt="0"/>
  <p:txStyles>
    <p:titleStyle>
      <a:lvl1pPr algn="l" defTabSz="1219170" rtl="0" eaLnBrk="1" latinLnBrk="0" hangingPunct="1">
        <a:spcBef>
          <a:spcPct val="0"/>
        </a:spcBef>
        <a:buNone/>
        <a:defRPr sz="4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accent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accent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2.xml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13" Type="http://schemas.openxmlformats.org/officeDocument/2006/relationships/image" Target="../media/image240.png"/><Relationship Id="rId3" Type="http://schemas.openxmlformats.org/officeDocument/2006/relationships/image" Target="cid:image002.png@01DA06B3.7EE28CE0" TargetMode="External"/><Relationship Id="rId7" Type="http://schemas.openxmlformats.org/officeDocument/2006/relationships/image" Target="../media/image210.png"/><Relationship Id="rId12" Type="http://schemas.openxmlformats.org/officeDocument/2006/relationships/customXml" Target="../ink/ink8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5.xml"/><Relationship Id="rId11" Type="http://schemas.openxmlformats.org/officeDocument/2006/relationships/image" Target="../media/image230.png"/><Relationship Id="rId5" Type="http://schemas.openxmlformats.org/officeDocument/2006/relationships/image" Target="../media/image25.png"/><Relationship Id="rId10" Type="http://schemas.openxmlformats.org/officeDocument/2006/relationships/customXml" Target="../ink/ink7.xml"/><Relationship Id="rId4" Type="http://schemas.openxmlformats.org/officeDocument/2006/relationships/image" Target="../media/image24.png"/><Relationship Id="rId9" Type="http://schemas.openxmlformats.org/officeDocument/2006/relationships/image" Target="../media/image220.png"/><Relationship Id="rId14" Type="http://schemas.openxmlformats.org/officeDocument/2006/relationships/hyperlink" Target="https://goldbook.iupac.org/terms/view/R05255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13" Type="http://schemas.openxmlformats.org/officeDocument/2006/relationships/image" Target="../media/image240.png"/><Relationship Id="rId3" Type="http://schemas.openxmlformats.org/officeDocument/2006/relationships/image" Target="cid:image002.png@01DA06B3.7EE28CE0" TargetMode="External"/><Relationship Id="rId7" Type="http://schemas.openxmlformats.org/officeDocument/2006/relationships/image" Target="../media/image210.png"/><Relationship Id="rId12" Type="http://schemas.openxmlformats.org/officeDocument/2006/relationships/customXml" Target="../ink/ink12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9.xml"/><Relationship Id="rId11" Type="http://schemas.openxmlformats.org/officeDocument/2006/relationships/image" Target="../media/image230.png"/><Relationship Id="rId5" Type="http://schemas.openxmlformats.org/officeDocument/2006/relationships/image" Target="../media/image25.png"/><Relationship Id="rId10" Type="http://schemas.openxmlformats.org/officeDocument/2006/relationships/customXml" Target="../ink/ink11.xml"/><Relationship Id="rId4" Type="http://schemas.openxmlformats.org/officeDocument/2006/relationships/image" Target="../media/image24.png"/><Relationship Id="rId9" Type="http://schemas.openxmlformats.org/officeDocument/2006/relationships/image" Target="../media/image2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14.xml"/><Relationship Id="rId13" Type="http://schemas.openxmlformats.org/officeDocument/2006/relationships/image" Target="../media/image240.png"/><Relationship Id="rId18" Type="http://schemas.openxmlformats.org/officeDocument/2006/relationships/customXml" Target="../ink/ink19.xml"/><Relationship Id="rId26" Type="http://schemas.openxmlformats.org/officeDocument/2006/relationships/customXml" Target="../ink/ink22.xml"/><Relationship Id="rId3" Type="http://schemas.openxmlformats.org/officeDocument/2006/relationships/image" Target="cid:image002.png@01DA06B3.7EE28CE0" TargetMode="External"/><Relationship Id="rId21" Type="http://schemas.openxmlformats.org/officeDocument/2006/relationships/image" Target="../media/image28.png"/><Relationship Id="rId7" Type="http://schemas.openxmlformats.org/officeDocument/2006/relationships/image" Target="../media/image210.png"/><Relationship Id="rId12" Type="http://schemas.openxmlformats.org/officeDocument/2006/relationships/customXml" Target="../ink/ink16.xml"/><Relationship Id="rId17" Type="http://schemas.openxmlformats.org/officeDocument/2006/relationships/image" Target="../media/image26.png"/><Relationship Id="rId25" Type="http://schemas.openxmlformats.org/officeDocument/2006/relationships/image" Target="../media/image31.png"/><Relationship Id="rId2" Type="http://schemas.openxmlformats.org/officeDocument/2006/relationships/image" Target="../media/image23.png"/><Relationship Id="rId16" Type="http://schemas.openxmlformats.org/officeDocument/2006/relationships/customXml" Target="../ink/ink18.xml"/><Relationship Id="rId20" Type="http://schemas.openxmlformats.org/officeDocument/2006/relationships/customXml" Target="../ink/ink20.xml"/><Relationship Id="rId29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230.png"/><Relationship Id="rId24" Type="http://schemas.openxmlformats.org/officeDocument/2006/relationships/customXml" Target="../ink/ink21.xml"/><Relationship Id="rId15" Type="http://schemas.openxmlformats.org/officeDocument/2006/relationships/image" Target="../media/image250.png"/><Relationship Id="rId23" Type="http://schemas.openxmlformats.org/officeDocument/2006/relationships/image" Target="../media/image30.png"/><Relationship Id="rId28" Type="http://schemas.openxmlformats.org/officeDocument/2006/relationships/customXml" Target="../ink/ink23.xml"/><Relationship Id="rId10" Type="http://schemas.openxmlformats.org/officeDocument/2006/relationships/customXml" Target="../ink/ink15.xml"/><Relationship Id="rId19" Type="http://schemas.openxmlformats.org/officeDocument/2006/relationships/image" Target="../media/image27.png"/><Relationship Id="rId31" Type="http://schemas.openxmlformats.org/officeDocument/2006/relationships/image" Target="../media/image34.png"/><Relationship Id="rId4" Type="http://schemas.openxmlformats.org/officeDocument/2006/relationships/customXml" Target="../ink/ink13.xml"/><Relationship Id="rId9" Type="http://schemas.openxmlformats.org/officeDocument/2006/relationships/image" Target="../media/image220.png"/><Relationship Id="rId14" Type="http://schemas.openxmlformats.org/officeDocument/2006/relationships/customXml" Target="../ink/ink17.xml"/><Relationship Id="rId22" Type="http://schemas.openxmlformats.org/officeDocument/2006/relationships/image" Target="../media/image29.png"/><Relationship Id="rId27" Type="http://schemas.openxmlformats.org/officeDocument/2006/relationships/image" Target="../media/image32.png"/><Relationship Id="rId30" Type="http://schemas.openxmlformats.org/officeDocument/2006/relationships/customXml" Target="../ink/ink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556BBD-3183-1825-90A4-EFD023AD99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company&#10;&#10;Description automatically generated">
            <a:extLst>
              <a:ext uri="{FF2B5EF4-FFF2-40B4-BE49-F238E27FC236}">
                <a16:creationId xmlns:a16="http://schemas.microsoft.com/office/drawing/2014/main" id="{647C5605-8CB5-CD1D-377A-8F0308D6E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351" y="765041"/>
            <a:ext cx="7602823" cy="57443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B3EC9F-A16C-79D9-8063-092D8143799A}"/>
              </a:ext>
            </a:extLst>
          </p:cNvPr>
          <p:cNvSpPr txBox="1"/>
          <p:nvPr/>
        </p:nvSpPr>
        <p:spPr>
          <a:xfrm>
            <a:off x="396026" y="348604"/>
            <a:ext cx="6226934" cy="383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tabLst>
                <a:tab pos="203200" algn="l"/>
              </a:tabLst>
            </a:pPr>
            <a:r>
              <a:rPr lang="en-GB" sz="1800" b="1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LOINC 73913-6 - Glycine in CSF/Glycine in plasma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FD8F3B-970E-323E-0169-1E7CA71319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531" y="1542095"/>
            <a:ext cx="4940554" cy="5715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34ED70-9442-9BF7-F4AE-FBDE94062784}"/>
              </a:ext>
            </a:extLst>
          </p:cNvPr>
          <p:cNvSpPr txBox="1"/>
          <p:nvPr/>
        </p:nvSpPr>
        <p:spPr>
          <a:xfrm>
            <a:off x="7237926" y="32614"/>
            <a:ext cx="4720427" cy="1544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tabLst>
                <a:tab pos="203200" algn="l"/>
              </a:tabLst>
            </a:pPr>
            <a:r>
              <a:rPr lang="en-GB" sz="1800" b="1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Option 1 – relative role grouping </a:t>
            </a:r>
          </a:p>
          <a:p>
            <a:pPr>
              <a:lnSpc>
                <a:spcPct val="115000"/>
              </a:lnSpc>
              <a:spcAft>
                <a:spcPts val="800"/>
              </a:spcAft>
              <a:tabLst>
                <a:tab pos="203200" algn="l"/>
              </a:tabLst>
            </a:pPr>
            <a:r>
              <a:rPr lang="en-GB" kern="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 possible in the SNOMED CT data model</a:t>
            </a:r>
          </a:p>
          <a:p>
            <a:pPr>
              <a:lnSpc>
                <a:spcPct val="115000"/>
              </a:lnSpc>
              <a:spcAft>
                <a:spcPts val="800"/>
              </a:spcAft>
              <a:tabLst>
                <a:tab pos="203200" algn="l"/>
              </a:tabLst>
            </a:pPr>
            <a:r>
              <a:rPr lang="en-GB" kern="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False positive autoclassification – needs to be represented in the logic </a:t>
            </a:r>
            <a:endParaRPr lang="en-GB" sz="1800" kern="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1508102-A224-24D9-F285-57C37961E82B}"/>
              </a:ext>
            </a:extLst>
          </p:cNvPr>
          <p:cNvGrpSpPr/>
          <p:nvPr/>
        </p:nvGrpSpPr>
        <p:grpSpPr>
          <a:xfrm>
            <a:off x="5222170" y="3901857"/>
            <a:ext cx="308880" cy="219960"/>
            <a:chOff x="5222170" y="3901857"/>
            <a:chExt cx="308880" cy="219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1AACCFB8-700F-AF68-9446-92A5C2769658}"/>
                    </a:ext>
                  </a:extLst>
                </p14:cNvPr>
                <p14:cNvContentPartPr/>
                <p14:nvPr/>
              </p14:nvContentPartPr>
              <p14:xfrm>
                <a:off x="5222170" y="3915537"/>
                <a:ext cx="301680" cy="18036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1AACCFB8-700F-AF68-9446-92A5C276965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213170" y="3906537"/>
                  <a:ext cx="319320" cy="19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6843A53D-8D85-B568-501E-A967625AD48F}"/>
                    </a:ext>
                  </a:extLst>
                </p14:cNvPr>
                <p14:cNvContentPartPr/>
                <p14:nvPr/>
              </p14:nvContentPartPr>
              <p14:xfrm>
                <a:off x="5248090" y="3901857"/>
                <a:ext cx="282960" cy="21996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6843A53D-8D85-B568-501E-A967625AD48F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39090" y="3893217"/>
                  <a:ext cx="300600" cy="237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E879872-7C8D-6A72-203C-ACED8A0F0A5E}"/>
              </a:ext>
            </a:extLst>
          </p:cNvPr>
          <p:cNvGrpSpPr/>
          <p:nvPr/>
        </p:nvGrpSpPr>
        <p:grpSpPr>
          <a:xfrm>
            <a:off x="5196610" y="6156177"/>
            <a:ext cx="474120" cy="428760"/>
            <a:chOff x="5196610" y="6156177"/>
            <a:chExt cx="474120" cy="428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52AB91BC-5F22-8B71-D432-55F212969C50}"/>
                    </a:ext>
                  </a:extLst>
                </p14:cNvPr>
                <p14:cNvContentPartPr/>
                <p14:nvPr/>
              </p14:nvContentPartPr>
              <p14:xfrm>
                <a:off x="5196610" y="6176697"/>
                <a:ext cx="419400" cy="33372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52AB91BC-5F22-8B71-D432-55F212969C50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187610" y="6167697"/>
                  <a:ext cx="437040" cy="35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CECACCBB-1929-98DB-DDD4-4DA786D6A865}"/>
                    </a:ext>
                  </a:extLst>
                </p14:cNvPr>
                <p14:cNvContentPartPr/>
                <p14:nvPr/>
              </p14:nvContentPartPr>
              <p14:xfrm>
                <a:off x="5248090" y="6156177"/>
                <a:ext cx="422640" cy="42876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CECACCBB-1929-98DB-DDD4-4DA786D6A865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239090" y="6147177"/>
                  <a:ext cx="440280" cy="4464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42CD35DA-04A8-1AB7-C1AF-69F1CFC9E49E}"/>
              </a:ext>
            </a:extLst>
          </p:cNvPr>
          <p:cNvSpPr/>
          <p:nvPr/>
        </p:nvSpPr>
        <p:spPr>
          <a:xfrm>
            <a:off x="1822361" y="1773125"/>
            <a:ext cx="5140176" cy="9437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D422A8-37DB-97C8-7004-B2375A0172DC}"/>
              </a:ext>
            </a:extLst>
          </p:cNvPr>
          <p:cNvSpPr txBox="1"/>
          <p:nvPr/>
        </p:nvSpPr>
        <p:spPr>
          <a:xfrm>
            <a:off x="2047740" y="1927741"/>
            <a:ext cx="321972" cy="371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EBB636-8B37-FA54-4889-AC91D186D1F6}"/>
              </a:ext>
            </a:extLst>
          </p:cNvPr>
          <p:cNvSpPr txBox="1"/>
          <p:nvPr/>
        </p:nvSpPr>
        <p:spPr>
          <a:xfrm>
            <a:off x="2047740" y="4308187"/>
            <a:ext cx="321972" cy="371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296492-2315-A037-66AA-72959098CCEF}"/>
              </a:ext>
            </a:extLst>
          </p:cNvPr>
          <p:cNvSpPr txBox="1"/>
          <p:nvPr/>
        </p:nvSpPr>
        <p:spPr>
          <a:xfrm>
            <a:off x="7359203" y="2146238"/>
            <a:ext cx="33163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Property attribute outside RG A and B</a:t>
            </a:r>
          </a:p>
          <a:p>
            <a:r>
              <a:rPr lang="en-GB" dirty="0"/>
              <a:t>Relative concentration of RG A to RG B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382C968-486D-A1D0-B5FF-67FD4E2E418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44308" y="3915537"/>
            <a:ext cx="3359323" cy="42547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BF69F5-F9D0-BAD9-C44C-13D2CBEB63B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52692" y="6232777"/>
            <a:ext cx="3359323" cy="42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34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556BBD-3183-1825-90A4-EFD023AD99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B41BAC15-08D3-AC0E-52D4-EE7560BAA540}"/>
              </a:ext>
            </a:extLst>
          </p:cNvPr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40" y="1764642"/>
            <a:ext cx="7103393" cy="41112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5E743D-719E-BF15-FE33-59DFB0C2F5A4}"/>
              </a:ext>
            </a:extLst>
          </p:cNvPr>
          <p:cNvSpPr txBox="1"/>
          <p:nvPr/>
        </p:nvSpPr>
        <p:spPr>
          <a:xfrm>
            <a:off x="5904962" y="170231"/>
            <a:ext cx="5769736" cy="1647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tabLst>
                <a:tab pos="203200" algn="l"/>
              </a:tabLst>
            </a:pPr>
            <a:r>
              <a:rPr lang="en-GB" sz="1800" b="1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Option 2 – Create ‘relative’ attributes 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03200" algn="l"/>
              </a:tabLst>
            </a:pPr>
            <a:r>
              <a:rPr lang="en-GB" kern="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defining attributes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03200" algn="l"/>
              </a:tabLst>
            </a:pPr>
            <a:r>
              <a:rPr lang="en-GB" sz="1800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False positive </a:t>
            </a:r>
            <a:r>
              <a:rPr lang="en-GB" kern="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autoclassification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03200" algn="l"/>
              </a:tabLst>
            </a:pPr>
            <a:r>
              <a:rPr lang="en-GB" kern="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Mitigated by intermediate primitive authoring</a:t>
            </a:r>
            <a:endParaRPr lang="en-GB" sz="1800" kern="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A09538-2323-2C6A-B16D-F717255EE2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7932" y="2222968"/>
            <a:ext cx="3264068" cy="11621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715B22-E5BE-A1C1-CFAF-FA6D1844BA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2633" y="2912803"/>
            <a:ext cx="3981655" cy="59693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DC0C048-33A6-4BCD-9F85-F32682912115}"/>
              </a:ext>
            </a:extLst>
          </p:cNvPr>
          <p:cNvSpPr txBox="1"/>
          <p:nvPr/>
        </p:nvSpPr>
        <p:spPr>
          <a:xfrm>
            <a:off x="579988" y="4724987"/>
            <a:ext cx="1989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Relative to inheres in</a:t>
            </a:r>
          </a:p>
          <a:p>
            <a:r>
              <a:rPr lang="en-GB" sz="1400" b="1" dirty="0">
                <a:solidFill>
                  <a:srgbClr val="FF0000"/>
                </a:solidFill>
              </a:rPr>
              <a:t>Relative to direct site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2D5D31-429D-0760-92D6-8D3E4E6B82CF}"/>
              </a:ext>
            </a:extLst>
          </p:cNvPr>
          <p:cNvSpPr txBox="1"/>
          <p:nvPr/>
        </p:nvSpPr>
        <p:spPr>
          <a:xfrm>
            <a:off x="1009240" y="3711144"/>
            <a:ext cx="19897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Or if direct site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BB3511-7B09-4394-3C00-6628465D3D75}"/>
              </a:ext>
            </a:extLst>
          </p:cNvPr>
          <p:cNvSpPr txBox="1"/>
          <p:nvPr/>
        </p:nvSpPr>
        <p:spPr>
          <a:xfrm>
            <a:off x="382512" y="5444924"/>
            <a:ext cx="238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Relative to component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54EF210-5085-EC5F-62B2-B751B569C9CB}"/>
              </a:ext>
            </a:extLst>
          </p:cNvPr>
          <p:cNvGrpSpPr/>
          <p:nvPr/>
        </p:nvGrpSpPr>
        <p:grpSpPr>
          <a:xfrm>
            <a:off x="3367450" y="4861257"/>
            <a:ext cx="935640" cy="1095480"/>
            <a:chOff x="3367450" y="4861257"/>
            <a:chExt cx="935640" cy="1095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69A9E936-EF7F-CE66-14D7-E6AD7446C197}"/>
                    </a:ext>
                  </a:extLst>
                </p14:cNvPr>
                <p14:cNvContentPartPr/>
                <p14:nvPr/>
              </p14:nvContentPartPr>
              <p14:xfrm>
                <a:off x="3367450" y="4946937"/>
                <a:ext cx="828360" cy="3528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69A9E936-EF7F-CE66-14D7-E6AD7446C19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358810" y="4938297"/>
                  <a:ext cx="846000" cy="37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DF64678E-DC5F-D18D-B7A9-BCA050880A39}"/>
                    </a:ext>
                  </a:extLst>
                </p14:cNvPr>
                <p14:cNvContentPartPr/>
                <p14:nvPr/>
              </p14:nvContentPartPr>
              <p14:xfrm>
                <a:off x="3476890" y="4861257"/>
                <a:ext cx="583560" cy="4204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DF64678E-DC5F-D18D-B7A9-BCA050880A39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468250" y="4852617"/>
                  <a:ext cx="601200" cy="43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C8A49287-4A90-3F5F-EDAF-43FC53F65E8E}"/>
                    </a:ext>
                  </a:extLst>
                </p14:cNvPr>
                <p14:cNvContentPartPr/>
                <p14:nvPr/>
              </p14:nvContentPartPr>
              <p14:xfrm>
                <a:off x="3457810" y="5474337"/>
                <a:ext cx="799560" cy="48240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C8A49287-4A90-3F5F-EDAF-43FC53F65E8E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448810" y="5465337"/>
                  <a:ext cx="817200" cy="50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937C0B1D-35E5-4C1C-15B9-E83E23C43D48}"/>
                    </a:ext>
                  </a:extLst>
                </p14:cNvPr>
                <p14:cNvContentPartPr/>
                <p14:nvPr/>
              </p14:nvContentPartPr>
              <p14:xfrm>
                <a:off x="3425410" y="5376777"/>
                <a:ext cx="877680" cy="57168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937C0B1D-35E5-4C1C-15B9-E83E23C43D48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416770" y="5368137"/>
                  <a:ext cx="895320" cy="5893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44610FB-ABF8-1FF9-803A-4B7090D2030D}"/>
              </a:ext>
            </a:extLst>
          </p:cNvPr>
          <p:cNvSpPr txBox="1"/>
          <p:nvPr/>
        </p:nvSpPr>
        <p:spPr>
          <a:xfrm>
            <a:off x="201233" y="447878"/>
            <a:ext cx="60949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/>
            <a:r>
              <a:rPr lang="en-GB" sz="1800" dirty="0">
                <a:effectLst/>
                <a:latin typeface="-apple-system"/>
                <a:hlinkClick r:id="rId14"/>
              </a:rPr>
              <a:t>https://goldbook.iupac.org/terms/view/R05255</a:t>
            </a:r>
            <a:endParaRPr lang="en-GB" sz="1800" dirty="0">
              <a:effectLst/>
              <a:latin typeface="-apple-system"/>
            </a:endParaRPr>
          </a:p>
          <a:p>
            <a:pPr marL="0" marR="0"/>
            <a:r>
              <a:rPr lang="en-GB" sz="1800" dirty="0">
                <a:effectLst/>
                <a:latin typeface="-apple-system"/>
              </a:rPr>
              <a:t>IUPAC - relative (R05255)</a:t>
            </a:r>
          </a:p>
          <a:p>
            <a:pPr marL="0" marR="0"/>
            <a:r>
              <a:rPr lang="en-GB" sz="1800" dirty="0">
                <a:effectLst/>
                <a:latin typeface="-apple-system"/>
              </a:rPr>
              <a:t>The IUPAC Compendium of Chemical Terminology</a:t>
            </a:r>
          </a:p>
        </p:txBody>
      </p:sp>
    </p:spTree>
    <p:extLst>
      <p:ext uri="{BB962C8B-B14F-4D97-AF65-F5344CB8AC3E}">
        <p14:creationId xmlns:p14="http://schemas.microsoft.com/office/powerpoint/2010/main" val="2440911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3D3B1B-8120-1313-A368-CA7CC09B12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49943AA7-74AA-1C60-1B00-0D1F78B9B1C1}"/>
              </a:ext>
            </a:extLst>
          </p:cNvPr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803" y="1778664"/>
            <a:ext cx="7103393" cy="41112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0690F6-B112-4952-7F46-537482093994}"/>
              </a:ext>
            </a:extLst>
          </p:cNvPr>
          <p:cNvSpPr txBox="1"/>
          <p:nvPr/>
        </p:nvSpPr>
        <p:spPr>
          <a:xfrm>
            <a:off x="1392957" y="145431"/>
            <a:ext cx="3948985" cy="14055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750"/>
              </a:spcBef>
            </a:pPr>
            <a:r>
              <a:rPr lang="en-GB" b="1" i="0" dirty="0">
                <a:solidFill>
                  <a:srgbClr val="172B4D"/>
                </a:solidFill>
                <a:effectLst/>
                <a:latin typeface="-apple-system"/>
              </a:rPr>
              <a:t>Mass/Mol relative concentrations</a:t>
            </a:r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>
              <a:spcBef>
                <a:spcPts val="750"/>
              </a:spcBef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40486-3 Protein/Creatinine [Ratio] in 24 hour Urine</a:t>
            </a:r>
          </a:p>
          <a:p>
            <a:pPr algn="l">
              <a:spcBef>
                <a:spcPts val="750"/>
              </a:spcBef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Unit - g/mmol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9E568C-C6C8-BD1C-458A-BE12D9113E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2487" y="1965438"/>
            <a:ext cx="3264068" cy="11621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E6E5D5E-CF70-FD87-1D55-2D4522A936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0345" y="2675024"/>
            <a:ext cx="3981655" cy="59693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198B1B8-F73D-B008-7195-0F05E8EF2C29}"/>
              </a:ext>
            </a:extLst>
          </p:cNvPr>
          <p:cNvSpPr txBox="1"/>
          <p:nvPr/>
        </p:nvSpPr>
        <p:spPr>
          <a:xfrm>
            <a:off x="115910" y="4810259"/>
            <a:ext cx="1989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Relative to inheres in</a:t>
            </a:r>
          </a:p>
          <a:p>
            <a:r>
              <a:rPr lang="en-GB" sz="1400" b="1" dirty="0">
                <a:solidFill>
                  <a:srgbClr val="FF0000"/>
                </a:solidFill>
              </a:rPr>
              <a:t>Relative to direct site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C50CFA-64AA-9A32-1DAA-BE4FCB87FC32}"/>
              </a:ext>
            </a:extLst>
          </p:cNvPr>
          <p:cNvSpPr txBox="1"/>
          <p:nvPr/>
        </p:nvSpPr>
        <p:spPr>
          <a:xfrm>
            <a:off x="585638" y="3749356"/>
            <a:ext cx="19897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Or if using direct site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961176-E9F2-3371-B96D-4CA08DE02C12}"/>
              </a:ext>
            </a:extLst>
          </p:cNvPr>
          <p:cNvSpPr txBox="1"/>
          <p:nvPr/>
        </p:nvSpPr>
        <p:spPr>
          <a:xfrm>
            <a:off x="382512" y="5444924"/>
            <a:ext cx="238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Relative to component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F47C4B3-4A00-DC2E-9F74-4F52F146D328}"/>
              </a:ext>
            </a:extLst>
          </p:cNvPr>
          <p:cNvGrpSpPr/>
          <p:nvPr/>
        </p:nvGrpSpPr>
        <p:grpSpPr>
          <a:xfrm>
            <a:off x="3367450" y="4861257"/>
            <a:ext cx="935640" cy="1095480"/>
            <a:chOff x="3367450" y="4861257"/>
            <a:chExt cx="935640" cy="1095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A11EBF99-C903-06F1-A880-99532EB9AD07}"/>
                    </a:ext>
                  </a:extLst>
                </p14:cNvPr>
                <p14:cNvContentPartPr/>
                <p14:nvPr/>
              </p14:nvContentPartPr>
              <p14:xfrm>
                <a:off x="3367450" y="4946937"/>
                <a:ext cx="828360" cy="3528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A11EBF99-C903-06F1-A880-99532EB9AD0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358810" y="4938297"/>
                  <a:ext cx="846000" cy="37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EC4E2DAD-3A3A-82B1-8EE0-E06ABCFD57EB}"/>
                    </a:ext>
                  </a:extLst>
                </p14:cNvPr>
                <p14:cNvContentPartPr/>
                <p14:nvPr/>
              </p14:nvContentPartPr>
              <p14:xfrm>
                <a:off x="3476890" y="4861257"/>
                <a:ext cx="583560" cy="4204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EC4E2DAD-3A3A-82B1-8EE0-E06ABCFD57EB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468250" y="4852617"/>
                  <a:ext cx="601200" cy="43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94C08132-64EB-C6DA-9ABA-8B10D1338B11}"/>
                    </a:ext>
                  </a:extLst>
                </p14:cNvPr>
                <p14:cNvContentPartPr/>
                <p14:nvPr/>
              </p14:nvContentPartPr>
              <p14:xfrm>
                <a:off x="3457810" y="5474337"/>
                <a:ext cx="799560" cy="48240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94C08132-64EB-C6DA-9ABA-8B10D1338B11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448810" y="5465337"/>
                  <a:ext cx="817200" cy="50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E518C00D-BA03-D56E-CBC8-3E0D3B731F02}"/>
                    </a:ext>
                  </a:extLst>
                </p14:cNvPr>
                <p14:cNvContentPartPr/>
                <p14:nvPr/>
              </p14:nvContentPartPr>
              <p14:xfrm>
                <a:off x="3425410" y="5376777"/>
                <a:ext cx="877680" cy="57168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E518C00D-BA03-D56E-CBC8-3E0D3B731F0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416770" y="5368137"/>
                  <a:ext cx="895320" cy="5893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4124EDE-8E6E-5262-485A-F92805B1A243}"/>
              </a:ext>
            </a:extLst>
          </p:cNvPr>
          <p:cNvSpPr txBox="1"/>
          <p:nvPr/>
        </p:nvSpPr>
        <p:spPr>
          <a:xfrm>
            <a:off x="8229491" y="3284586"/>
            <a:ext cx="38790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Relative mass to substance concentration (property)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23F9A1-177B-92A2-397D-CEA1A43D42B8}"/>
              </a:ext>
            </a:extLst>
          </p:cNvPr>
          <p:cNvSpPr txBox="1"/>
          <p:nvPr/>
        </p:nvSpPr>
        <p:spPr>
          <a:xfrm>
            <a:off x="7143780" y="57075"/>
            <a:ext cx="4720427" cy="1863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tabLst>
                <a:tab pos="203200" algn="l"/>
              </a:tabLst>
            </a:pPr>
            <a:r>
              <a:rPr lang="en-GB" sz="1800" b="1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Option 2 continue</a:t>
            </a:r>
            <a:r>
              <a:rPr lang="en-GB" b="1" kern="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sz="1800" b="1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relative attributes and relative concentration property qualifiers 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03200" algn="l"/>
              </a:tabLst>
            </a:pPr>
            <a:r>
              <a:rPr lang="en-GB" kern="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defining attributes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03200" algn="l"/>
              </a:tabLst>
            </a:pPr>
            <a:r>
              <a:rPr lang="en-GB" sz="1800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qualifier values</a:t>
            </a:r>
          </a:p>
        </p:txBody>
      </p:sp>
    </p:spTree>
    <p:extLst>
      <p:ext uri="{BB962C8B-B14F-4D97-AF65-F5344CB8AC3E}">
        <p14:creationId xmlns:p14="http://schemas.microsoft.com/office/powerpoint/2010/main" val="374438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2AAD1C-06DD-856A-D745-92B20AA42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9140546C-012F-A59B-D20F-1A99407CD323}"/>
              </a:ext>
            </a:extLst>
          </p:cNvPr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803" y="1778664"/>
            <a:ext cx="7103393" cy="41112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C0D913-4347-F612-65ED-D3A959F673A5}"/>
              </a:ext>
            </a:extLst>
          </p:cNvPr>
          <p:cNvSpPr txBox="1"/>
          <p:nvPr/>
        </p:nvSpPr>
        <p:spPr>
          <a:xfrm>
            <a:off x="1297087" y="107571"/>
            <a:ext cx="3948985" cy="14055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750"/>
              </a:spcBef>
            </a:pPr>
            <a:r>
              <a:rPr lang="en-GB" b="1" i="0" dirty="0">
                <a:solidFill>
                  <a:srgbClr val="172B4D"/>
                </a:solidFill>
                <a:effectLst/>
                <a:latin typeface="-apple-system"/>
              </a:rPr>
              <a:t>Mass/Mol relative concentrations</a:t>
            </a:r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>
              <a:spcBef>
                <a:spcPts val="750"/>
              </a:spcBef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40486-3 Protein/Creatinine [Ratio] in 24 hour Urine</a:t>
            </a:r>
          </a:p>
          <a:p>
            <a:pPr algn="l">
              <a:spcBef>
                <a:spcPts val="750"/>
              </a:spcBef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Unit - g/mmol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AEEE84-D6AB-2F71-964B-B0DEC726D9BE}"/>
              </a:ext>
            </a:extLst>
          </p:cNvPr>
          <p:cNvSpPr txBox="1"/>
          <p:nvPr/>
        </p:nvSpPr>
        <p:spPr>
          <a:xfrm>
            <a:off x="588586" y="3735552"/>
            <a:ext cx="238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&lt;numerator attribute&gt;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57D158-078B-4DF3-775D-55F27295F7A4}"/>
              </a:ext>
            </a:extLst>
          </p:cNvPr>
          <p:cNvGrpSpPr/>
          <p:nvPr/>
        </p:nvGrpSpPr>
        <p:grpSpPr>
          <a:xfrm>
            <a:off x="3367450" y="4861257"/>
            <a:ext cx="935640" cy="1095480"/>
            <a:chOff x="3367450" y="4861257"/>
            <a:chExt cx="935640" cy="1095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60BCCAED-DC70-3F0D-8288-40F2EB9E31E1}"/>
                    </a:ext>
                  </a:extLst>
                </p14:cNvPr>
                <p14:cNvContentPartPr/>
                <p14:nvPr/>
              </p14:nvContentPartPr>
              <p14:xfrm>
                <a:off x="3367450" y="4946937"/>
                <a:ext cx="828360" cy="3528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A11EBF99-C903-06F1-A880-99532EB9AD0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358810" y="4938297"/>
                  <a:ext cx="846000" cy="37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F07A35B0-7B8E-589E-FCAB-51E157F44D9A}"/>
                    </a:ext>
                  </a:extLst>
                </p14:cNvPr>
                <p14:cNvContentPartPr/>
                <p14:nvPr/>
              </p14:nvContentPartPr>
              <p14:xfrm>
                <a:off x="3476890" y="4861257"/>
                <a:ext cx="583560" cy="4204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EC4E2DAD-3A3A-82B1-8EE0-E06ABCFD57EB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468250" y="4852617"/>
                  <a:ext cx="601200" cy="43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D2DAF6B5-D99B-4E01-28D7-B65FFD090D41}"/>
                    </a:ext>
                  </a:extLst>
                </p14:cNvPr>
                <p14:cNvContentPartPr/>
                <p14:nvPr/>
              </p14:nvContentPartPr>
              <p14:xfrm>
                <a:off x="3457810" y="5474337"/>
                <a:ext cx="799560" cy="48240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94C08132-64EB-C6DA-9ABA-8B10D1338B11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448810" y="5465337"/>
                  <a:ext cx="817200" cy="50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166C8D5F-4AE4-C431-0233-94DEA657136B}"/>
                    </a:ext>
                  </a:extLst>
                </p14:cNvPr>
                <p14:cNvContentPartPr/>
                <p14:nvPr/>
              </p14:nvContentPartPr>
              <p14:xfrm>
                <a:off x="3425410" y="5376777"/>
                <a:ext cx="877680" cy="57168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E518C00D-BA03-D56E-CBC8-3E0D3B731F0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416770" y="5368137"/>
                  <a:ext cx="895320" cy="5893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75DDD50-ADB3-0B9D-719F-CCD665AE4A77}"/>
              </a:ext>
            </a:extLst>
          </p:cNvPr>
          <p:cNvSpPr txBox="1"/>
          <p:nvPr/>
        </p:nvSpPr>
        <p:spPr>
          <a:xfrm>
            <a:off x="6323998" y="-3971"/>
            <a:ext cx="5473370" cy="2386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tabLst>
                <a:tab pos="203200" algn="l"/>
              </a:tabLst>
            </a:pPr>
            <a:r>
              <a:rPr lang="en-GB" sz="1800" b="1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Option 3 – Create </a:t>
            </a:r>
            <a:r>
              <a:rPr lang="en-GB" b="1" kern="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numerator and denominator attributes</a:t>
            </a:r>
            <a:endParaRPr lang="en-GB" sz="1800" b="1" kern="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03200" algn="l"/>
              </a:tabLst>
            </a:pPr>
            <a:r>
              <a:rPr lang="en-GB" kern="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defining attributes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03200" algn="l"/>
              </a:tabLst>
            </a:pPr>
            <a:r>
              <a:rPr lang="en-GB" kern="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Minimises false positive autoclassification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03200" algn="l"/>
              </a:tabLst>
            </a:pPr>
            <a:r>
              <a:rPr lang="en-GB" kern="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Proximal primitive authoring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03200" algn="l"/>
              </a:tabLst>
            </a:pPr>
            <a:r>
              <a:rPr lang="en-GB" kern="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Different to current ratio model – inconsistent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59DB841-B595-1691-F414-8906E2DD129E}"/>
              </a:ext>
            </a:extLst>
          </p:cNvPr>
          <p:cNvGrpSpPr/>
          <p:nvPr/>
        </p:nvGrpSpPr>
        <p:grpSpPr>
          <a:xfrm>
            <a:off x="3380770" y="3721857"/>
            <a:ext cx="632880" cy="1043640"/>
            <a:chOff x="3380770" y="3721857"/>
            <a:chExt cx="632880" cy="1043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545903DE-5885-0AF9-102E-E7BA27319DC5}"/>
                    </a:ext>
                  </a:extLst>
                </p14:cNvPr>
                <p14:cNvContentPartPr/>
                <p14:nvPr/>
              </p14:nvContentPartPr>
              <p14:xfrm>
                <a:off x="3470770" y="3799977"/>
                <a:ext cx="542880" cy="33444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545903DE-5885-0AF9-102E-E7BA27319DC5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462130" y="3790977"/>
                  <a:ext cx="560520" cy="35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AE84DC99-2710-9CE8-327F-A263F90AB23D}"/>
                    </a:ext>
                  </a:extLst>
                </p14:cNvPr>
                <p14:cNvContentPartPr/>
                <p14:nvPr/>
              </p14:nvContentPartPr>
              <p14:xfrm>
                <a:off x="3502810" y="3721857"/>
                <a:ext cx="510480" cy="56052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AE84DC99-2710-9CE8-327F-A263F90AB23D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494170" y="3713217"/>
                  <a:ext cx="528120" cy="57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D5A4FA9F-36EC-FF02-1FB9-911AA9AE3F4A}"/>
                    </a:ext>
                  </a:extLst>
                </p14:cNvPr>
                <p14:cNvContentPartPr/>
                <p14:nvPr/>
              </p14:nvContentPartPr>
              <p14:xfrm>
                <a:off x="3380770" y="4386417"/>
                <a:ext cx="482400" cy="37908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D5A4FA9F-36EC-FF02-1FB9-911AA9AE3F4A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371770" y="4377417"/>
                  <a:ext cx="500040" cy="39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2FA4C07B-60C3-62EF-2026-87BCB8BE5DAC}"/>
                    </a:ext>
                  </a:extLst>
                </p14:cNvPr>
                <p14:cNvContentPartPr/>
                <p14:nvPr/>
              </p14:nvContentPartPr>
              <p14:xfrm>
                <a:off x="3412810" y="4320897"/>
                <a:ext cx="419040" cy="40536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2FA4C07B-60C3-62EF-2026-87BCB8BE5DAC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403810" y="4311897"/>
                  <a:ext cx="436680" cy="423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1C4293C-9494-D8BF-FA44-C8950BEEEA3F}"/>
              </a:ext>
            </a:extLst>
          </p:cNvPr>
          <p:cNvSpPr txBox="1"/>
          <p:nvPr/>
        </p:nvSpPr>
        <p:spPr>
          <a:xfrm>
            <a:off x="400946" y="4268180"/>
            <a:ext cx="238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&lt;denominator attribute&gt;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24C095-A510-F68D-9800-C052CCB3F522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333291" y="3655820"/>
            <a:ext cx="5473370" cy="4672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85F7B38-5E4D-6EE5-DC64-CEB1E01CB54A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426447" y="4212507"/>
            <a:ext cx="5651243" cy="51375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3208B335-9872-F0A0-834D-70BADFAC31DD}"/>
              </a:ext>
            </a:extLst>
          </p:cNvPr>
          <p:cNvGrpSpPr/>
          <p:nvPr/>
        </p:nvGrpSpPr>
        <p:grpSpPr>
          <a:xfrm>
            <a:off x="5653450" y="4861257"/>
            <a:ext cx="942840" cy="1153440"/>
            <a:chOff x="5653450" y="4861257"/>
            <a:chExt cx="942840" cy="1153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66189727-BD69-8DF4-74DD-C77D646B2718}"/>
                    </a:ext>
                  </a:extLst>
                </p14:cNvPr>
                <p14:cNvContentPartPr/>
                <p14:nvPr/>
              </p14:nvContentPartPr>
              <p14:xfrm>
                <a:off x="5653450" y="5461737"/>
                <a:ext cx="632160" cy="55296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66189727-BD69-8DF4-74DD-C77D646B2718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644810" y="5452737"/>
                  <a:ext cx="649800" cy="57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82F77F07-98C9-20A9-1330-BD232B4E7A3F}"/>
                    </a:ext>
                  </a:extLst>
                </p14:cNvPr>
                <p14:cNvContentPartPr/>
                <p14:nvPr/>
              </p14:nvContentPartPr>
              <p14:xfrm>
                <a:off x="5704930" y="5344377"/>
                <a:ext cx="707760" cy="64476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82F77F07-98C9-20A9-1330-BD232B4E7A3F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696290" y="5335737"/>
                  <a:ext cx="725400" cy="66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8714158E-CBCD-AAB9-7CF1-6DA82A77808A}"/>
                    </a:ext>
                  </a:extLst>
                </p14:cNvPr>
                <p14:cNvContentPartPr/>
                <p14:nvPr/>
              </p14:nvContentPartPr>
              <p14:xfrm>
                <a:off x="6085090" y="4905537"/>
                <a:ext cx="401400" cy="516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8714158E-CBCD-AAB9-7CF1-6DA82A77808A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76090" y="4896897"/>
                  <a:ext cx="419040" cy="53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9F2DAB24-52A3-E406-03BB-D5F7F5950EAC}"/>
                    </a:ext>
                  </a:extLst>
                </p14:cNvPr>
                <p14:cNvContentPartPr/>
                <p14:nvPr/>
              </p14:nvContentPartPr>
              <p14:xfrm>
                <a:off x="6059170" y="4861257"/>
                <a:ext cx="537120" cy="51012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9F2DAB24-52A3-E406-03BB-D5F7F5950EAC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6050170" y="4852617"/>
                  <a:ext cx="554760" cy="5277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58289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HSD-Refresh-Theme-NOV1120B">
  <a:themeElements>
    <a:clrScheme name="NHSD-REFRESH-NOV1120A">
      <a:dk1>
        <a:srgbClr val="FFFFFF"/>
      </a:dk1>
      <a:lt1>
        <a:srgbClr val="231F20"/>
      </a:lt1>
      <a:dk2>
        <a:srgbClr val="0072CE"/>
      </a:dk2>
      <a:lt2>
        <a:srgbClr val="E8EDEE"/>
      </a:lt2>
      <a:accent1>
        <a:srgbClr val="005EB8"/>
      </a:accent1>
      <a:accent2>
        <a:srgbClr val="919EA8"/>
      </a:accent2>
      <a:accent3>
        <a:srgbClr val="DDE1E4"/>
      </a:accent3>
      <a:accent4>
        <a:srgbClr val="003087"/>
      </a:accent4>
      <a:accent5>
        <a:srgbClr val="99C7EB"/>
      </a:accent5>
      <a:accent6>
        <a:srgbClr val="425563"/>
      </a:accent6>
      <a:hlink>
        <a:srgbClr val="005EB8"/>
      </a:hlink>
      <a:folHlink>
        <a:srgbClr val="00308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HSD-PPT-Template-Refresh_MAR2021" id="{A46CC0DB-7AF5-4FA4-A8F9-B1CA1A6CCEFB}" vid="{07C84A4B-AC62-467F-A2A3-6A95FE36F357}"/>
    </a:ext>
  </a:extLst>
</a:theme>
</file>

<file path=ppt/theme/theme2.xml><?xml version="1.0" encoding="utf-8"?>
<a:theme xmlns:a="http://schemas.openxmlformats.org/drawingml/2006/main" name="HSCIC_Powepoint_v2.5_0115">
  <a:themeElements>
    <a:clrScheme name="01-NHS-DIGI-PALETTE-01">
      <a:dk1>
        <a:srgbClr val="0F0F0F"/>
      </a:dk1>
      <a:lt1>
        <a:srgbClr val="FFFFFF"/>
      </a:lt1>
      <a:dk2>
        <a:srgbClr val="033F85"/>
      </a:dk2>
      <a:lt2>
        <a:srgbClr val="F9F9F9"/>
      </a:lt2>
      <a:accent1>
        <a:srgbClr val="005EB8"/>
      </a:accent1>
      <a:accent2>
        <a:srgbClr val="84919C"/>
      </a:accent2>
      <a:accent3>
        <a:srgbClr val="003087"/>
      </a:accent3>
      <a:accent4>
        <a:srgbClr val="5EBCE8"/>
      </a:accent4>
      <a:accent5>
        <a:srgbClr val="CED1D5"/>
      </a:accent5>
      <a:accent6>
        <a:srgbClr val="424D58"/>
      </a:accent6>
      <a:hlink>
        <a:srgbClr val="003087"/>
      </a:hlink>
      <a:folHlink>
        <a:srgbClr val="7C2855"/>
      </a:folHlink>
    </a:clrScheme>
    <a:fontScheme name="Corporate 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NHSD-PPT-Template-Refresh_MAR2021</Template>
  <TotalTime>0</TotalTime>
  <Words>227</Words>
  <Application>Microsoft Office PowerPoint</Application>
  <PresentationFormat>Widescreen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-apple-system</vt:lpstr>
      <vt:lpstr>Arial</vt:lpstr>
      <vt:lpstr>Calibri</vt:lpstr>
      <vt:lpstr>Wingdings</vt:lpstr>
      <vt:lpstr>NHSD-Refresh-Theme-NOV1120B</vt:lpstr>
      <vt:lpstr>HSCIC_Powepoint_v2.5_0115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2021-05-14T13:25:59Z</dcterms:created>
  <dcterms:modified xsi:type="dcterms:W3CDTF">2025-01-11T18:16:57Z</dcterms:modified>
</cp:coreProperties>
</file>