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sldIdLst>
    <p:sldId id="256" r:id="rId5"/>
    <p:sldId id="259" r:id="rId6"/>
    <p:sldId id="261" r:id="rId7"/>
    <p:sldId id="263" r:id="rId8"/>
    <p:sldId id="264" r:id="rId9"/>
    <p:sldId id="269" r:id="rId10"/>
    <p:sldId id="265" r:id="rId11"/>
    <p:sldId id="270" r:id="rId12"/>
    <p:sldId id="267" r:id="rId13"/>
    <p:sldId id="268" r:id="rId14"/>
    <p:sldId id="266" r:id="rId15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6326"/>
    <a:srgbClr val="E04002"/>
    <a:srgbClr val="FD6326"/>
    <a:srgbClr val="E00002"/>
    <a:srgbClr val="FF911C"/>
    <a:srgbClr val="FF9102"/>
    <a:srgbClr val="049ECD"/>
    <a:srgbClr val="047FA4"/>
    <a:srgbClr val="BA218B"/>
    <a:srgbClr val="B91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8A735E-2CBE-9D7F-6FF0-6597BDDB045C}" v="94" dt="2024-10-22T07:24:20.429"/>
    <p1510:client id="{8D3926FF-E701-CD3C-FC2B-E2163348ACF8}" v="199" dt="2024-10-22T06:54:55.548"/>
    <p1510:client id="{E630F735-014E-EF76-E71E-346BD8EE6C84}" v="439" dt="2024-10-22T08:37:27.8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4" autoAdjust="0"/>
    <p:restoredTop sz="89266"/>
  </p:normalViewPr>
  <p:slideViewPr>
    <p:cSldViewPr snapToGrid="0" showGuides="1">
      <p:cViewPr varScale="1">
        <p:scale>
          <a:sx n="66" d="100"/>
          <a:sy n="66" d="100"/>
        </p:scale>
        <p:origin x="960" y="32"/>
      </p:cViewPr>
      <p:guideLst>
        <p:guide orient="horz" pos="2160"/>
        <p:guide pos="3840"/>
      </p:guideLst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AB89-3ED6-BA48-8C18-5986538B881E}" type="datetimeFigureOut">
              <a:rPr lang="nb-NO" smtClean="0"/>
              <a:t>23.10.2024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219993-DBB6-024A-9B4C-46A2DD21F3A5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5521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BFECD28A-B69E-4F54-C276-99260D28C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0"/>
            <a:ext cx="12192000" cy="4918229"/>
          </a:xfrm>
          <a:prstGeom prst="round1Rect">
            <a:avLst>
              <a:gd name="adj" fmla="val 140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88A2A-295F-06C4-F34B-DDA0AF875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7244C19D-6F93-5460-EE6C-1891BF2105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84175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854B41D-D927-3848-062F-33BAEBA1F0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5364170"/>
            <a:ext cx="8642350" cy="360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Round Single Corner of Rectangle 11">
            <a:extLst>
              <a:ext uri="{FF2B5EF4-FFF2-40B4-BE49-F238E27FC236}">
                <a16:creationId xmlns:a16="http://schemas.microsoft.com/office/drawing/2014/main" id="{9A5807E1-2F61-C5BC-3B43-D9F6EA7D5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774825" y="5734800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DC969169-90CA-C642-D2A3-D4EF78CE2D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76794" y="621653"/>
            <a:ext cx="3079344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76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r m tit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589007-EE6A-CEE5-F2FA-FE9335F60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52624"/>
            <a:ext cx="3607541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AD26A-0116-97EC-222C-2E0124CA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6" y="2682240"/>
            <a:ext cx="3607541" cy="3626485"/>
          </a:xfrm>
        </p:spPr>
        <p:txBody>
          <a:bodyPr rIns="360000"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85EAB28-73FB-15AD-8FFA-850775457B5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14016" y="1952624"/>
            <a:ext cx="3593358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714B490-DEDA-F33A-F9B2-0AE24945E319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314016" y="2682240"/>
            <a:ext cx="3582210" cy="3626485"/>
          </a:xfrm>
        </p:spPr>
        <p:txBody>
          <a:bodyPr rIns="360000"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E8A8E-D4FD-4060-A885-5E54552CA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21554" y="1952624"/>
            <a:ext cx="3575120" cy="640800"/>
          </a:xfrm>
        </p:spPr>
        <p:txBody>
          <a:bodyPr rIns="360000" bIns="0" anchor="ctr" anchorCtr="0">
            <a:normAutofit/>
          </a:bodyPr>
          <a:lstStyle>
            <a:lvl1pPr marL="0" indent="0">
              <a:lnSpc>
                <a:spcPct val="90000"/>
              </a:lnSpc>
              <a:spcBef>
                <a:spcPts val="5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9D0006-ABEB-2E7C-4B72-BF63DC731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21553" y="2682240"/>
            <a:ext cx="3575120" cy="3626483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3" name="Plassholder for dato 12">
            <a:extLst>
              <a:ext uri="{FF2B5EF4-FFF2-40B4-BE49-F238E27FC236}">
                <a16:creationId xmlns:a16="http://schemas.microsoft.com/office/drawing/2014/main" id="{ADE11266-A348-59EE-BC97-CD0F4FEA4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221F62F-3B54-0E42-8AFB-EBC08EA5D715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14" name="Plassholder for bunntekst 13">
            <a:extLst>
              <a:ext uri="{FF2B5EF4-FFF2-40B4-BE49-F238E27FC236}">
                <a16:creationId xmlns:a16="http://schemas.microsoft.com/office/drawing/2014/main" id="{6C8C9645-CF8F-B4DC-A308-EC68F383E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6" name="Plassholder for lysbildenummer 15">
            <a:extLst>
              <a:ext uri="{FF2B5EF4-FFF2-40B4-BE49-F238E27FC236}">
                <a16:creationId xmlns:a16="http://schemas.microsoft.com/office/drawing/2014/main" id="{200AE5F9-1C2E-04BF-1A0A-2C503246A3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ED3C7BFD-1BF8-0A49-36D6-509010B02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721595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5C740-A630-4442-9977-AD2D7D793CB7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19988604-B493-3FD9-9195-963708D49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2802141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39969859-2B5A-915B-2E94-B776F4AEC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FACAA-5F39-9249-80B2-917BDC718A2F}" type="datetime1">
              <a:rPr lang="nb-NO" smtClean="0"/>
              <a:t>23.10.2024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A734D31-9FD8-A723-F585-288B71A97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C583BFF6-52FA-DCA5-B37A-98E69BBD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‹#›</a:t>
            </a:fld>
            <a:endParaRPr lang="nb-NO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0301DB44-273E-E161-2A2B-03149E3AE3C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829160"/>
            <a:ext cx="6005593" cy="720000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nb-NO" dirty="0"/>
              <a:t>Sett inn tittel for skjermopplesing</a:t>
            </a:r>
          </a:p>
        </p:txBody>
      </p:sp>
    </p:spTree>
    <p:extLst>
      <p:ext uri="{BB962C8B-B14F-4D97-AF65-F5344CB8AC3E}">
        <p14:creationId xmlns:p14="http://schemas.microsoft.com/office/powerpoint/2010/main" val="664575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, maks bred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A11A416E-05A1-B14E-C8B2-BA4954892394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95325" y="1665288"/>
            <a:ext cx="11161713" cy="4643435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nb-NO"/>
              <a:t>Klikk ikonet for å legge til en tabell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330F-AE98-F741-8C9A-632A2F134DCC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06581D95-703C-10A9-C08A-8C056215A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622313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ldekk figur eller 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ingle Corner of Rectangle 10">
            <a:extLst>
              <a:ext uri="{FF2B5EF4-FFF2-40B4-BE49-F238E27FC236}">
                <a16:creationId xmlns:a16="http://schemas.microsoft.com/office/drawing/2014/main" id="{DCCE9751-D797-3F9B-CB73-AAB9479110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8725"/>
            <a:ext cx="12192000" cy="549275"/>
          </a:xfrm>
          <a:prstGeom prst="round1Rect">
            <a:avLst>
              <a:gd name="adj" fmla="val 4168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pic>
        <p:nvPicPr>
          <p:cNvPr id="6" name="Grafikk 5">
            <a:extLst>
              <a:ext uri="{FF2B5EF4-FFF2-40B4-BE49-F238E27FC236}">
                <a16:creationId xmlns:a16="http://schemas.microsoft.com/office/drawing/2014/main" id="{9A3756F7-8588-54F7-F8C5-1686144154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  <p:sp>
        <p:nvSpPr>
          <p:cNvPr id="8" name="Tittel 7">
            <a:extLst>
              <a:ext uri="{FF2B5EF4-FFF2-40B4-BE49-F238E27FC236}">
                <a16:creationId xmlns:a16="http://schemas.microsoft.com/office/drawing/2014/main" id="{8A524A5A-3E5A-5BD3-F408-4883586510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897888"/>
            <a:ext cx="5689626" cy="720000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nb-NO" dirty="0"/>
              <a:t>Sett inn tittel for skjermopplesing</a:t>
            </a:r>
          </a:p>
        </p:txBody>
      </p:sp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6EEAD077-2144-0091-7319-C3583D2D32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 tIns="360000"/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886E30-E647-A7B1-20FD-2D7AE67DA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2D02-6F39-5C40-A77B-F462C85A0336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4546F-4602-94E2-3EE7-C9A968699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6D611-E0DF-AAEA-6369-E3B0EE39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80339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v, l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Plassholder for bilde 3">
            <a:extLst>
              <a:ext uri="{FF2B5EF4-FFF2-40B4-BE49-F238E27FC236}">
                <a16:creationId xmlns:a16="http://schemas.microsoft.com/office/drawing/2014/main" id="{0D62D2AC-F204-5052-A344-37748CC2654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5369435 h 6858000"/>
              <a:gd name="connsiteX3" fmla="*/ 6096000 w 6096000"/>
              <a:gd name="connsiteY3" fmla="*/ 5943600 h 6858000"/>
              <a:gd name="connsiteX4" fmla="*/ 6096000 w 6096000"/>
              <a:gd name="connsiteY4" fmla="*/ 6134993 h 6858000"/>
              <a:gd name="connsiteX5" fmla="*/ 5372993 w 6096000"/>
              <a:gd name="connsiteY5" fmla="*/ 6858000 h 6858000"/>
              <a:gd name="connsiteX6" fmla="*/ 5181600 w 6096000"/>
              <a:gd name="connsiteY6" fmla="*/ 6858000 h 6858000"/>
              <a:gd name="connsiteX7" fmla="*/ 3948216 w 6096000"/>
              <a:gd name="connsiteY7" fmla="*/ 6858000 h 6858000"/>
              <a:gd name="connsiteX8" fmla="*/ 0 w 6096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5369435"/>
                </a:lnTo>
                <a:lnTo>
                  <a:pt x="6096000" y="5943600"/>
                </a:lnTo>
                <a:lnTo>
                  <a:pt x="6096000" y="6134993"/>
                </a:lnTo>
                <a:cubicBezTo>
                  <a:pt x="6096000" y="6534299"/>
                  <a:pt x="5772299" y="6858000"/>
                  <a:pt x="5372993" y="6858000"/>
                </a:cubicBezTo>
                <a:lnTo>
                  <a:pt x="5181600" y="6858000"/>
                </a:lnTo>
                <a:lnTo>
                  <a:pt x="39482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579B6-F561-5B40-8A35-E8542372936F}" type="datetime1">
              <a:rPr lang="nb-NO" smtClean="0"/>
              <a:t>23.10.2024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E6C509A6-A612-4A8B-066D-F3C084F72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5400674" cy="1044575"/>
          </a:xfrm>
        </p:spPr>
        <p:txBody>
          <a:bodyPr rIns="36000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pic>
        <p:nvPicPr>
          <p:cNvPr id="12" name="Grafikk 11">
            <a:extLst>
              <a:ext uri="{FF2B5EF4-FFF2-40B4-BE49-F238E27FC236}">
                <a16:creationId xmlns:a16="http://schemas.microsoft.com/office/drawing/2014/main" id="{3C3D7062-D60D-2C06-81F5-884FB615C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23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v, mø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ABFB-A43B-39B6-5C39-C65603B53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620713"/>
            <a:ext cx="5400675" cy="1044575"/>
          </a:xfrm>
        </p:spPr>
        <p:txBody>
          <a:bodyPr rIns="360000" anchor="ctr" anchorCtr="0">
            <a:no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buClrTx/>
              <a:defRPr sz="20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lassholder for bilde 14">
            <a:extLst>
              <a:ext uri="{FF2B5EF4-FFF2-40B4-BE49-F238E27FC236}">
                <a16:creationId xmlns:a16="http://schemas.microsoft.com/office/drawing/2014/main" id="{BD8F9827-3EF3-3D0A-255F-528EB364E4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5369435 h 6858000"/>
              <a:gd name="connsiteX3" fmla="*/ 6096000 w 6096000"/>
              <a:gd name="connsiteY3" fmla="*/ 5943600 h 6858000"/>
              <a:gd name="connsiteX4" fmla="*/ 6096000 w 6096000"/>
              <a:gd name="connsiteY4" fmla="*/ 6134993 h 6858000"/>
              <a:gd name="connsiteX5" fmla="*/ 5372993 w 6096000"/>
              <a:gd name="connsiteY5" fmla="*/ 6858000 h 6858000"/>
              <a:gd name="connsiteX6" fmla="*/ 5181600 w 6096000"/>
              <a:gd name="connsiteY6" fmla="*/ 6858000 h 6858000"/>
              <a:gd name="connsiteX7" fmla="*/ 3948216 w 6096000"/>
              <a:gd name="connsiteY7" fmla="*/ 6858000 h 6858000"/>
              <a:gd name="connsiteX8" fmla="*/ 0 w 6096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5369435"/>
                </a:lnTo>
                <a:lnTo>
                  <a:pt x="6096000" y="5943600"/>
                </a:lnTo>
                <a:lnTo>
                  <a:pt x="6096000" y="6134993"/>
                </a:lnTo>
                <a:cubicBezTo>
                  <a:pt x="6096000" y="6534299"/>
                  <a:pt x="5772299" y="6858000"/>
                  <a:pt x="5372993" y="6858000"/>
                </a:cubicBezTo>
                <a:lnTo>
                  <a:pt x="5181600" y="6858000"/>
                </a:lnTo>
                <a:lnTo>
                  <a:pt x="39482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6D16768-56C7-1340-B787-3ABF6BC6BB4B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13" name="Grafikk 12">
            <a:extLst>
              <a:ext uri="{FF2B5EF4-FFF2-40B4-BE49-F238E27FC236}">
                <a16:creationId xmlns:a16="http://schemas.microsoft.com/office/drawing/2014/main" id="{98A08ECE-605C-49AF-4ABC-1011EFDEFD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85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h, l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1952625"/>
            <a:ext cx="5400675" cy="4356100"/>
          </a:xfrm>
        </p:spPr>
        <p:txBody>
          <a:bodyPr lIns="360000" rIns="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C7BF90D-8F29-40C1-CA2D-19D8878F4A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1391920 w 6096000"/>
              <a:gd name="connsiteY1" fmla="*/ 0 h 6858000"/>
              <a:gd name="connsiteX2" fmla="*/ 1391920 w 6096000"/>
              <a:gd name="connsiteY2" fmla="*/ 0 h 6858000"/>
              <a:gd name="connsiteX3" fmla="*/ 4704080 w 6096000"/>
              <a:gd name="connsiteY3" fmla="*/ 0 h 6858000"/>
              <a:gd name="connsiteX4" fmla="*/ 5384780 w 6096000"/>
              <a:gd name="connsiteY4" fmla="*/ 0 h 6858000"/>
              <a:gd name="connsiteX5" fmla="*/ 6096000 w 6096000"/>
              <a:gd name="connsiteY5" fmla="*/ 0 h 6858000"/>
              <a:gd name="connsiteX6" fmla="*/ 6096000 w 6096000"/>
              <a:gd name="connsiteY6" fmla="*/ 711220 h 6858000"/>
              <a:gd name="connsiteX7" fmla="*/ 6096000 w 6096000"/>
              <a:gd name="connsiteY7" fmla="*/ 1391920 h 6858000"/>
              <a:gd name="connsiteX8" fmla="*/ 6096000 w 6096000"/>
              <a:gd name="connsiteY8" fmla="*/ 6146780 h 6858000"/>
              <a:gd name="connsiteX9" fmla="*/ 5384780 w 6096000"/>
              <a:gd name="connsiteY9" fmla="*/ 6858000 h 6858000"/>
              <a:gd name="connsiteX10" fmla="*/ 1391920 w 6096000"/>
              <a:gd name="connsiteY10" fmla="*/ 6858000 h 6858000"/>
              <a:gd name="connsiteX11" fmla="*/ 711220 w 6096000"/>
              <a:gd name="connsiteY11" fmla="*/ 6858000 h 6858000"/>
              <a:gd name="connsiteX12" fmla="*/ 0 w 6096000"/>
              <a:gd name="connsiteY12" fmla="*/ 6858000 h 6858000"/>
              <a:gd name="connsiteX13" fmla="*/ 0 w 6096000"/>
              <a:gd name="connsiteY13" fmla="*/ 5466080 h 6858000"/>
              <a:gd name="connsiteX14" fmla="*/ 0 w 6096000"/>
              <a:gd name="connsiteY14" fmla="*/ 5466080 h 6858000"/>
              <a:gd name="connsiteX15" fmla="*/ 0 w 6096000"/>
              <a:gd name="connsiteY15" fmla="*/ 1391920 h 6858000"/>
              <a:gd name="connsiteX16" fmla="*/ 0 w 6096000"/>
              <a:gd name="connsiteY16" fmla="*/ 1391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1391920" y="0"/>
                </a:lnTo>
                <a:lnTo>
                  <a:pt x="1391920" y="0"/>
                </a:lnTo>
                <a:lnTo>
                  <a:pt x="4704080" y="0"/>
                </a:lnTo>
                <a:lnTo>
                  <a:pt x="5384780" y="0"/>
                </a:lnTo>
                <a:lnTo>
                  <a:pt x="6096000" y="0"/>
                </a:lnTo>
                <a:lnTo>
                  <a:pt x="6096000" y="711220"/>
                </a:lnTo>
                <a:lnTo>
                  <a:pt x="6096000" y="1391920"/>
                </a:lnTo>
                <a:lnTo>
                  <a:pt x="6096000" y="6146780"/>
                </a:lnTo>
                <a:cubicBezTo>
                  <a:pt x="6096000" y="6539576"/>
                  <a:pt x="5777576" y="6858000"/>
                  <a:pt x="5384780" y="6858000"/>
                </a:cubicBezTo>
                <a:lnTo>
                  <a:pt x="1391920" y="6858000"/>
                </a:lnTo>
                <a:lnTo>
                  <a:pt x="711220" y="6858000"/>
                </a:lnTo>
                <a:lnTo>
                  <a:pt x="0" y="6858000"/>
                </a:lnTo>
                <a:lnTo>
                  <a:pt x="0" y="5466080"/>
                </a:lnTo>
                <a:lnTo>
                  <a:pt x="0" y="5466080"/>
                </a:lnTo>
                <a:lnTo>
                  <a:pt x="0" y="1391920"/>
                </a:lnTo>
                <a:lnTo>
                  <a:pt x="0" y="139192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6601-90BC-5A4F-A072-34692FF42E51}" type="datetime1">
              <a:rPr lang="nb-NO" smtClean="0"/>
              <a:t>23.10.2024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Tittel 9">
            <a:extLst>
              <a:ext uri="{FF2B5EF4-FFF2-40B4-BE49-F238E27FC236}">
                <a16:creationId xmlns:a16="http://schemas.microsoft.com/office/drawing/2014/main" id="{FC882582-0281-E799-94B4-4E5283207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20713"/>
            <a:ext cx="5400675" cy="1044575"/>
          </a:xfrm>
        </p:spPr>
        <p:txBody>
          <a:bodyPr lIns="360000"/>
          <a:lstStyle/>
          <a:p>
            <a:r>
              <a:rPr lang="nb-NO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214785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delt h, mør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1952625"/>
            <a:ext cx="5400675" cy="4356100"/>
          </a:xfrm>
        </p:spPr>
        <p:txBody>
          <a:bodyPr lIns="360000" rIns="0"/>
          <a:lstStyle>
            <a:lvl1pPr>
              <a:buClrTx/>
              <a:defRPr sz="20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lnSpc>
                <a:spcPct val="110000"/>
              </a:lnSpc>
              <a:defRPr sz="160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C7BF90D-8F29-40C1-CA2D-19D8878F4A6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1391920 w 6096000"/>
              <a:gd name="connsiteY1" fmla="*/ 0 h 6858000"/>
              <a:gd name="connsiteX2" fmla="*/ 1391920 w 6096000"/>
              <a:gd name="connsiteY2" fmla="*/ 0 h 6858000"/>
              <a:gd name="connsiteX3" fmla="*/ 4704080 w 6096000"/>
              <a:gd name="connsiteY3" fmla="*/ 0 h 6858000"/>
              <a:gd name="connsiteX4" fmla="*/ 5384780 w 6096000"/>
              <a:gd name="connsiteY4" fmla="*/ 0 h 6858000"/>
              <a:gd name="connsiteX5" fmla="*/ 6096000 w 6096000"/>
              <a:gd name="connsiteY5" fmla="*/ 0 h 6858000"/>
              <a:gd name="connsiteX6" fmla="*/ 6096000 w 6096000"/>
              <a:gd name="connsiteY6" fmla="*/ 711220 h 6858000"/>
              <a:gd name="connsiteX7" fmla="*/ 6096000 w 6096000"/>
              <a:gd name="connsiteY7" fmla="*/ 1391920 h 6858000"/>
              <a:gd name="connsiteX8" fmla="*/ 6096000 w 6096000"/>
              <a:gd name="connsiteY8" fmla="*/ 6146780 h 6858000"/>
              <a:gd name="connsiteX9" fmla="*/ 5384780 w 6096000"/>
              <a:gd name="connsiteY9" fmla="*/ 6858000 h 6858000"/>
              <a:gd name="connsiteX10" fmla="*/ 1391920 w 6096000"/>
              <a:gd name="connsiteY10" fmla="*/ 6858000 h 6858000"/>
              <a:gd name="connsiteX11" fmla="*/ 711220 w 6096000"/>
              <a:gd name="connsiteY11" fmla="*/ 6858000 h 6858000"/>
              <a:gd name="connsiteX12" fmla="*/ 0 w 6096000"/>
              <a:gd name="connsiteY12" fmla="*/ 6858000 h 6858000"/>
              <a:gd name="connsiteX13" fmla="*/ 0 w 6096000"/>
              <a:gd name="connsiteY13" fmla="*/ 5466080 h 6858000"/>
              <a:gd name="connsiteX14" fmla="*/ 0 w 6096000"/>
              <a:gd name="connsiteY14" fmla="*/ 5466080 h 6858000"/>
              <a:gd name="connsiteX15" fmla="*/ 0 w 6096000"/>
              <a:gd name="connsiteY15" fmla="*/ 1391920 h 6858000"/>
              <a:gd name="connsiteX16" fmla="*/ 0 w 6096000"/>
              <a:gd name="connsiteY16" fmla="*/ 139192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1391920" y="0"/>
                </a:lnTo>
                <a:lnTo>
                  <a:pt x="1391920" y="0"/>
                </a:lnTo>
                <a:lnTo>
                  <a:pt x="4704080" y="0"/>
                </a:lnTo>
                <a:lnTo>
                  <a:pt x="5384780" y="0"/>
                </a:lnTo>
                <a:lnTo>
                  <a:pt x="6096000" y="0"/>
                </a:lnTo>
                <a:lnTo>
                  <a:pt x="6096000" y="711220"/>
                </a:lnTo>
                <a:lnTo>
                  <a:pt x="6096000" y="1391920"/>
                </a:lnTo>
                <a:lnTo>
                  <a:pt x="6096000" y="6146780"/>
                </a:lnTo>
                <a:cubicBezTo>
                  <a:pt x="6096000" y="6539576"/>
                  <a:pt x="5777576" y="6858000"/>
                  <a:pt x="5384780" y="6858000"/>
                </a:cubicBezTo>
                <a:lnTo>
                  <a:pt x="1391920" y="6858000"/>
                </a:lnTo>
                <a:lnTo>
                  <a:pt x="711220" y="6858000"/>
                </a:lnTo>
                <a:lnTo>
                  <a:pt x="0" y="6858000"/>
                </a:lnTo>
                <a:lnTo>
                  <a:pt x="0" y="5466080"/>
                </a:lnTo>
                <a:lnTo>
                  <a:pt x="0" y="5466080"/>
                </a:lnTo>
                <a:lnTo>
                  <a:pt x="0" y="1391920"/>
                </a:lnTo>
                <a:lnTo>
                  <a:pt x="0" y="139192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68E919-AB03-974F-884F-D75D3847DBE4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Tittel 9">
            <a:extLst>
              <a:ext uri="{FF2B5EF4-FFF2-40B4-BE49-F238E27FC236}">
                <a16:creationId xmlns:a16="http://schemas.microsoft.com/office/drawing/2014/main" id="{FC882582-0281-E799-94B4-4E5283207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9" y="620713"/>
            <a:ext cx="5400675" cy="1044575"/>
          </a:xfrm>
        </p:spPr>
        <p:txBody>
          <a:bodyPr lIns="360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20687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dekk bilde, liten tekstblo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uide">
            <a:extLst>
              <a:ext uri="{FF2B5EF4-FFF2-40B4-BE49-F238E27FC236}">
                <a16:creationId xmlns:a16="http://schemas.microsoft.com/office/drawing/2014/main" id="{699A2402-4AD5-7C27-A860-2798A9BEE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313919" y="549275"/>
            <a:ext cx="129359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Blokken plasseres i det hjørnet som passer bildet best.</a:t>
            </a:r>
          </a:p>
          <a:p>
            <a:pPr algn="l"/>
            <a:endParaRPr lang="nb-NO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nb-NO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NB. Bruk hjelpelinjer!</a:t>
            </a:r>
          </a:p>
        </p:txBody>
      </p:sp>
      <p:sp>
        <p:nvSpPr>
          <p:cNvPr id="17" name="Bilde">
            <a:extLst>
              <a:ext uri="{FF2B5EF4-FFF2-40B4-BE49-F238E27FC236}">
                <a16:creationId xmlns:a16="http://schemas.microsoft.com/office/drawing/2014/main" id="{564D2DC8-0601-F2BC-389F-6617CEB91D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1" cy="6858000"/>
          </a:xfrm>
          <a:custGeom>
            <a:avLst/>
            <a:gdLst>
              <a:gd name="connsiteX0" fmla="*/ 0 w 12192001"/>
              <a:gd name="connsiteY0" fmla="*/ 0 h 6858000"/>
              <a:gd name="connsiteX1" fmla="*/ 12192001 w 12192001"/>
              <a:gd name="connsiteY1" fmla="*/ 0 h 6858000"/>
              <a:gd name="connsiteX2" fmla="*/ 12192001 w 12192001"/>
              <a:gd name="connsiteY2" fmla="*/ 6858000 h 6858000"/>
              <a:gd name="connsiteX3" fmla="*/ 0 w 12192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6858000">
                <a:moveTo>
                  <a:pt x="0" y="0"/>
                </a:moveTo>
                <a:lnTo>
                  <a:pt x="12192001" y="0"/>
                </a:lnTo>
                <a:lnTo>
                  <a:pt x="1219200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tIns="36000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b-NO"/>
              <a:t>Klikk på ikonet for å legge til et bilde</a:t>
            </a:r>
          </a:p>
        </p:txBody>
      </p:sp>
      <p:sp>
        <p:nvSpPr>
          <p:cNvPr id="15" name="Tekst">
            <a:extLst>
              <a:ext uri="{FF2B5EF4-FFF2-40B4-BE49-F238E27FC236}">
                <a16:creationId xmlns:a16="http://schemas.microsoft.com/office/drawing/2014/main" id="{80619626-4239-8766-8457-9BD604F819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256588" y="620713"/>
            <a:ext cx="3240000" cy="3095625"/>
          </a:xfrm>
          <a:prstGeom prst="round1Rect">
            <a:avLst>
              <a:gd name="adj" fmla="val 13232"/>
            </a:avLst>
          </a:prstGeom>
          <a:solidFill>
            <a:schemeClr val="bg1"/>
          </a:solidFill>
        </p:spPr>
        <p:txBody>
          <a:bodyPr wrap="square" lIns="288000" tIns="720000" rIns="288000" bIns="288000">
            <a:noAutofit/>
          </a:bodyPr>
          <a:lstStyle>
            <a:lvl1pPr marL="0" indent="-270000">
              <a:lnSpc>
                <a:spcPct val="120000"/>
              </a:lnSpc>
              <a:spcBef>
                <a:spcPts val="500"/>
              </a:spcBef>
              <a:buNone/>
              <a:defRPr sz="1800"/>
            </a:lvl1pPr>
            <a:lvl2pPr marL="0" indent="-270000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2pPr>
            <a:lvl3pPr marL="491400" indent="0">
              <a:buNone/>
              <a:defRPr sz="2400"/>
            </a:lvl3pPr>
            <a:lvl4pPr marL="707400" indent="0">
              <a:buNone/>
              <a:defRPr sz="2400"/>
            </a:lvl4pPr>
            <a:lvl5pPr marL="923400" indent="0">
              <a:buNone/>
              <a:defRPr sz="2400"/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</p:txBody>
      </p:sp>
      <p:sp>
        <p:nvSpPr>
          <p:cNvPr id="19" name="Graphic">
            <a:extLst>
              <a:ext uri="{FF2B5EF4-FFF2-40B4-BE49-F238E27FC236}">
                <a16:creationId xmlns:a16="http://schemas.microsoft.com/office/drawing/2014/main" id="{52675333-694D-0924-A96E-4336D20837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69111" y="927407"/>
            <a:ext cx="273600" cy="900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 anchor="ctr">
            <a:normAutofit/>
          </a:bodyPr>
          <a:lstStyle>
            <a:lvl1pPr marL="0" indent="0" algn="r">
              <a:buNone/>
              <a:defRPr sz="100">
                <a:solidFill>
                  <a:schemeClr val="accent1"/>
                </a:solidFill>
              </a:defRPr>
            </a:lvl1pPr>
            <a:lvl2pPr marL="275400" indent="0">
              <a:buNone/>
              <a:defRPr/>
            </a:lvl2pPr>
            <a:lvl3pPr marL="491400" indent="0">
              <a:buNone/>
              <a:defRPr/>
            </a:lvl3pPr>
            <a:lvl4pPr marL="707400" indent="0">
              <a:buNone/>
              <a:defRPr/>
            </a:lvl4pPr>
            <a:lvl5pPr marL="923400" indent="0">
              <a:buNone/>
              <a:defRPr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886E30-E647-A7B1-20FD-2D7AE67DA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E79B3-FEAD-1D43-94FA-C03DF327079F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4546F-4602-94E2-3EE7-C9A968699A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6D611-E0DF-AAEA-6369-E3B0EE39B4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8242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 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BFECD28A-B69E-4F54-C276-99260D28C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0"/>
            <a:ext cx="12192000" cy="4918229"/>
          </a:xfrm>
          <a:prstGeom prst="round1Rect">
            <a:avLst>
              <a:gd name="adj" fmla="val 140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588A2A-295F-06C4-F34B-DDA0AF875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7244C19D-6F93-5460-EE6C-1891BF2105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84175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8854B41D-D927-3848-062F-33BAEBA1F0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5364170"/>
            <a:ext cx="8642350" cy="360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12" name="Round Single Corner of Rectangle 11">
            <a:extLst>
              <a:ext uri="{FF2B5EF4-FFF2-40B4-BE49-F238E27FC236}">
                <a16:creationId xmlns:a16="http://schemas.microsoft.com/office/drawing/2014/main" id="{9A5807E1-2F61-C5BC-3B43-D9F6EA7D5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1774825" y="5734800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9" name="Bilde 8" descr="Et bilde som inneholder tekst, Font, Grafikk, skjermbilde&#10;&#10;Automatisk generert beskrivelse">
            <a:extLst>
              <a:ext uri="{FF2B5EF4-FFF2-40B4-BE49-F238E27FC236}">
                <a16:creationId xmlns:a16="http://schemas.microsoft.com/office/drawing/2014/main" id="{8A6BD20E-C579-09E4-083E-63F1E1E8A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5321" y="899833"/>
            <a:ext cx="3110817" cy="52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46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dekk bilde, stor tekstblok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5F352013-EA5A-9DF7-ECA6-48E28A9F3F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1" cy="6858000"/>
          </a:xfrm>
          <a:solidFill>
            <a:schemeClr val="bg2"/>
          </a:solidFill>
        </p:spPr>
        <p:txBody>
          <a:bodyPr/>
          <a:lstStyle/>
          <a:p>
            <a:r>
              <a:rPr lang="nb-NO"/>
              <a:t>Klikk på ikonet for å legge til et bilde</a:t>
            </a:r>
            <a:endParaRPr lang="nb-NO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8191E82-2792-D04C-A995-820EA7D91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31836" y="620712"/>
            <a:ext cx="4664751" cy="4059661"/>
          </a:xfrm>
          <a:prstGeom prst="round1Rect">
            <a:avLst>
              <a:gd name="adj" fmla="val 17649"/>
            </a:avLst>
          </a:prstGeom>
          <a:solidFill>
            <a:schemeClr val="bg1"/>
          </a:solidFill>
        </p:spPr>
        <p:txBody>
          <a:bodyPr lIns="360000" tIns="1080000" rIns="288000" bIns="288000">
            <a:normAutofit/>
          </a:bodyPr>
          <a:lstStyle>
            <a:lvl1pPr marL="0" indent="0">
              <a:lnSpc>
                <a:spcPct val="100000"/>
              </a:lnSpc>
              <a:buNone/>
              <a:defRPr sz="3600" b="1">
                <a:solidFill>
                  <a:schemeClr val="accent1"/>
                </a:solidFill>
              </a:defRPr>
            </a:lvl1pPr>
            <a:lvl2pPr marL="618300" indent="-342900">
              <a:buFont typeface="Arial" panose="020B0604020202020204" pitchFamily="34" charset="0"/>
              <a:buChar char="•"/>
              <a:defRPr sz="1800"/>
            </a:lvl2pPr>
            <a:lvl3pPr marL="491400" indent="0">
              <a:buNone/>
              <a:defRPr sz="2400"/>
            </a:lvl3pPr>
            <a:lvl4pPr marL="707400" indent="0">
              <a:buNone/>
              <a:defRPr sz="2400"/>
            </a:lvl4pPr>
            <a:lvl5pPr marL="923400" indent="0">
              <a:buNone/>
              <a:defRPr sz="2400"/>
            </a:lvl5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9859A-F13F-644E-5B05-EDEDB1F1C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2282388" y="858777"/>
            <a:ext cx="1278629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b-NO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Blokken plasseres i det hjørnet som passer bildet best.</a:t>
            </a:r>
          </a:p>
          <a:p>
            <a:pPr algn="l"/>
            <a:endParaRPr lang="nb-NO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r>
              <a:rPr lang="nb-NO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NB. Bruk hjelpelinjer!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F06F01F7-3339-FA99-42DD-C2DF02D3F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13346" y="1064315"/>
            <a:ext cx="1782000" cy="237600"/>
          </a:xfr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None/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570500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plis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ktangel med ett avrundet hjørne 26">
            <a:extLst>
              <a:ext uri="{FF2B5EF4-FFF2-40B4-BE49-F238E27FC236}">
                <a16:creationId xmlns:a16="http://schemas.microsoft.com/office/drawing/2014/main" id="{57F1973D-87A7-31BA-5017-C2C9E3CAAD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8" y="1688482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0" name="Rektangel med ett avrundet hjørne 29">
            <a:extLst>
              <a:ext uri="{FF2B5EF4-FFF2-40B4-BE49-F238E27FC236}">
                <a16:creationId xmlns:a16="http://schemas.microsoft.com/office/drawing/2014/main" id="{0C3E80C0-C4B1-95B1-AA3D-B059C4A96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21647" y="1688482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3" name="Rektangel med ett avrundet hjørne 32">
            <a:extLst>
              <a:ext uri="{FF2B5EF4-FFF2-40B4-BE49-F238E27FC236}">
                <a16:creationId xmlns:a16="http://schemas.microsoft.com/office/drawing/2014/main" id="{110BC27A-6FBD-D397-7A5E-0841EB5C9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8" y="3217280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36" name="Rektangel med ett avrundet hjørne 35">
            <a:extLst>
              <a:ext uri="{FF2B5EF4-FFF2-40B4-BE49-F238E27FC236}">
                <a16:creationId xmlns:a16="http://schemas.microsoft.com/office/drawing/2014/main" id="{A6E8226A-22D1-57C5-927C-D2689E38F2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21647" y="3217280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4" name="Rektangel med ett avrundet hjørne 23">
            <a:extLst>
              <a:ext uri="{FF2B5EF4-FFF2-40B4-BE49-F238E27FC236}">
                <a16:creationId xmlns:a16="http://schemas.microsoft.com/office/drawing/2014/main" id="{A46BDC32-E732-2035-0CC8-37F80F217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8614559" y="158238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Rektangel med ett avrundet hjørne 1">
            <a:extLst>
              <a:ext uri="{FF2B5EF4-FFF2-40B4-BE49-F238E27FC236}">
                <a16:creationId xmlns:a16="http://schemas.microsoft.com/office/drawing/2014/main" id="{7B97D543-633A-6552-C816-8F0F13409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5400000">
            <a:off x="2738299" y="158238"/>
            <a:ext cx="1080000" cy="4679951"/>
          </a:xfrm>
          <a:prstGeom prst="round1Rect">
            <a:avLst>
              <a:gd name="adj" fmla="val 2844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F0FAF3CA-699C-8696-9D6C-E2384ED0F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16" name="Plassholder for tekst 15">
            <a:extLst>
              <a:ext uri="{FF2B5EF4-FFF2-40B4-BE49-F238E27FC236}">
                <a16:creationId xmlns:a16="http://schemas.microsoft.com/office/drawing/2014/main" id="{F29D663A-5C67-AD4F-41B3-AC2A4A9995CE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695325" y="1760815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C989AF-3EEE-FBB8-45EE-BE1F3FDB711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38325" y="1958213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9" name="Plassholder for tekst 15">
            <a:extLst>
              <a:ext uri="{FF2B5EF4-FFF2-40B4-BE49-F238E27FC236}">
                <a16:creationId xmlns:a16="http://schemas.microsoft.com/office/drawing/2014/main" id="{997E195F-8DE9-F78D-8F18-A6E182FDC6B5}"/>
              </a:ext>
            </a:extLst>
          </p:cNvPr>
          <p:cNvSpPr>
            <a:spLocks noGrp="1" noChangeAspect="1"/>
          </p:cNvSpPr>
          <p:nvPr>
            <p:ph type="body" sz="quarter" idx="18" hasCustomPrompt="1"/>
          </p:nvPr>
        </p:nvSpPr>
        <p:spPr>
          <a:xfrm>
            <a:off x="695324" y="3291059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7D94495B-5B41-AB85-EFB5-F7BCDD3B9A5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38324" y="3488457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5" name="Plassholder for tekst 15">
            <a:extLst>
              <a:ext uri="{FF2B5EF4-FFF2-40B4-BE49-F238E27FC236}">
                <a16:creationId xmlns:a16="http://schemas.microsoft.com/office/drawing/2014/main" id="{DBA1CFA1-FA6C-8F96-D8D8-2D9DC7FF6FC5}"/>
              </a:ext>
            </a:extLst>
          </p:cNvPr>
          <p:cNvSpPr>
            <a:spLocks noGrp="1" noChangeAspect="1"/>
          </p:cNvSpPr>
          <p:nvPr>
            <p:ph type="body" sz="quarter" idx="22" hasCustomPrompt="1"/>
          </p:nvPr>
        </p:nvSpPr>
        <p:spPr>
          <a:xfrm>
            <a:off x="695324" y="4819857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4" name="Content Placeholder 8">
            <a:extLst>
              <a:ext uri="{FF2B5EF4-FFF2-40B4-BE49-F238E27FC236}">
                <a16:creationId xmlns:a16="http://schemas.microsoft.com/office/drawing/2014/main" id="{DD6A0E02-7C35-CB51-E4AF-15050A867F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38324" y="5017255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6" name="Plassholder for tekst 15">
            <a:extLst>
              <a:ext uri="{FF2B5EF4-FFF2-40B4-BE49-F238E27FC236}">
                <a16:creationId xmlns:a16="http://schemas.microsoft.com/office/drawing/2014/main" id="{EE1DA772-A280-4F5A-BD2C-39DD6DF4E942}"/>
              </a:ext>
            </a:extLst>
          </p:cNvPr>
          <p:cNvSpPr>
            <a:spLocks noGrp="1" noChangeAspect="1"/>
          </p:cNvSpPr>
          <p:nvPr>
            <p:ph type="body" sz="quarter" idx="16" hasCustomPrompt="1"/>
          </p:nvPr>
        </p:nvSpPr>
        <p:spPr>
          <a:xfrm>
            <a:off x="6571585" y="1760815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2D9B7D40-8517-2455-FD70-F54269A1E1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814585" y="1958213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2" name="Plassholder for tekst 15">
            <a:extLst>
              <a:ext uri="{FF2B5EF4-FFF2-40B4-BE49-F238E27FC236}">
                <a16:creationId xmlns:a16="http://schemas.microsoft.com/office/drawing/2014/main" id="{8A437FEB-21C6-134C-5E1C-7E929033D20D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578673" y="3291059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5AA9D345-D396-F630-94B7-C83495E161A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821673" y="3488457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8" name="Plassholder for tekst 15">
            <a:extLst>
              <a:ext uri="{FF2B5EF4-FFF2-40B4-BE49-F238E27FC236}">
                <a16:creationId xmlns:a16="http://schemas.microsoft.com/office/drawing/2014/main" id="{0D7A17EC-6223-04C9-0860-2C38C438F067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6578673" y="4819857"/>
            <a:ext cx="486000" cy="486000"/>
          </a:xfrm>
          <a:prstGeom prst="ellipse">
            <a:avLst/>
          </a:prstGeom>
          <a:solidFill>
            <a:schemeClr val="accent3"/>
          </a:solidFill>
        </p:spPr>
        <p:txBody>
          <a:bodyPr wrap="none" anchor="ctr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#</a:t>
            </a:r>
          </a:p>
        </p:txBody>
      </p:sp>
      <p:sp>
        <p:nvSpPr>
          <p:cNvPr id="37" name="Content Placeholder 8">
            <a:extLst>
              <a:ext uri="{FF2B5EF4-FFF2-40B4-BE49-F238E27FC236}">
                <a16:creationId xmlns:a16="http://schemas.microsoft.com/office/drawing/2014/main" id="{97161D73-9AD7-6882-9A95-6281C16703A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821673" y="5017255"/>
            <a:ext cx="4679950" cy="1080001"/>
          </a:xfrm>
          <a:prstGeom prst="rect">
            <a:avLst/>
          </a:prstGeom>
          <a:noFill/>
        </p:spPr>
        <p:txBody>
          <a:bodyPr lIns="251999" tIns="144000" rIns="144000" bIns="0"/>
          <a:lstStyle>
            <a:lvl1pPr marL="0" indent="0">
              <a:buNone/>
              <a:defRPr sz="15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7A3C-63FD-524A-8E9D-1DF035FE335C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183187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e 7">
            <a:extLst>
              <a:ext uri="{FF2B5EF4-FFF2-40B4-BE49-F238E27FC236}">
                <a16:creationId xmlns:a16="http://schemas.microsoft.com/office/drawing/2014/main" id="{E08352A1-88C0-5E8C-2138-B508E1591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692149" y="1857478"/>
            <a:ext cx="10807001" cy="4463270"/>
            <a:chOff x="692149" y="1857478"/>
            <a:chExt cx="10807001" cy="4463270"/>
          </a:xfrm>
        </p:grpSpPr>
        <p:cxnSp>
          <p:nvCxnSpPr>
            <p:cNvPr id="6" name="Rett linje 63">
              <a:extLst>
                <a:ext uri="{FF2B5EF4-FFF2-40B4-BE49-F238E27FC236}">
                  <a16:creationId xmlns:a16="http://schemas.microsoft.com/office/drawing/2014/main" id="{7C5DB0C2-D68A-F349-7331-C973E67287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>
              <a:off x="6096000" y="1867548"/>
              <a:ext cx="0" cy="445320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tt linje 63">
              <a:extLst>
                <a:ext uri="{FF2B5EF4-FFF2-40B4-BE49-F238E27FC236}">
                  <a16:creationId xmlns:a16="http://schemas.microsoft.com/office/drawing/2014/main" id="{22EFB831-8E31-F061-973A-1649A97CD4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149" y="1857478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tt linje 63">
              <a:extLst>
                <a:ext uri="{FF2B5EF4-FFF2-40B4-BE49-F238E27FC236}">
                  <a16:creationId xmlns:a16="http://schemas.microsoft.com/office/drawing/2014/main" id="{03A730AD-F9D3-5EAC-C952-815ACC2584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850" y="3341311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tt linje 63">
              <a:extLst>
                <a:ext uri="{FF2B5EF4-FFF2-40B4-BE49-F238E27FC236}">
                  <a16:creationId xmlns:a16="http://schemas.microsoft.com/office/drawing/2014/main" id="{97D6C36A-4CD6-DEEE-921E-F5E16C14D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V="1">
              <a:off x="692850" y="4825144"/>
              <a:ext cx="1080630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tel 1">
            <a:extLst>
              <a:ext uri="{FF2B5EF4-FFF2-40B4-BE49-F238E27FC236}">
                <a16:creationId xmlns:a16="http://schemas.microsoft.com/office/drawing/2014/main" id="{060ED2AE-977F-6449-9141-8BD81063A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21" name="Plassholder for bilde 20">
            <a:extLst>
              <a:ext uri="{FF2B5EF4-FFF2-40B4-BE49-F238E27FC236}">
                <a16:creationId xmlns:a16="http://schemas.microsoft.com/office/drawing/2014/main" id="{A82E6AC2-6F25-A2A3-6CB4-36C7C2FB5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4" hasCustomPrompt="1"/>
          </p:nvPr>
        </p:nvSpPr>
        <p:spPr>
          <a:xfrm>
            <a:off x="692149" y="1994638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EC989AF-3EEE-FBB8-45EE-BE1F3FDB7113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2058288" y="2070838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2" name="Plassholder for bilde 20">
            <a:extLst>
              <a:ext uri="{FF2B5EF4-FFF2-40B4-BE49-F238E27FC236}">
                <a16:creationId xmlns:a16="http://schemas.microsoft.com/office/drawing/2014/main" id="{E880C591-49FA-A4B7-1314-2F8ED4F3C7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92149" y="3478471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28" name="Content Placeholder 8">
            <a:extLst>
              <a:ext uri="{FF2B5EF4-FFF2-40B4-BE49-F238E27FC236}">
                <a16:creationId xmlns:a16="http://schemas.microsoft.com/office/drawing/2014/main" id="{7D94495B-5B41-AB85-EFB5-F7BCDD3B9A56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058287" y="3554671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23" name="Plassholder for bilde 20">
            <a:extLst>
              <a:ext uri="{FF2B5EF4-FFF2-40B4-BE49-F238E27FC236}">
                <a16:creationId xmlns:a16="http://schemas.microsoft.com/office/drawing/2014/main" id="{42793EC4-7310-EB6F-1920-C87E7CFE7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92149" y="4962304"/>
            <a:ext cx="1116000" cy="1114360"/>
          </a:xfrm>
          <a:prstGeom prst="ellipse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4" name="Content Placeholder 8">
            <a:extLst>
              <a:ext uri="{FF2B5EF4-FFF2-40B4-BE49-F238E27FC236}">
                <a16:creationId xmlns:a16="http://schemas.microsoft.com/office/drawing/2014/main" id="{DD6A0E02-7C35-CB51-E4AF-15050A867F5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058287" y="5038504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9" name="Plassholder for bilde 20">
            <a:extLst>
              <a:ext uri="{FF2B5EF4-FFF2-40B4-BE49-F238E27FC236}">
                <a16:creationId xmlns:a16="http://schemas.microsoft.com/office/drawing/2014/main" id="{7F97DC73-3E9C-05A1-343B-19AF324DF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348670" y="1994638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25" name="Content Placeholder 8">
            <a:extLst>
              <a:ext uri="{FF2B5EF4-FFF2-40B4-BE49-F238E27FC236}">
                <a16:creationId xmlns:a16="http://schemas.microsoft.com/office/drawing/2014/main" id="{2D9B7D40-8517-2455-FD70-F54269A1E1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7717339" y="2070838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40" name="Plassholder for bilde 20">
            <a:extLst>
              <a:ext uri="{FF2B5EF4-FFF2-40B4-BE49-F238E27FC236}">
                <a16:creationId xmlns:a16="http://schemas.microsoft.com/office/drawing/2014/main" id="{E967C2DD-340A-97E2-5EA9-A2BE5BCBB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6348670" y="3478471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5AA9D345-D396-F630-94B7-C83495E161A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7724427" y="3554671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41" name="Plassholder for bilde 20">
            <a:extLst>
              <a:ext uri="{FF2B5EF4-FFF2-40B4-BE49-F238E27FC236}">
                <a16:creationId xmlns:a16="http://schemas.microsoft.com/office/drawing/2014/main" id="{2BE01866-2F5C-245D-5511-23E6F2F6A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348670" y="4962304"/>
            <a:ext cx="1116000" cy="1114360"/>
          </a:xfrm>
          <a:prstGeom prst="ellipse">
            <a:avLst/>
          </a:prstGeom>
          <a:solidFill>
            <a:schemeClr val="accent3"/>
          </a:solidFill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Sett inn ikon</a:t>
            </a:r>
          </a:p>
        </p:txBody>
      </p:sp>
      <p:sp>
        <p:nvSpPr>
          <p:cNvPr id="37" name="Content Placeholder 8">
            <a:extLst>
              <a:ext uri="{FF2B5EF4-FFF2-40B4-BE49-F238E27FC236}">
                <a16:creationId xmlns:a16="http://schemas.microsoft.com/office/drawing/2014/main" id="{97161D73-9AD7-6882-9A95-6281C16703A3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7724427" y="5038504"/>
            <a:ext cx="3600000" cy="1080001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800" b="0"/>
            </a:lvl1pPr>
            <a:lvl2pPr marL="133350" indent="-127000">
              <a:tabLst/>
              <a:defRPr sz="150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  <a:endParaRPr lang="nb-NO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D6B9E7-B6FB-087E-FC82-BD56A087D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F09D-BC36-3D41-810D-4218B27E140A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82882-1AFD-8368-DC25-8BE3A3683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5A7056-BE92-285B-A069-416591C48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516957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Logo Helsedirektoratet">
            <a:extLst>
              <a:ext uri="{FF2B5EF4-FFF2-40B4-BE49-F238E27FC236}">
                <a16:creationId xmlns:a16="http://schemas.microsoft.com/office/drawing/2014/main" id="{8E204606-017A-D877-E2B6-991EDDD9F8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6329" y="3231000"/>
            <a:ext cx="3079343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22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E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k 2">
            <a:extLst>
              <a:ext uri="{FF2B5EF4-FFF2-40B4-BE49-F238E27FC236}">
                <a16:creationId xmlns:a16="http://schemas.microsoft.com/office/drawing/2014/main" id="{4EDEB077-60A6-8E65-2A18-5B3E1471876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56329" y="3231000"/>
            <a:ext cx="3078000" cy="51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47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907699D-5090-4E83-9D2B-B72F5BCD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AD51B0A8-A21D-4593-BE58-44A0E0288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A8B2E-823E-44AA-B12E-19E8F4582F07}" type="datetimeFigureOut">
              <a:rPr lang="nb-NO" smtClean="0"/>
              <a:t>23.10.2024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876EFB4D-B87B-4A56-9990-BE97B485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6D0CEB73-4AAD-4397-921E-9CCD45625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678E8-91CA-4D0E-B801-AD4F8B66F54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4978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ttelside, loggoblå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FCCDD70-7E5A-0B9D-FE7C-3F33ECA3A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EB8F890-2A4D-C84B-FB75-3DC03422A8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60000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F6556EB0-E7D0-AF6A-6603-880F6632D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774825" y="4466843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6E79DADF-D176-FE1C-E671-498BA3A2D3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5601" y="625697"/>
            <a:ext cx="2015571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21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ttelside, blå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FCCDD70-7E5A-0B9D-FE7C-3F33ECA3A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1230223"/>
            <a:ext cx="8642350" cy="238143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8EB8F890-2A4D-C84B-FB75-3DC03422A8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4827" y="3867771"/>
            <a:ext cx="8642348" cy="360000"/>
          </a:xfrm>
        </p:spPr>
        <p:txBody>
          <a:bodyPr>
            <a:normAutofit/>
          </a:bodyPr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8" name="Round Single Corner of Rectangle 7">
            <a:extLst>
              <a:ext uri="{FF2B5EF4-FFF2-40B4-BE49-F238E27FC236}">
                <a16:creationId xmlns:a16="http://schemas.microsoft.com/office/drawing/2014/main" id="{F6556EB0-E7D0-AF6A-6603-880F6632D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0800000" flipH="1" flipV="1">
            <a:off x="1774825" y="4466843"/>
            <a:ext cx="270000" cy="90000"/>
          </a:xfrm>
          <a:prstGeom prst="round1Rect">
            <a:avLst>
              <a:gd name="adj" fmla="val 4488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3" name="Logo" descr="Logo Helsedirektoratet">
            <a:extLst>
              <a:ext uri="{FF2B5EF4-FFF2-40B4-BE49-F238E27FC236}">
                <a16:creationId xmlns:a16="http://schemas.microsoft.com/office/drawing/2014/main" id="{6E79DADF-D176-FE1C-E671-498BA3A2D3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35601" y="625697"/>
            <a:ext cx="2015571" cy="2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75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69C6D-9AA3-ECC5-BE51-257DC63A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825" y="800175"/>
            <a:ext cx="8642350" cy="1331912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</a:lstStyle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BC91581-FE29-F032-CCCD-7C6348DBF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5" y="2411307"/>
            <a:ext cx="8640763" cy="3897418"/>
          </a:xfrm>
        </p:spPr>
        <p:txBody>
          <a:bodyPr/>
          <a:lstStyle>
            <a:lvl1pPr marL="358775" indent="-358775">
              <a:buFont typeface="+mj-lt"/>
              <a:buAutoNum type="arabicPeriod"/>
              <a:tabLst/>
              <a:defRPr>
                <a:solidFill>
                  <a:schemeClr val="bg1"/>
                </a:solidFill>
              </a:defRPr>
            </a:lvl1pPr>
            <a:lvl2pPr marL="630000" indent="-268288">
              <a:tabLst/>
              <a:defRPr>
                <a:solidFill>
                  <a:schemeClr val="bg1"/>
                </a:solidFill>
              </a:defRPr>
            </a:lvl2pPr>
            <a:lvl3pPr marL="809625" indent="-180000">
              <a:tabLst/>
              <a:defRPr>
                <a:solidFill>
                  <a:schemeClr val="bg1"/>
                </a:solidFill>
              </a:defRPr>
            </a:lvl3pPr>
            <a:lvl4pPr marL="990000" indent="-219075">
              <a:tabLst/>
              <a:defRPr>
                <a:solidFill>
                  <a:schemeClr val="bg1"/>
                </a:solidFill>
              </a:defRPr>
            </a:lvl4pPr>
            <a:lvl5pPr marL="1150938" indent="-171450">
              <a:tabLst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AD46BA44-B440-B0C0-1AC8-DC4C8D44DF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F55B06F-5D80-114F-9B38-484F4E16F0D6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2CFF1E00-5554-050E-B64A-2E3595FEBE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530460A-A795-D6BC-3981-1863D774BC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4435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8841C96E-2BF6-AF6C-0EF5-CAF5C8D5F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37C34B-6364-16E2-9BAA-2E5306EE4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6E22738-BBB1-88C1-8BB8-57837106E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71668-A7BC-5A45-89C3-825413BD1F56}" type="datetime1">
              <a:rPr lang="nb-NO" smtClean="0"/>
              <a:t>23.10.2024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C9E62E1-B28E-C63B-E538-B35DE229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7B1AE72-5249-ACBA-C070-ABBF2FAB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0591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5400675" cy="4356100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33548-D658-F4A3-A123-C7A88D092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08086" y="1952625"/>
            <a:ext cx="5388588" cy="4356100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367A3-CA73-F14C-AA34-FC4FBAC4E753}" type="datetime1">
              <a:rPr lang="nb-NO" smtClean="0"/>
              <a:t>23.10.2024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3BE26CA4-BA98-4DD0-885C-3F64413B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209471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spalter m tit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88EBD3AE-2C7F-0498-08B2-B1BA038B5B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0063" y="1952625"/>
            <a:ext cx="5388587" cy="642529"/>
          </a:xfrm>
        </p:spPr>
        <p:txBody>
          <a:bodyPr rIns="360000" bIns="0" anchor="t" anchorCtr="0"/>
          <a:lstStyle>
            <a:lvl1pPr marL="0" indent="0">
              <a:lnSpc>
                <a:spcPct val="80000"/>
              </a:lnSpc>
              <a:spcBef>
                <a:spcPts val="500"/>
              </a:spcBef>
              <a:buNone/>
              <a:defRPr sz="24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6AD26A-0116-97EC-222C-2E0124CA95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5325" y="2725785"/>
            <a:ext cx="5400675" cy="3582939"/>
          </a:xfrm>
        </p:spPr>
        <p:txBody>
          <a:bodyPr rIns="360000"/>
          <a:lstStyle>
            <a:lvl1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E8A8E-D4FD-4060-A885-5E54552CA1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8086" y="1952625"/>
            <a:ext cx="5388587" cy="642529"/>
          </a:xfrm>
        </p:spPr>
        <p:txBody>
          <a:bodyPr rIns="360000" bIns="0" anchor="t" anchorCtr="0"/>
          <a:lstStyle>
            <a:lvl1pPr marL="0" indent="0">
              <a:lnSpc>
                <a:spcPct val="80000"/>
              </a:lnSpc>
              <a:spcBef>
                <a:spcPts val="500"/>
              </a:spcBef>
              <a:buNone/>
              <a:defRPr sz="24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9D0006-ABEB-2E7C-4B72-BF63DC731E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8086" y="2725783"/>
            <a:ext cx="5388587" cy="3582939"/>
          </a:xfrm>
        </p:spPr>
        <p:txBody>
          <a:bodyPr rIns="360000"/>
          <a:lstStyle>
            <a:lvl1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1BD188C6-C475-EEBB-19DD-1E7E57D4E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5013F20-F216-974D-9AFC-AE3F62853751}" type="datetime1">
              <a:rPr lang="nb-NO" smtClean="0"/>
              <a:t>23.10.2024</a:t>
            </a:fld>
            <a:endParaRPr lang="nb-NO" dirty="0"/>
          </a:p>
        </p:txBody>
      </p:sp>
      <p:sp>
        <p:nvSpPr>
          <p:cNvPr id="12" name="Plassholder for bunntekst 11">
            <a:extLst>
              <a:ext uri="{FF2B5EF4-FFF2-40B4-BE49-F238E27FC236}">
                <a16:creationId xmlns:a16="http://schemas.microsoft.com/office/drawing/2014/main" id="{8B686F46-7932-9981-47F3-786BC2BA51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14" name="Plassholder for lysbildenummer 13">
            <a:extLst>
              <a:ext uri="{FF2B5EF4-FFF2-40B4-BE49-F238E27FC236}">
                <a16:creationId xmlns:a16="http://schemas.microsoft.com/office/drawing/2014/main" id="{DC554CA7-09B4-83A3-E57E-5EA3B1CAD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0C27FCCD-9AA0-D4E6-92AB-AA7FC2310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170924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p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F4C90-63C2-709C-872A-EC3FE3414A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6" y="1952626"/>
            <a:ext cx="3602034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4C2F6EA-3AD4-B992-0E79-28A87C86445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09446" y="1952626"/>
            <a:ext cx="3585195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F33548-D658-F4A3-A123-C7A88D092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98860" y="1952626"/>
            <a:ext cx="3597814" cy="4356100"/>
          </a:xfrm>
        </p:spPr>
        <p:txBody>
          <a:bodyPr rIns="360000"/>
          <a:lstStyle>
            <a:lvl1pPr>
              <a:defRPr sz="20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 sz="1600"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07F0A7-4F91-0952-D11B-33CAE1563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D462-C7BE-3C4A-A1C5-82F71756E724}" type="datetime1">
              <a:rPr lang="nb-NO" smtClean="0"/>
              <a:t>23.10.2024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ADB7D-4B47-2A51-5ED7-8458F24EE4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F29663-9401-CCED-CB5B-26BB9CC1A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‹#›</a:t>
            </a:fld>
            <a:endParaRPr lang="nb-NO"/>
          </a:p>
        </p:txBody>
      </p:sp>
      <p:sp>
        <p:nvSpPr>
          <p:cNvPr id="9" name="Tittel 8">
            <a:extLst>
              <a:ext uri="{FF2B5EF4-FFF2-40B4-BE49-F238E27FC236}">
                <a16:creationId xmlns:a16="http://schemas.microsoft.com/office/drawing/2014/main" id="{C23E695F-0ABB-E096-637C-2ECCB48B6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219281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ingle Corner of Rectangle 10">
            <a:extLst>
              <a:ext uri="{FF2B5EF4-FFF2-40B4-BE49-F238E27FC236}">
                <a16:creationId xmlns:a16="http://schemas.microsoft.com/office/drawing/2014/main" id="{077A94D6-BECE-8552-A3E8-6334DF9FE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08725"/>
            <a:ext cx="12192000" cy="549275"/>
          </a:xfrm>
          <a:prstGeom prst="round1Rect">
            <a:avLst>
              <a:gd name="adj" fmla="val 4168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chemeClr val="tx1"/>
              </a:solidFill>
            </a:endParaRPr>
          </a:p>
        </p:txBody>
      </p:sp>
      <p:pic>
        <p:nvPicPr>
          <p:cNvPr id="8" name="Grafikk 7">
            <a:extLst>
              <a:ext uri="{FF2B5EF4-FFF2-40B4-BE49-F238E27FC236}">
                <a16:creationId xmlns:a16="http://schemas.microsoft.com/office/drawing/2014/main" id="{F321F365-1F59-1477-7A2C-4F42DECC6D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208938" y="6486612"/>
            <a:ext cx="288000" cy="193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6377E-9BCD-9C71-7D7B-E651B21F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b-NO"/>
              <a:t>Klikk for å redigere tittelstil</a:t>
            </a:r>
            <a:endParaRPr lang="nb-NO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90BB8E-72F1-6DCB-E97A-20087088A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5326" y="1952625"/>
            <a:ext cx="9721850" cy="416325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nb-N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BEE82-67D0-8500-8B50-44E3E88AC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975725" y="6460962"/>
            <a:ext cx="1441450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615CD096-5B77-454C-A5B6-D006E652560D}" type="datetime1">
              <a:rPr lang="nb-NO" smtClean="0"/>
              <a:pPr/>
              <a:t>23.10.2024</a:t>
            </a:fld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9AC1F-52BA-7486-B3F5-084EE7EC2F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55688" y="6460962"/>
            <a:ext cx="7200900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900">
                <a:solidFill>
                  <a:schemeClr val="tx1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nb-NO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D9266-D53E-DABB-1517-5C48E7C9A8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7174" y="6460962"/>
            <a:ext cx="1441449" cy="244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900" b="1">
                <a:solidFill>
                  <a:schemeClr val="accent3"/>
                </a:solidFill>
                <a:latin typeface="+mn-lt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341FD356-1CC0-514B-B5D9-F98600AAE6F5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2854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27" r:id="rId2"/>
    <p:sldLayoutId id="2147483686" r:id="rId3"/>
    <p:sldLayoutId id="2147483723" r:id="rId4"/>
    <p:sldLayoutId id="2147483690" r:id="rId5"/>
    <p:sldLayoutId id="2147483722" r:id="rId6"/>
    <p:sldLayoutId id="2147483652" r:id="rId7"/>
    <p:sldLayoutId id="2147483653" r:id="rId8"/>
    <p:sldLayoutId id="2147483662" r:id="rId9"/>
    <p:sldLayoutId id="2147483663" r:id="rId10"/>
    <p:sldLayoutId id="2147483693" r:id="rId11"/>
    <p:sldLayoutId id="2147483726" r:id="rId12"/>
    <p:sldLayoutId id="2147483694" r:id="rId13"/>
    <p:sldLayoutId id="2147483696" r:id="rId14"/>
    <p:sldLayoutId id="2147483664" r:id="rId15"/>
    <p:sldLayoutId id="2147483673" r:id="rId16"/>
    <p:sldLayoutId id="2147483668" r:id="rId17"/>
    <p:sldLayoutId id="2147483724" r:id="rId18"/>
    <p:sldLayoutId id="2147483675" r:id="rId19"/>
    <p:sldLayoutId id="2147483676" r:id="rId20"/>
    <p:sldLayoutId id="2147483698" r:id="rId21"/>
    <p:sldLayoutId id="2147483699" r:id="rId22"/>
    <p:sldLayoutId id="2147483695" r:id="rId23"/>
    <p:sldLayoutId id="2147483725" r:id="rId24"/>
    <p:sldLayoutId id="2147483728" r:id="rId2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1pPr>
      <a:lvl2pPr marL="504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2pPr>
      <a:lvl3pPr marL="7200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3pPr>
      <a:lvl4pPr marL="936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4pPr>
      <a:lvl5pPr marL="1152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orient="horz" pos="1049" userDrawn="1">
          <p15:clr>
            <a:srgbClr val="F26B43"/>
          </p15:clr>
        </p15:guide>
        <p15:guide id="6" pos="7469" userDrawn="1">
          <p15:clr>
            <a:srgbClr val="F26B43"/>
          </p15:clr>
        </p15:guide>
        <p15:guide id="7" pos="1572" userDrawn="1">
          <p15:clr>
            <a:srgbClr val="F26B43"/>
          </p15:clr>
        </p15:guide>
        <p15:guide id="8" pos="5654" userDrawn="1">
          <p15:clr>
            <a:srgbClr val="F26B43"/>
          </p15:clr>
        </p15:guide>
        <p15:guide id="9" pos="1118" userDrawn="1">
          <p15:clr>
            <a:srgbClr val="9FCC3B"/>
          </p15:clr>
        </p15:guide>
        <p15:guide id="10" pos="3386" userDrawn="1">
          <p15:clr>
            <a:srgbClr val="F26B43"/>
          </p15:clr>
        </p15:guide>
        <p15:guide id="11" pos="6562" userDrawn="1">
          <p15:clr>
            <a:srgbClr val="9FCC3B"/>
          </p15:clr>
        </p15:guide>
        <p15:guide id="12" pos="4747" userDrawn="1">
          <p15:clr>
            <a:srgbClr val="F26B43"/>
          </p15:clr>
        </p15:guide>
        <p15:guide id="13" pos="665" userDrawn="1">
          <p15:clr>
            <a:srgbClr val="F26B43"/>
          </p15:clr>
        </p15:guide>
        <p15:guide id="14" pos="6992" userDrawn="1">
          <p15:clr>
            <a:srgbClr val="F26B43"/>
          </p15:clr>
        </p15:guide>
        <p15:guide id="15" pos="6108" userDrawn="1">
          <p15:clr>
            <a:srgbClr val="F26B43"/>
          </p15:clr>
        </p15:guide>
        <p15:guide id="16" pos="5201" userDrawn="1">
          <p15:clr>
            <a:srgbClr val="F26B43"/>
          </p15:clr>
        </p15:guide>
        <p15:guide id="17" pos="4294" userDrawn="1">
          <p15:clr>
            <a:srgbClr val="F26B43"/>
          </p15:clr>
        </p15:guide>
        <p15:guide id="18" pos="2933" userDrawn="1">
          <p15:clr>
            <a:srgbClr val="F26B43"/>
          </p15:clr>
        </p15:guide>
        <p15:guide id="19" pos="2479" userDrawn="1">
          <p15:clr>
            <a:srgbClr val="F26B43"/>
          </p15:clr>
        </p15:guide>
        <p15:guide id="20" pos="2026" userDrawn="1">
          <p15:clr>
            <a:srgbClr val="F26B43"/>
          </p15:clr>
        </p15:guide>
        <p15:guide id="21" pos="438" userDrawn="1">
          <p15:clr>
            <a:srgbClr val="F26B43"/>
          </p15:clr>
        </p15:guide>
        <p15:guide id="22" pos="7242" userDrawn="1">
          <p15:clr>
            <a:srgbClr val="F26B43"/>
          </p15:clr>
        </p15:guide>
        <p15:guide id="23" orient="horz" pos="210" userDrawn="1">
          <p15:clr>
            <a:srgbClr val="F26B43"/>
          </p15:clr>
        </p15:guide>
        <p15:guide id="24" orient="horz" pos="4110" userDrawn="1">
          <p15:clr>
            <a:srgbClr val="F26B43"/>
          </p15:clr>
        </p15:guide>
        <p15:guide id="25" orient="horz" pos="1230" userDrawn="1">
          <p15:clr>
            <a:srgbClr val="F26B43"/>
          </p15:clr>
        </p15:guide>
        <p15:guide id="26" orient="horz" pos="3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F807F9-2F21-A9DB-AF65-B7AC31D60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latin typeface="Roboto Light"/>
                <a:ea typeface="Roboto Light"/>
                <a:cs typeface="Roboto Light"/>
              </a:rPr>
              <a:t>Experiences</a:t>
            </a:r>
            <a:r>
              <a:rPr lang="nb-NO" dirty="0">
                <a:latin typeface="Roboto Light"/>
                <a:ea typeface="Roboto Light"/>
                <a:cs typeface="Roboto Light"/>
              </a:rPr>
              <a:t> from translating </a:t>
            </a:r>
            <a:r>
              <a:rPr lang="nb-NO" dirty="0" err="1">
                <a:latin typeface="Roboto Light"/>
                <a:ea typeface="Roboto Light"/>
                <a:cs typeface="Roboto Light"/>
              </a:rPr>
              <a:t>nursing</a:t>
            </a:r>
            <a:r>
              <a:rPr lang="nb-NO" dirty="0">
                <a:latin typeface="Roboto Light"/>
                <a:ea typeface="Roboto Light"/>
                <a:cs typeface="Roboto Light"/>
              </a:rPr>
              <a:t> </a:t>
            </a:r>
            <a:r>
              <a:rPr lang="nb-NO" dirty="0" err="1">
                <a:latin typeface="Roboto Light"/>
                <a:ea typeface="Roboto Light"/>
                <a:cs typeface="Roboto Light"/>
              </a:rPr>
              <a:t>concepts</a:t>
            </a:r>
            <a:r>
              <a:rPr lang="nb-NO" dirty="0">
                <a:latin typeface="Roboto Light"/>
                <a:ea typeface="Roboto Light"/>
                <a:cs typeface="Roboto Light"/>
              </a:rPr>
              <a:t> in Norway</a:t>
            </a:r>
            <a:endParaRPr lang="nb-NO" dirty="0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009855EA-F814-0AE5-C63F-6D97E1E696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b-NO" dirty="0" err="1">
                <a:ea typeface="Roboto"/>
                <a:cs typeface="Roboto"/>
              </a:rPr>
              <a:t>Translation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user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group</a:t>
            </a:r>
            <a:r>
              <a:rPr lang="nb-NO" dirty="0">
                <a:ea typeface="Roboto"/>
                <a:cs typeface="Roboto"/>
              </a:rPr>
              <a:t>, SNOMED CT Business </a:t>
            </a:r>
            <a:r>
              <a:rPr lang="nb-NO" dirty="0" err="1">
                <a:ea typeface="Roboto"/>
                <a:cs typeface="Roboto"/>
              </a:rPr>
              <a:t>meeting</a:t>
            </a:r>
            <a:r>
              <a:rPr lang="nb-NO" dirty="0">
                <a:ea typeface="Roboto"/>
                <a:cs typeface="Roboto"/>
              </a:rPr>
              <a:t> 2024</a:t>
            </a:r>
          </a:p>
          <a:p>
            <a:endParaRPr lang="nb-NO" dirty="0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822F3722-84EB-DA75-8CC8-5EDA693478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nb-NO" dirty="0">
                <a:ea typeface="Roboto"/>
                <a:cs typeface="Roboto"/>
              </a:rPr>
              <a:t>Marte Rime Bø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17936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ssholder for innhold 5" descr="Et bilde som inneholder tekst, skjermbilde, Font, nummer&#10;&#10;Automatisk generert beskrivelse">
            <a:extLst>
              <a:ext uri="{FF2B5EF4-FFF2-40B4-BE49-F238E27FC236}">
                <a16:creationId xmlns:a16="http://schemas.microsoft.com/office/drawing/2014/main" id="{C3E2691C-B757-D9CE-741E-753A80F486A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57100" y="606024"/>
            <a:ext cx="6473914" cy="2101668"/>
          </a:xfrm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729B4C1D-D2DC-61C2-03DE-E2D232FAF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10</a:t>
            </a:fld>
            <a:endParaRPr lang="nb-NO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2043EED1-05D0-54D5-80CB-24033A24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ea typeface="Roboto"/>
                <a:cs typeface="Roboto"/>
              </a:rPr>
              <a:t>Local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variations</a:t>
            </a:r>
            <a:endParaRPr lang="nb-NO" dirty="0" err="1"/>
          </a:p>
        </p:txBody>
      </p:sp>
      <p:pic>
        <p:nvPicPr>
          <p:cNvPr id="7" name="Bilde 6" descr="Et bilde som inneholder tekst, skjermbilde, Font, display&#10;&#10;Automatisk generert beskrivelse">
            <a:extLst>
              <a:ext uri="{FF2B5EF4-FFF2-40B4-BE49-F238E27FC236}">
                <a16:creationId xmlns:a16="http://schemas.microsoft.com/office/drawing/2014/main" id="{D60B4DCD-DF27-C1BC-9616-9A9FA6F25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66" y="2146077"/>
            <a:ext cx="5162550" cy="3295650"/>
          </a:xfrm>
          <a:prstGeom prst="rect">
            <a:avLst/>
          </a:prstGeom>
        </p:spPr>
      </p:pic>
      <p:pic>
        <p:nvPicPr>
          <p:cNvPr id="8" name="Bilde 7" descr="Gateway Harley-Davidson - When the ...">
            <a:extLst>
              <a:ext uri="{FF2B5EF4-FFF2-40B4-BE49-F238E27FC236}">
                <a16:creationId xmlns:a16="http://schemas.microsoft.com/office/drawing/2014/main" id="{DBD61FAE-4DEF-4E37-CF03-D4BA1A748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918" y="2711606"/>
            <a:ext cx="3700529" cy="375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88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7029F1E-8631-3E8C-C87D-181481830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ea typeface="Roboto"/>
                <a:cs typeface="Roboto"/>
              </a:rPr>
              <a:t>Ice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cake</a:t>
            </a:r>
            <a:r>
              <a:rPr lang="nb-NO" dirty="0">
                <a:ea typeface="Roboto"/>
                <a:cs typeface="Roboto"/>
              </a:rPr>
              <a:t> or </a:t>
            </a:r>
            <a:r>
              <a:rPr lang="nb-NO" dirty="0" err="1">
                <a:ea typeface="Roboto"/>
                <a:cs typeface="Roboto"/>
              </a:rPr>
              <a:t>Iced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cake</a:t>
            </a:r>
            <a:r>
              <a:rPr lang="nb-NO" dirty="0">
                <a:ea typeface="Roboto"/>
                <a:cs typeface="Roboto"/>
              </a:rPr>
              <a:t>?</a:t>
            </a: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D3C9A0AC-9653-D1FF-32E6-0AC2B432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11</a:t>
            </a:fld>
            <a:endParaRPr lang="nb-NO"/>
          </a:p>
        </p:txBody>
      </p:sp>
      <p:pic>
        <p:nvPicPr>
          <p:cNvPr id="6" name="Bilde 5" descr="Daim iskake med salt karamellsaus">
            <a:extLst>
              <a:ext uri="{FF2B5EF4-FFF2-40B4-BE49-F238E27FC236}">
                <a16:creationId xmlns:a16="http://schemas.microsoft.com/office/drawing/2014/main" id="{E8D512C9-4E02-0E95-911B-75A4920E18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702" y="3694961"/>
            <a:ext cx="4224270" cy="2762518"/>
          </a:xfrm>
          <a:prstGeom prst="rect">
            <a:avLst/>
          </a:prstGeom>
        </p:spPr>
      </p:pic>
      <p:pic>
        <p:nvPicPr>
          <p:cNvPr id="7" name="Bilde 6" descr="Ferskenkake Kake Bursdagskake - Gratis ...">
            <a:extLst>
              <a:ext uri="{FF2B5EF4-FFF2-40B4-BE49-F238E27FC236}">
                <a16:creationId xmlns:a16="http://schemas.microsoft.com/office/drawing/2014/main" id="{5D57AC70-B2E4-9210-EAC2-F9B5F4826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4985" y="256221"/>
            <a:ext cx="2590260" cy="3095265"/>
          </a:xfrm>
          <a:prstGeom prst="rect">
            <a:avLst/>
          </a:prstGeom>
        </p:spPr>
      </p:pic>
      <p:pic>
        <p:nvPicPr>
          <p:cNvPr id="8" name="Bilde 7" descr="Et bilde som inneholder tekst, skjermbilde, Font, programvare&#10;&#10;Automatisk generert beskrivelse">
            <a:extLst>
              <a:ext uri="{FF2B5EF4-FFF2-40B4-BE49-F238E27FC236}">
                <a16:creationId xmlns:a16="http://schemas.microsoft.com/office/drawing/2014/main" id="{9DDB24C4-F9C5-FF57-88C4-8280BDDBE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148" y="1320740"/>
            <a:ext cx="5641855" cy="493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4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EC6CD59-CCC4-4650-A372-EA6791109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Similar</a:t>
            </a:r>
            <a:r>
              <a:rPr lang="nb-NO"/>
              <a:t> </a:t>
            </a:r>
            <a:r>
              <a:rPr lang="nb-NO" err="1"/>
              <a:t>enough</a:t>
            </a:r>
            <a:endParaRPr lang="nb-NO" err="1">
              <a:ea typeface="Roboto"/>
              <a:cs typeface="Roboto"/>
            </a:endParaRPr>
          </a:p>
        </p:txBody>
      </p:sp>
      <p:graphicFrame>
        <p:nvGraphicFramePr>
          <p:cNvPr id="4" name="Tabell 3">
            <a:extLst>
              <a:ext uri="{FF2B5EF4-FFF2-40B4-BE49-F238E27FC236}">
                <a16:creationId xmlns:a16="http://schemas.microsoft.com/office/drawing/2014/main" id="{05F67BEE-5464-45F9-B839-9C220457603D}"/>
              </a:ext>
            </a:extLst>
          </p:cNvPr>
          <p:cNvGraphicFramePr>
            <a:graphicFrameLocks noGrp="1"/>
          </p:cNvGraphicFramePr>
          <p:nvPr/>
        </p:nvGraphicFramePr>
        <p:xfrm>
          <a:off x="1030014" y="2091559"/>
          <a:ext cx="10228536" cy="40006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9625">
                  <a:extLst>
                    <a:ext uri="{9D8B030D-6E8A-4147-A177-3AD203B41FA5}">
                      <a16:colId xmlns:a16="http://schemas.microsoft.com/office/drawing/2014/main" val="1458073697"/>
                    </a:ext>
                  </a:extLst>
                </a:gridCol>
                <a:gridCol w="1946399">
                  <a:extLst>
                    <a:ext uri="{9D8B030D-6E8A-4147-A177-3AD203B41FA5}">
                      <a16:colId xmlns:a16="http://schemas.microsoft.com/office/drawing/2014/main" val="3957004650"/>
                    </a:ext>
                  </a:extLst>
                </a:gridCol>
                <a:gridCol w="2070092">
                  <a:extLst>
                    <a:ext uri="{9D8B030D-6E8A-4147-A177-3AD203B41FA5}">
                      <a16:colId xmlns:a16="http://schemas.microsoft.com/office/drawing/2014/main" val="935196679"/>
                    </a:ext>
                  </a:extLst>
                </a:gridCol>
                <a:gridCol w="1976440">
                  <a:extLst>
                    <a:ext uri="{9D8B030D-6E8A-4147-A177-3AD203B41FA5}">
                      <a16:colId xmlns:a16="http://schemas.microsoft.com/office/drawing/2014/main" val="1879488480"/>
                    </a:ext>
                  </a:extLst>
                </a:gridCol>
                <a:gridCol w="1639817">
                  <a:extLst>
                    <a:ext uri="{9D8B030D-6E8A-4147-A177-3AD203B41FA5}">
                      <a16:colId xmlns:a16="http://schemas.microsoft.com/office/drawing/2014/main" val="2322438065"/>
                    </a:ext>
                  </a:extLst>
                </a:gridCol>
                <a:gridCol w="1546163">
                  <a:extLst>
                    <a:ext uri="{9D8B030D-6E8A-4147-A177-3AD203B41FA5}">
                      <a16:colId xmlns:a16="http://schemas.microsoft.com/office/drawing/2014/main" val="572656660"/>
                    </a:ext>
                  </a:extLst>
                </a:gridCol>
              </a:tblGrid>
              <a:tr h="10312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ICNP kode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ICNP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ICNP norsk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SCT kode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SCT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SCT norsk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198994359"/>
                  </a:ext>
                </a:extLst>
              </a:tr>
              <a:tr h="148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10050350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Applying Ointment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Påføre salve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733925000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Application of ointment (procedure)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Påføring av salve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 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344304882"/>
                  </a:ext>
                </a:extLst>
              </a:tr>
              <a:tr h="14846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10037875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Assessing Dietary Need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Vurdere kostholdsbehov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710847006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Assessment of dietary need (procedure)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 dirty="0">
                          <a:effectLst/>
                        </a:rPr>
                        <a:t>Vurdering av </a:t>
                      </a:r>
                      <a:r>
                        <a:rPr lang="nb-NO" sz="1100" dirty="0" err="1">
                          <a:effectLst/>
                        </a:rPr>
                        <a:t>kostholdsbehov</a:t>
                      </a:r>
                      <a:endParaRPr lang="nb-N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687999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0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8308134-35B1-4239-991D-59BE3498D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err="1"/>
              <a:t>Changed</a:t>
            </a:r>
            <a:r>
              <a:rPr lang="nb-NO"/>
              <a:t> </a:t>
            </a:r>
            <a:r>
              <a:rPr lang="nb-NO" err="1"/>
              <a:t>meaning</a:t>
            </a:r>
          </a:p>
        </p:txBody>
      </p:sp>
      <p:sp>
        <p:nvSpPr>
          <p:cNvPr id="5" name="Plassholder for innhold 4">
            <a:extLst>
              <a:ext uri="{FF2B5EF4-FFF2-40B4-BE49-F238E27FC236}">
                <a16:creationId xmlns:a16="http://schemas.microsoft.com/office/drawing/2014/main" id="{1B47FDB3-60A3-C472-8BDB-21CEB0AA6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graphicFrame>
        <p:nvGraphicFramePr>
          <p:cNvPr id="3" name="Tabell 2">
            <a:extLst>
              <a:ext uri="{FF2B5EF4-FFF2-40B4-BE49-F238E27FC236}">
                <a16:creationId xmlns:a16="http://schemas.microsoft.com/office/drawing/2014/main" id="{1F543BB0-E154-4050-A6BF-E2070FF21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889207"/>
              </p:ext>
            </p:extLst>
          </p:nvPr>
        </p:nvGraphicFramePr>
        <p:xfrm>
          <a:off x="697832" y="1910347"/>
          <a:ext cx="10515601" cy="3800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9031">
                  <a:extLst>
                    <a:ext uri="{9D8B030D-6E8A-4147-A177-3AD203B41FA5}">
                      <a16:colId xmlns:a16="http://schemas.microsoft.com/office/drawing/2014/main" val="3195586696"/>
                    </a:ext>
                  </a:extLst>
                </a:gridCol>
                <a:gridCol w="2371619">
                  <a:extLst>
                    <a:ext uri="{9D8B030D-6E8A-4147-A177-3AD203B41FA5}">
                      <a16:colId xmlns:a16="http://schemas.microsoft.com/office/drawing/2014/main" val="500399341"/>
                    </a:ext>
                  </a:extLst>
                </a:gridCol>
                <a:gridCol w="2377977">
                  <a:extLst>
                    <a:ext uri="{9D8B030D-6E8A-4147-A177-3AD203B41FA5}">
                      <a16:colId xmlns:a16="http://schemas.microsoft.com/office/drawing/2014/main" val="1448218395"/>
                    </a:ext>
                  </a:extLst>
                </a:gridCol>
                <a:gridCol w="2347095">
                  <a:extLst>
                    <a:ext uri="{9D8B030D-6E8A-4147-A177-3AD203B41FA5}">
                      <a16:colId xmlns:a16="http://schemas.microsoft.com/office/drawing/2014/main" val="1663376073"/>
                    </a:ext>
                  </a:extLst>
                </a:gridCol>
                <a:gridCol w="2279879">
                  <a:extLst>
                    <a:ext uri="{9D8B030D-6E8A-4147-A177-3AD203B41FA5}">
                      <a16:colId xmlns:a16="http://schemas.microsoft.com/office/drawing/2014/main" val="3096908017"/>
                    </a:ext>
                  </a:extLst>
                </a:gridCol>
              </a:tblGrid>
              <a:tr h="9916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ICNP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ICNP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ICNP </a:t>
                      </a:r>
                      <a:r>
                        <a:rPr lang="en-US" sz="1100" err="1">
                          <a:effectLst/>
                        </a:rPr>
                        <a:t>norsk</a:t>
                      </a:r>
                      <a:r>
                        <a:rPr lang="en-US" sz="1100">
                          <a:effectLst/>
                        </a:rPr>
                        <a:t>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SCT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Norsk SCT term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143387033"/>
                  </a:ext>
                </a:extLst>
              </a:tr>
              <a:tr h="9916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10050089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 err="1">
                          <a:effectLst/>
                        </a:rPr>
                        <a:t>Assessing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Discomfort</a:t>
                      </a:r>
                      <a:endParaRPr lang="nb-NO" sz="1100" err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err="1">
                          <a:effectLst/>
                        </a:rPr>
                        <a:t>Vurdere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r>
                        <a:rPr lang="en-US" sz="1100" err="1">
                          <a:effectLst/>
                        </a:rPr>
                        <a:t>ubehag</a:t>
                      </a:r>
                      <a:endParaRPr lang="nb-NO" sz="1100" err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Assessment for sign of discomfort (procedure)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Vurdering av tegn på ubehag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2950448428"/>
                  </a:ext>
                </a:extLst>
              </a:tr>
              <a:tr h="908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10043656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 err="1">
                          <a:effectLst/>
                        </a:rPr>
                        <a:t>Assessing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Diarrhoea</a:t>
                      </a:r>
                      <a:endParaRPr lang="nb-NO" sz="1100" err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 err="1">
                          <a:effectLst/>
                        </a:rPr>
                        <a:t>Vurdere</a:t>
                      </a:r>
                      <a:r>
                        <a:rPr lang="en-US" sz="1100">
                          <a:effectLst/>
                        </a:rPr>
                        <a:t> </a:t>
                      </a:r>
                      <a:r>
                        <a:rPr lang="en-US" sz="1100" err="1">
                          <a:effectLst/>
                        </a:rPr>
                        <a:t>diaré</a:t>
                      </a:r>
                      <a:r>
                        <a:rPr lang="en-US" sz="1100">
                          <a:effectLst/>
                        </a:rPr>
                        <a:t>  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</a:rPr>
                        <a:t>Diarrhea care assessment (procedure)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Vurdering av </a:t>
                      </a:r>
                      <a:r>
                        <a:rPr lang="nb-NO" sz="1100" err="1">
                          <a:effectLst/>
                        </a:rPr>
                        <a:t>diar</a:t>
                      </a:r>
                      <a:r>
                        <a:rPr lang="en-US" sz="1100">
                          <a:effectLst/>
                        </a:rPr>
                        <a:t>é</a:t>
                      </a:r>
                      <a:r>
                        <a:rPr lang="nb-NO" sz="1100">
                          <a:effectLst/>
                        </a:rPr>
                        <a:t>behandling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1113759973"/>
                  </a:ext>
                </a:extLst>
              </a:tr>
              <a:tr h="908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10022814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 err="1">
                          <a:effectLst/>
                        </a:rPr>
                        <a:t>Impaired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Sense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Of</a:t>
                      </a:r>
                      <a:r>
                        <a:rPr lang="nb-NO" sz="1100">
                          <a:effectLst/>
                        </a:rPr>
                        <a:t> Taste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Mangler </a:t>
                      </a:r>
                      <a:r>
                        <a:rPr lang="nb-NO" sz="1100" err="1">
                          <a:effectLst/>
                        </a:rPr>
                        <a:t>smakssans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(No </a:t>
                      </a:r>
                      <a:r>
                        <a:rPr lang="nb-NO" sz="1100" err="1">
                          <a:effectLst/>
                        </a:rPr>
                        <a:t>sense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of</a:t>
                      </a:r>
                      <a:r>
                        <a:rPr lang="nb-NO" sz="1100">
                          <a:effectLst/>
                        </a:rPr>
                        <a:t> taste)</a:t>
                      </a:r>
                      <a:endParaRPr lang="nb-N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>
                          <a:effectLst/>
                        </a:rPr>
                        <a:t>Taste </a:t>
                      </a:r>
                      <a:r>
                        <a:rPr lang="nb-NO" sz="1100" err="1">
                          <a:effectLst/>
                        </a:rPr>
                        <a:t>sense</a:t>
                      </a:r>
                      <a:r>
                        <a:rPr lang="nb-NO" sz="1100">
                          <a:effectLst/>
                        </a:rPr>
                        <a:t> </a:t>
                      </a:r>
                      <a:r>
                        <a:rPr lang="nb-NO" sz="1100" err="1">
                          <a:effectLst/>
                        </a:rPr>
                        <a:t>altered</a:t>
                      </a:r>
                      <a:r>
                        <a:rPr lang="nb-NO" sz="1100">
                          <a:effectLst/>
                        </a:rPr>
                        <a:t> (</a:t>
                      </a:r>
                      <a:r>
                        <a:rPr lang="nb-NO" sz="1100" err="1">
                          <a:effectLst/>
                        </a:rPr>
                        <a:t>finding</a:t>
                      </a:r>
                      <a:r>
                        <a:rPr lang="nb-NO" sz="1100">
                          <a:effectLst/>
                        </a:rPr>
                        <a:t>)</a:t>
                      </a:r>
                    </a:p>
                    <a:p>
                      <a:pPr lvl="0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nb-NO" sz="1100" b="0" i="0" u="none" strike="noStrike" noProof="0">
                        <a:effectLst/>
                        <a:latin typeface="Roboto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b-NO" sz="1100" dirty="0">
                          <a:effectLst/>
                        </a:rPr>
                        <a:t>Endret </a:t>
                      </a:r>
                      <a:r>
                        <a:rPr lang="nb-NO" sz="1100" dirty="0" err="1">
                          <a:effectLst/>
                        </a:rPr>
                        <a:t>smakssans</a:t>
                      </a:r>
                      <a:endParaRPr lang="nb-N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829949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41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47AF126C-CB84-B84C-099B-B3DD7B499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>
                <a:ea typeface="Roboto"/>
                <a:cs typeface="Roboto"/>
              </a:rPr>
              <a:t>Perspectives</a:t>
            </a:r>
            <a:endParaRPr lang="nb-NO" dirty="0" err="1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323576DD-F552-101A-1A9E-0A5206D24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EDD09-BF3E-D547-AB07-D5CB3C7C5447}" type="slidenum">
              <a:rPr lang="nb-NO" smtClean="0"/>
              <a:t>4</a:t>
            </a:fld>
            <a:endParaRPr lang="nb-NO"/>
          </a:p>
        </p:txBody>
      </p:sp>
      <p:pic>
        <p:nvPicPr>
          <p:cNvPr id="5" name="Bilde 4" descr="Et bilde som inneholder tekst, elektronikk, skjermbilde, display&#10;&#10;Automatisk generert beskrivelse">
            <a:extLst>
              <a:ext uri="{FF2B5EF4-FFF2-40B4-BE49-F238E27FC236}">
                <a16:creationId xmlns:a16="http://schemas.microsoft.com/office/drawing/2014/main" id="{E3821B4A-150A-1157-7B03-E48C98BA5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8107" y="1633738"/>
            <a:ext cx="5267325" cy="3867150"/>
          </a:xfrm>
          <a:prstGeom prst="rect">
            <a:avLst/>
          </a:prstGeom>
        </p:spPr>
      </p:pic>
      <p:pic>
        <p:nvPicPr>
          <p:cNvPr id="6" name="Bilde 5" descr="Et bilde som inneholder tekst, elektronikk, skjermbilde, display&#10;&#10;Automatisk generert beskrivelse">
            <a:extLst>
              <a:ext uri="{FF2B5EF4-FFF2-40B4-BE49-F238E27FC236}">
                <a16:creationId xmlns:a16="http://schemas.microsoft.com/office/drawing/2014/main" id="{395FC9F2-2F51-49C4-913D-1D6868B4D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21" y="1709938"/>
            <a:ext cx="51435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40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tekst, elektronikk, skjermbilde, programvare&#10;&#10;Automatisk generert beskrivelse">
            <a:extLst>
              <a:ext uri="{FF2B5EF4-FFF2-40B4-BE49-F238E27FC236}">
                <a16:creationId xmlns:a16="http://schemas.microsoft.com/office/drawing/2014/main" id="{7D5725C3-9D18-20AB-5C7D-5D52205D51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" b="2743"/>
          <a:stretch/>
        </p:blipFill>
        <p:spPr>
          <a:xfrm>
            <a:off x="695325" y="1557854"/>
            <a:ext cx="5400675" cy="4356100"/>
          </a:xfrm>
          <a:prstGeom prst="rect">
            <a:avLst/>
          </a:prstGeom>
          <a:noFill/>
        </p:spPr>
      </p:pic>
      <p:pic>
        <p:nvPicPr>
          <p:cNvPr id="6" name="Bilde 5" descr="Et bilde som inneholder tekst, elektronikk, skjermbilde, Font&#10;&#10;Automatisk generert beskrivelse">
            <a:extLst>
              <a:ext uri="{FF2B5EF4-FFF2-40B4-BE49-F238E27FC236}">
                <a16:creationId xmlns:a16="http://schemas.microsoft.com/office/drawing/2014/main" id="{383D3A7F-F4E7-75A8-5E8E-4D68F7301F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2" r="1" b="1909"/>
          <a:stretch/>
        </p:blipFill>
        <p:spPr>
          <a:xfrm>
            <a:off x="6098905" y="1557854"/>
            <a:ext cx="5388588" cy="4356100"/>
          </a:xfrm>
          <a:prstGeom prst="rect">
            <a:avLst/>
          </a:prstGeom>
          <a:noFill/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C93D2317-B8B8-1F6C-FFF8-F7D73AA7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174" y="6460962"/>
            <a:ext cx="1441449" cy="2448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34EDD09-BF3E-D547-AB07-D5CB3C7C5447}" type="slidenum">
              <a:rPr lang="nb-NO" smtClean="0"/>
              <a:pPr>
                <a:spcAft>
                  <a:spcPts val="600"/>
                </a:spcAft>
              </a:pPr>
              <a:t>5</a:t>
            </a:fld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89B60A1-0FFE-6E79-6A80-F5A5EF81D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</p:spPr>
        <p:txBody>
          <a:bodyPr anchor="t">
            <a:normAutofit/>
          </a:bodyPr>
          <a:lstStyle/>
          <a:p>
            <a:r>
              <a:rPr lang="nb-NO"/>
              <a:t>Health </a:t>
            </a:r>
            <a:r>
              <a:rPr lang="nb-NO" err="1"/>
              <a:t>professional</a:t>
            </a:r>
            <a:r>
              <a:rPr lang="nb-NO"/>
              <a:t> lingo</a:t>
            </a:r>
          </a:p>
        </p:txBody>
      </p:sp>
    </p:spTree>
    <p:extLst>
      <p:ext uri="{BB962C8B-B14F-4D97-AF65-F5344CB8AC3E}">
        <p14:creationId xmlns:p14="http://schemas.microsoft.com/office/powerpoint/2010/main" val="1059499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innhold 1">
            <a:extLst>
              <a:ext uri="{FF2B5EF4-FFF2-40B4-BE49-F238E27FC236}">
                <a16:creationId xmlns:a16="http://schemas.microsoft.com/office/drawing/2014/main" id="{7B23A0FA-8162-7561-3BAA-D07CEC546B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5325" y="1952625"/>
            <a:ext cx="4928043" cy="4356100"/>
          </a:xfrm>
        </p:spPr>
        <p:txBody>
          <a:bodyPr vert="horz" lIns="0" tIns="0" rIns="360000" bIns="0" rtlCol="0" anchor="t">
            <a:normAutofit/>
          </a:bodyPr>
          <a:lstStyle/>
          <a:p>
            <a:r>
              <a:rPr lang="nb-NO" dirty="0">
                <a:ea typeface="Roboto"/>
                <a:cs typeface="Roboto"/>
              </a:rPr>
              <a:t>"Avføring" - </a:t>
            </a:r>
            <a:r>
              <a:rPr lang="nb-NO" dirty="0" err="1">
                <a:ea typeface="Roboto"/>
                <a:cs typeface="Roboto"/>
              </a:rPr>
              <a:t>both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dirty="0" err="1">
                <a:ea typeface="Roboto"/>
                <a:cs typeface="Roboto"/>
              </a:rPr>
              <a:t>defecation</a:t>
            </a:r>
            <a:r>
              <a:rPr lang="nb-NO" dirty="0">
                <a:ea typeface="Roboto"/>
                <a:cs typeface="Roboto"/>
              </a:rPr>
              <a:t> and </a:t>
            </a:r>
            <a:r>
              <a:rPr lang="nb-NO" dirty="0" err="1">
                <a:ea typeface="Roboto"/>
                <a:cs typeface="Roboto"/>
              </a:rPr>
              <a:t>feces</a:t>
            </a:r>
            <a:r>
              <a:rPr lang="nb-NO" dirty="0">
                <a:ea typeface="Roboto"/>
                <a:cs typeface="Roboto"/>
              </a:rPr>
              <a:t> </a:t>
            </a:r>
          </a:p>
          <a:p>
            <a:r>
              <a:rPr lang="nb-NO" err="1">
                <a:ea typeface="Roboto"/>
                <a:cs typeface="Roboto"/>
              </a:rPr>
              <a:t>Process</a:t>
            </a:r>
            <a:r>
              <a:rPr lang="nb-NO" dirty="0">
                <a:ea typeface="Roboto"/>
                <a:cs typeface="Roboto"/>
              </a:rPr>
              <a:t> and </a:t>
            </a:r>
            <a:r>
              <a:rPr lang="nb-NO" err="1">
                <a:ea typeface="Roboto"/>
                <a:cs typeface="Roboto"/>
              </a:rPr>
              <a:t>substance</a:t>
            </a:r>
            <a:endParaRPr lang="nb-NO">
              <a:ea typeface="Roboto"/>
              <a:cs typeface="Roboto"/>
            </a:endParaRPr>
          </a:p>
          <a:p>
            <a:r>
              <a:rPr lang="nb-NO" err="1">
                <a:ea typeface="Roboto"/>
                <a:cs typeface="Roboto"/>
              </a:rPr>
              <a:t>Nursing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group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wants</a:t>
            </a:r>
            <a:r>
              <a:rPr lang="nb-NO" dirty="0">
                <a:ea typeface="Roboto"/>
                <a:cs typeface="Roboto"/>
              </a:rPr>
              <a:t> "avføring" </a:t>
            </a:r>
            <a:r>
              <a:rPr lang="nb-NO" err="1">
                <a:ea typeface="Roboto"/>
                <a:cs typeface="Roboto"/>
              </a:rPr>
              <a:t>on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both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kinds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of</a:t>
            </a:r>
            <a:r>
              <a:rPr lang="nb-NO" dirty="0">
                <a:ea typeface="Roboto"/>
                <a:cs typeface="Roboto"/>
              </a:rPr>
              <a:t> </a:t>
            </a:r>
            <a:r>
              <a:rPr lang="nb-NO" err="1">
                <a:ea typeface="Roboto"/>
                <a:cs typeface="Roboto"/>
              </a:rPr>
              <a:t>concepts</a:t>
            </a:r>
            <a:endParaRPr lang="nb-NO">
              <a:ea typeface="Roboto"/>
              <a:cs typeface="Roboto"/>
            </a:endParaRPr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E0CD940-7C15-438F-5ECA-6B7152E5D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FD356-1CC0-514B-B5D9-F98600AAE6F5}" type="slidenum">
              <a:rPr lang="nb-NO" smtClean="0"/>
              <a:t>6</a:t>
            </a:fld>
            <a:endParaRPr lang="nb-NO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8FFF2C77-87C1-071A-E60F-A8B0C174D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ea typeface="Roboto"/>
                <a:cs typeface="Roboto"/>
              </a:rPr>
              <a:t>Less </a:t>
            </a:r>
            <a:r>
              <a:rPr lang="nb-NO" dirty="0" err="1">
                <a:ea typeface="Roboto"/>
                <a:cs typeface="Roboto"/>
              </a:rPr>
              <a:t>words</a:t>
            </a:r>
            <a:r>
              <a:rPr lang="nb-NO" dirty="0">
                <a:ea typeface="Roboto"/>
                <a:cs typeface="Roboto"/>
              </a:rPr>
              <a:t> in Norwegian</a:t>
            </a:r>
            <a:endParaRPr lang="nb-NO" dirty="0"/>
          </a:p>
        </p:txBody>
      </p:sp>
      <p:pic>
        <p:nvPicPr>
          <p:cNvPr id="6" name="Bilde 5" descr="Et bilde som inneholder tekst, elektronikk, skjermbilde, programvare&#10;&#10;Automatisk generert beskrivelse">
            <a:extLst>
              <a:ext uri="{FF2B5EF4-FFF2-40B4-BE49-F238E27FC236}">
                <a16:creationId xmlns:a16="http://schemas.microsoft.com/office/drawing/2014/main" id="{C62D3C55-1AE6-20EB-C755-22753BE0A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145" y="181678"/>
            <a:ext cx="3401863" cy="2987975"/>
          </a:xfrm>
          <a:prstGeom prst="rect">
            <a:avLst/>
          </a:prstGeom>
        </p:spPr>
      </p:pic>
      <p:pic>
        <p:nvPicPr>
          <p:cNvPr id="7" name="Bilde 6" descr="Et bilde som inneholder tekst, elektronikk, skjermbilde, Font&#10;&#10;Automatisk generert beskrivelse">
            <a:extLst>
              <a:ext uri="{FF2B5EF4-FFF2-40B4-BE49-F238E27FC236}">
                <a16:creationId xmlns:a16="http://schemas.microsoft.com/office/drawing/2014/main" id="{4EFDB2EC-7EE4-CBD5-E201-2891023B1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370" y="2865307"/>
            <a:ext cx="4472797" cy="344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516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 descr="Et bilde som inneholder tekst, elektronikk, skjermbilde, Font&#10;&#10;Automatisk generert beskrivelse">
            <a:extLst>
              <a:ext uri="{FF2B5EF4-FFF2-40B4-BE49-F238E27FC236}">
                <a16:creationId xmlns:a16="http://schemas.microsoft.com/office/drawing/2014/main" id="{4010A792-A6A1-2CBD-86AD-6DD206BFFB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128" b="-2"/>
          <a:stretch/>
        </p:blipFill>
        <p:spPr>
          <a:xfrm>
            <a:off x="268606" y="1952626"/>
            <a:ext cx="3602034" cy="4356100"/>
          </a:xfrm>
          <a:prstGeom prst="rect">
            <a:avLst/>
          </a:prstGeom>
          <a:noFill/>
        </p:spPr>
      </p:pic>
      <p:pic>
        <p:nvPicPr>
          <p:cNvPr id="8" name="Bilde 7" descr="Et bilde som inneholder tekst, elektronikk, skjermbilde, programvare&#10;&#10;Automatisk generert beskrivelse">
            <a:extLst>
              <a:ext uri="{FF2B5EF4-FFF2-40B4-BE49-F238E27FC236}">
                <a16:creationId xmlns:a16="http://schemas.microsoft.com/office/drawing/2014/main" id="{13817C28-744D-1346-C243-B8F22589943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8845" b="-1"/>
          <a:stretch/>
        </p:blipFill>
        <p:spPr>
          <a:xfrm>
            <a:off x="3760806" y="1952626"/>
            <a:ext cx="3585195" cy="4356100"/>
          </a:xfrm>
          <a:prstGeom prst="rect">
            <a:avLst/>
          </a:prstGeom>
          <a:noFill/>
        </p:spPr>
      </p:pic>
      <p:pic>
        <p:nvPicPr>
          <p:cNvPr id="6" name="Plassholder for innhold 5" descr="Et bilde som inneholder tekst, elektronikk, skjermbilde, nummer&#10;&#10;Automatisk generert beskrivelse">
            <a:extLst>
              <a:ext uri="{FF2B5EF4-FFF2-40B4-BE49-F238E27FC236}">
                <a16:creationId xmlns:a16="http://schemas.microsoft.com/office/drawing/2014/main" id="{3E6A6924-0164-33F7-0924-934324547A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rcRect r="1" b="27960"/>
          <a:stretch/>
        </p:blipFill>
        <p:spPr>
          <a:xfrm>
            <a:off x="7898860" y="713106"/>
            <a:ext cx="4288694" cy="5595620"/>
          </a:xfrm>
          <a:noFill/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54164C5-AB66-7ACB-BA64-1F65461B1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174" y="6460962"/>
            <a:ext cx="1441449" cy="2448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41FD356-1CC0-514B-B5D9-F98600AAE6F5}" type="slidenum">
              <a:rPr lang="nb-NO" smtClean="0"/>
              <a:pPr>
                <a:spcAft>
                  <a:spcPts val="600"/>
                </a:spcAft>
              </a:pPr>
              <a:t>7</a:t>
            </a:fld>
            <a:endParaRPr lang="nb-NO"/>
          </a:p>
        </p:txBody>
      </p:sp>
      <p:sp>
        <p:nvSpPr>
          <p:cNvPr id="5" name="Tittel 4">
            <a:extLst>
              <a:ext uri="{FF2B5EF4-FFF2-40B4-BE49-F238E27FC236}">
                <a16:creationId xmlns:a16="http://schemas.microsoft.com/office/drawing/2014/main" id="{B2FBB2E4-C116-20F2-A314-B0C6619A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</p:spPr>
        <p:txBody>
          <a:bodyPr anchor="t">
            <a:normAutofit/>
          </a:bodyPr>
          <a:lstStyle/>
          <a:p>
            <a:r>
              <a:rPr lang="nb-NO" dirty="0"/>
              <a:t>More </a:t>
            </a:r>
            <a:r>
              <a:rPr lang="nb-NO" dirty="0" err="1"/>
              <a:t>words</a:t>
            </a:r>
            <a:r>
              <a:rPr lang="nb-NO" dirty="0"/>
              <a:t> in Norwegian</a:t>
            </a:r>
            <a:endParaRPr lang="nb-NO" dirty="0" err="1"/>
          </a:p>
        </p:txBody>
      </p:sp>
      <p:pic>
        <p:nvPicPr>
          <p:cNvPr id="11" name="Bilde 10" descr="Et bilde som inneholder tekst, skjermbilde, Font, line&#10;&#10;Automatisk generert beskrivelse">
            <a:extLst>
              <a:ext uri="{FF2B5EF4-FFF2-40B4-BE49-F238E27FC236}">
                <a16:creationId xmlns:a16="http://schemas.microsoft.com/office/drawing/2014/main" id="{92B36485-EFAF-EB1A-0A1B-CB324A215C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952" y="4859020"/>
            <a:ext cx="231457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95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lassholder for innhold 6" descr="Et bilde som inneholder tekst, skjermbilde, nummer, Font&#10;&#10;Automatisk generert beskrivelse">
            <a:extLst>
              <a:ext uri="{FF2B5EF4-FFF2-40B4-BE49-F238E27FC236}">
                <a16:creationId xmlns:a16="http://schemas.microsoft.com/office/drawing/2014/main" id="{27793840-EDCA-103A-5A7C-03754263999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r="-3" b="25389"/>
          <a:stretch/>
        </p:blipFill>
        <p:spPr>
          <a:xfrm>
            <a:off x="695325" y="1586094"/>
            <a:ext cx="5410320" cy="4722631"/>
          </a:xfrm>
          <a:noFill/>
        </p:spPr>
      </p:pic>
      <p:pic>
        <p:nvPicPr>
          <p:cNvPr id="8" name="Bilde 7" descr="Et bilde som inneholder tekst, skjermbilde, programvare, Nettside&#10;&#10;Automatisk generert beskrivelse">
            <a:extLst>
              <a:ext uri="{FF2B5EF4-FFF2-40B4-BE49-F238E27FC236}">
                <a16:creationId xmlns:a16="http://schemas.microsoft.com/office/drawing/2014/main" id="{D69B9273-765B-7F72-A728-8E1ACA5F40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" b="27649"/>
          <a:stretch/>
        </p:blipFill>
        <p:spPr>
          <a:xfrm>
            <a:off x="6098441" y="1586094"/>
            <a:ext cx="5398233" cy="4722631"/>
          </a:xfrm>
          <a:prstGeom prst="rect">
            <a:avLst/>
          </a:prstGeom>
          <a:noFill/>
        </p:spPr>
      </p:pic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6070F27-5075-D272-7FAF-F930CBE05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174" y="6460962"/>
            <a:ext cx="1441449" cy="2448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41FD356-1CC0-514B-B5D9-F98600AAE6F5}" type="slidenum">
              <a:rPr lang="nb-NO" smtClean="0"/>
              <a:pPr>
                <a:spcAft>
                  <a:spcPts val="600"/>
                </a:spcAft>
              </a:pPr>
              <a:t>8</a:t>
            </a:fld>
            <a:endParaRPr lang="nb-NO"/>
          </a:p>
        </p:txBody>
      </p:sp>
      <p:sp>
        <p:nvSpPr>
          <p:cNvPr id="6" name="Tittel 5">
            <a:extLst>
              <a:ext uri="{FF2B5EF4-FFF2-40B4-BE49-F238E27FC236}">
                <a16:creationId xmlns:a16="http://schemas.microsoft.com/office/drawing/2014/main" id="{9B76CB12-4201-C41B-CBDC-C95BE425D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nb-NO" sz="3200" dirty="0"/>
              <a:t>More </a:t>
            </a:r>
            <a:r>
              <a:rPr lang="nb-NO" sz="3200" err="1"/>
              <a:t>words</a:t>
            </a:r>
            <a:r>
              <a:rPr lang="nb-NO" sz="3200" dirty="0"/>
              <a:t> in Norwegian part 2 – tubes and </a:t>
            </a:r>
            <a:r>
              <a:rPr lang="nb-NO" sz="3200" err="1"/>
              <a:t>drugs</a:t>
            </a:r>
            <a:endParaRPr lang="nb-NO" sz="3200"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4010109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lassholder for innhold 6" descr="Et bilde som inneholder tekst, elektronikk, skjermbilde, programvare&#10;&#10;Automatisk generert beskrivelse">
            <a:extLst>
              <a:ext uri="{FF2B5EF4-FFF2-40B4-BE49-F238E27FC236}">
                <a16:creationId xmlns:a16="http://schemas.microsoft.com/office/drawing/2014/main" id="{1C8D027C-5AC0-5143-5368-618911C15C9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42102" y="1451055"/>
            <a:ext cx="4984284" cy="4356100"/>
          </a:xfr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714659B-7289-1597-3740-428DC4080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5067" y="1952625"/>
            <a:ext cx="4741607" cy="4356100"/>
          </a:xfrm>
        </p:spPr>
        <p:txBody>
          <a:bodyPr vert="horz" lIns="0" tIns="0" rIns="360000" bIns="0" rtlCol="0" anchor="t">
            <a:normAutofit/>
          </a:bodyPr>
          <a:lstStyle/>
          <a:p>
            <a:r>
              <a:rPr lang="en-US" dirty="0">
                <a:ea typeface="Roboto"/>
                <a:cs typeface="Roboto"/>
              </a:rPr>
              <a:t>Used and translated for ICD-10 map</a:t>
            </a:r>
            <a:endParaRPr lang="en-US" dirty="0"/>
          </a:p>
          <a:p>
            <a:r>
              <a:rPr lang="en-US" dirty="0">
                <a:ea typeface="Roboto"/>
                <a:cs typeface="Roboto"/>
              </a:rPr>
              <a:t>"Bad health maintenance"</a:t>
            </a:r>
            <a:endParaRPr lang="en-US" dirty="0"/>
          </a:p>
          <a:p>
            <a:r>
              <a:rPr lang="en-US" dirty="0">
                <a:ea typeface="Roboto"/>
                <a:cs typeface="Roboto"/>
              </a:rPr>
              <a:t>Patient and family access the nursing care plans</a:t>
            </a:r>
          </a:p>
          <a:p>
            <a:r>
              <a:rPr lang="en-US" dirty="0">
                <a:ea typeface="Roboto"/>
                <a:cs typeface="Roboto"/>
              </a:rPr>
              <a:t>Quick fix with the NRC Term team</a:t>
            </a:r>
            <a:endParaRPr lang="en-US" dirty="0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7A47168A-6E1F-A117-8408-4C5BABFF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17174" y="6460962"/>
            <a:ext cx="1441449" cy="2448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34EDD09-BF3E-D547-AB07-D5CB3C7C5447}" type="slidenum">
              <a:rPr lang="nb-NO" smtClean="0"/>
              <a:pPr>
                <a:spcAft>
                  <a:spcPts val="600"/>
                </a:spcAft>
              </a:pPr>
              <a:t>9</a:t>
            </a:fld>
            <a:endParaRPr lang="nb-NO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9F6203DD-C7AC-EA60-CBEE-2B649F7D3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620713"/>
            <a:ext cx="9721850" cy="1044575"/>
          </a:xfrm>
        </p:spPr>
        <p:txBody>
          <a:bodyPr anchor="t">
            <a:normAutofit/>
          </a:bodyPr>
          <a:lstStyle/>
          <a:p>
            <a:r>
              <a:rPr lang="nb-NO"/>
              <a:t>Think </a:t>
            </a:r>
            <a:r>
              <a:rPr lang="nb-NO" err="1"/>
              <a:t>about</a:t>
            </a:r>
            <a:r>
              <a:rPr lang="nb-NO"/>
              <a:t> </a:t>
            </a:r>
            <a:r>
              <a:rPr lang="nb-NO" err="1"/>
              <a:t>the</a:t>
            </a:r>
            <a:r>
              <a:rPr lang="nb-NO"/>
              <a:t> </a:t>
            </a:r>
            <a:r>
              <a:rPr lang="nb-NO" err="1"/>
              <a:t>reader</a:t>
            </a:r>
            <a:endParaRPr lang="nb-NO" dirty="0" err="1"/>
          </a:p>
        </p:txBody>
      </p:sp>
    </p:spTree>
    <p:extLst>
      <p:ext uri="{BB962C8B-B14F-4D97-AF65-F5344CB8AC3E}">
        <p14:creationId xmlns:p14="http://schemas.microsoft.com/office/powerpoint/2010/main" val="3143235035"/>
      </p:ext>
    </p:extLst>
  </p:cSld>
  <p:clrMapOvr>
    <a:masterClrMapping/>
  </p:clrMapOvr>
</p:sld>
</file>

<file path=ppt/theme/theme1.xml><?xml version="1.0" encoding="utf-8"?>
<a:theme xmlns:a="http://schemas.openxmlformats.org/drawingml/2006/main" name="Helsedir 2024">
  <a:themeElements>
    <a:clrScheme name="Hdir-2024">
      <a:dk1>
        <a:srgbClr val="202020"/>
      </a:dk1>
      <a:lt1>
        <a:srgbClr val="FFFFFF"/>
      </a:lt1>
      <a:dk2>
        <a:srgbClr val="504F4F"/>
      </a:dk2>
      <a:lt2>
        <a:srgbClr val="F0F5FF"/>
      </a:lt2>
      <a:accent1>
        <a:srgbClr val="025069"/>
      </a:accent1>
      <a:accent2>
        <a:srgbClr val="037FA2"/>
      </a:accent2>
      <a:accent3>
        <a:srgbClr val="0069E7"/>
      </a:accent3>
      <a:accent4>
        <a:srgbClr val="7C145C"/>
      </a:accent4>
      <a:accent5>
        <a:srgbClr val="366558"/>
      </a:accent5>
      <a:accent6>
        <a:srgbClr val="94DBC9"/>
      </a:accent6>
      <a:hlink>
        <a:srgbClr val="0069E7"/>
      </a:hlink>
      <a:folHlink>
        <a:srgbClr val="0069E7"/>
      </a:folHlink>
    </a:clrScheme>
    <a:fontScheme name="Tes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1200" dirty="0" err="1" smtClean="0">
            <a:latin typeface="Roboto" panose="02000000000000000000" pitchFamily="2" charset="0"/>
            <a:ea typeface="Roboto" panose="02000000000000000000" pitchFamily="2" charset="0"/>
            <a:cs typeface="Roboto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mal_NY versjon[67]  -  Skrivebeskyttet" id="{E5D2225B-CF60-724E-8634-BB3EBE7027E6}" vid="{44B68484-C258-6D40-9A3E-4450326D50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83cb3e-5469-4ba3-8e7f-a0f40b26c827">
      <Terms xmlns="http://schemas.microsoft.com/office/infopath/2007/PartnerControls"/>
    </lcf76f155ced4ddcb4097134ff3c332f>
    <TaxCatchAll xmlns="c56c3c49-4b7b-4732-b272-724ee8eca3e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D641ED0601B84E95C7730E98590A11" ma:contentTypeVersion="10" ma:contentTypeDescription="Opprett et nytt dokument." ma:contentTypeScope="" ma:versionID="d4446fe98beed284ee3c4cdeaf23c6e6">
  <xsd:schema xmlns:xsd="http://www.w3.org/2001/XMLSchema" xmlns:xs="http://www.w3.org/2001/XMLSchema" xmlns:p="http://schemas.microsoft.com/office/2006/metadata/properties" xmlns:ns2="8d83cb3e-5469-4ba3-8e7f-a0f40b26c827" xmlns:ns3="c56c3c49-4b7b-4732-b272-724ee8eca3e9" targetNamespace="http://schemas.microsoft.com/office/2006/metadata/properties" ma:root="true" ma:fieldsID="e8390578ca246f8405023ccaa1c91ee3" ns2:_="" ns3:_="">
    <xsd:import namespace="8d83cb3e-5469-4ba3-8e7f-a0f40b26c827"/>
    <xsd:import namespace="c56c3c49-4b7b-4732-b272-724ee8eca3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83cb3e-5469-4ba3-8e7f-a0f40b26c8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emerkelapper" ma:readOnly="false" ma:fieldId="{5cf76f15-5ced-4ddc-b409-7134ff3c332f}" ma:taxonomyMulti="true" ma:sspId="44bd27e2-62de-4af1-85f7-19d8bf2bfc5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6c3c49-4b7b-4732-b272-724ee8eca3e9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812a2d0-645d-4f23-9e48-ace78da76045}" ma:internalName="TaxCatchAll" ma:showField="CatchAllData" ma:web="c56c3c49-4b7b-4732-b272-724ee8eca3e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holdstype"/>
        <xsd:element ref="dc:title" minOccurs="0" maxOccurs="1" ma:index="4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DE6656-7D40-49FF-8310-EF271454CE17}">
  <ds:schemaRefs>
    <ds:schemaRef ds:uri="http://schemas.microsoft.com/office/2006/metadata/properties"/>
    <ds:schemaRef ds:uri="http://schemas.microsoft.com/office/infopath/2007/PartnerControls"/>
    <ds:schemaRef ds:uri="8d83cb3e-5469-4ba3-8e7f-a0f40b26c827"/>
    <ds:schemaRef ds:uri="c56c3c49-4b7b-4732-b272-724ee8eca3e9"/>
  </ds:schemaRefs>
</ds:datastoreItem>
</file>

<file path=customXml/itemProps2.xml><?xml version="1.0" encoding="utf-8"?>
<ds:datastoreItem xmlns:ds="http://schemas.openxmlformats.org/officeDocument/2006/customXml" ds:itemID="{A58C70EF-4204-48CC-9705-9783C12D26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06CC38-64B4-4842-9ED1-8E27A76D07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83cb3e-5469-4ba3-8e7f-a0f40b26c827"/>
    <ds:schemaRef ds:uri="c56c3c49-4b7b-4732-b272-724ee8eca3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Widescreen</PresentationFormat>
  <Paragraphs>68</Paragraphs>
  <Slides>11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Roboto Light</vt:lpstr>
      <vt:lpstr>Helsedir 2024</vt:lpstr>
      <vt:lpstr>Experiences from translating nursing concepts in Norway</vt:lpstr>
      <vt:lpstr>Similar enough</vt:lpstr>
      <vt:lpstr>Changed meaning</vt:lpstr>
      <vt:lpstr>Perspectives</vt:lpstr>
      <vt:lpstr>Health professional lingo</vt:lpstr>
      <vt:lpstr>Less words in Norwegian</vt:lpstr>
      <vt:lpstr>More words in Norwegian</vt:lpstr>
      <vt:lpstr>More words in Norwegian part 2 – tubes and drugs</vt:lpstr>
      <vt:lpstr>Think about the reader</vt:lpstr>
      <vt:lpstr>Local variations</vt:lpstr>
      <vt:lpstr>Ice cake or Iced cake?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Experiences from translating nursing concepts in Norway</dc:title>
  <dc:creator>Ole Kristian Våge</dc:creator>
  <cp:lastModifiedBy>Ole Kristian Våge</cp:lastModifiedBy>
  <cp:revision>161</cp:revision>
  <dcterms:created xsi:type="dcterms:W3CDTF">2024-10-21T11:45:52Z</dcterms:created>
  <dcterms:modified xsi:type="dcterms:W3CDTF">2024-10-23T07:08:11Z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0x010100A4D641ED0601B84E95C7730E98590A11</vt:lpwstr>
  </property>
</Properties>
</file>