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8" r:id="rId1"/>
  </p:sldMasterIdLst>
  <p:notesMasterIdLst>
    <p:notesMasterId r:id="rId3"/>
  </p:notesMasterIdLst>
  <p:sldIdLst>
    <p:sldId id="263" r:id="rId2"/>
  </p:sldIdLst>
  <p:sldSz cx="9144000" cy="6858000" type="screen4x3"/>
  <p:notesSz cx="9144000" cy="6858000"/>
  <p:defaultTextStyle>
    <a:defPPr marR="0" algn="l" rtl="0">
      <a:lnSpc>
        <a:spcPct val="100000"/>
      </a:lnSpc>
      <a:spcBef>
        <a:spcPts val="0"/>
      </a:spcBef>
      <a:spcAft>
        <a:spcPts val="0"/>
      </a:spcAft>
    </a:defPPr>
    <a:lvl1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1pPr>
    <a:lvl2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2pPr>
    <a:lvl3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3pPr>
    <a:lvl4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4pPr>
    <a:lvl5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5pPr>
    <a:lvl6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6pPr>
    <a:lvl7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7pPr>
    <a:lvl8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8pPr>
    <a:lvl9pPr marR="0" algn="l" rtl="0">
      <a:lnSpc>
        <a:spcPct val="100000"/>
      </a:lnSpc>
      <a:spcBef>
        <a:spcPts val="0"/>
      </a:spcBef>
      <a:spcAft>
        <a:spcPts val="0"/>
      </a:spcAft>
      <a:buNone/>
      <a:defRPr sz="1400" b="0" i="0" u="none" strike="noStrike" cap="none" baseline="0">
        <a:solidFill>
          <a:srgbClr val="000000"/>
        </a:solidFill>
        <a:latin typeface="Arial"/>
        <a:ea typeface="Arial"/>
        <a:cs typeface="Arial"/>
        <a:sym typeface="Arial"/>
        <a:rtl val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90651C3A-4460-11DB-9652-00E08161165F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078" autoAdjust="0"/>
    <p:restoredTop sz="94757" autoAdjust="0"/>
  </p:normalViewPr>
  <p:slideViewPr>
    <p:cSldViewPr snapToGrid="0" snapToObjects="1">
      <p:cViewPr varScale="1">
        <p:scale>
          <a:sx n="84" d="100"/>
          <a:sy n="84" d="100"/>
        </p:scale>
        <p:origin x="-1128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hape 2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3" name="Shape 3"/>
          <p:cNvSpPr txBox="1">
            <a:spLocks noGrp="1"/>
          </p:cNvSpPr>
          <p:nvPr>
            <p:ph type="dt" idx="10"/>
          </p:nvPr>
        </p:nvSpPr>
        <p:spPr>
          <a:xfrm>
            <a:off x="5179483" y="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r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4" name="Shape 4"/>
          <p:cNvSpPr>
            <a:spLocks noGrp="1" noRot="1" noChangeAspect="1"/>
          </p:cNvSpPr>
          <p:nvPr>
            <p:ph type="sldImg" idx="3"/>
          </p:nvPr>
        </p:nvSpPr>
        <p:spPr>
          <a:xfrm>
            <a:off x="2857500" y="514350"/>
            <a:ext cx="3429000" cy="2571749"/>
          </a:xfrm>
          <a:custGeom>
            <a:avLst/>
            <a:gdLst/>
            <a:ahLst/>
            <a:cxnLst/>
            <a:rect l="0" t="0" r="0" b="0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</p:sp>
      <p:sp>
        <p:nvSpPr>
          <p:cNvPr id="5" name="Shape 5"/>
          <p:cNvSpPr txBox="1">
            <a:spLocks noGrp="1"/>
          </p:cNvSpPr>
          <p:nvPr>
            <p:ph type="body" idx="1"/>
          </p:nvPr>
        </p:nvSpPr>
        <p:spPr>
          <a:xfrm>
            <a:off x="914400" y="3257550"/>
            <a:ext cx="7315200" cy="30860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6" name="Shape 6"/>
          <p:cNvSpPr txBox="1">
            <a:spLocks noGrp="1"/>
          </p:cNvSpPr>
          <p:nvPr>
            <p:ph type="ftr" idx="11"/>
          </p:nvPr>
        </p:nvSpPr>
        <p:spPr>
          <a:xfrm>
            <a:off x="0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l" rtl="0">
              <a:defRPr sz="1200" b="0" i="0" u="none" strike="noStrike" cap="none" baseline="0"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  <a:lvl6pPr>
              <a:defRPr/>
            </a:lvl6pPr>
            <a:lvl7pPr>
              <a:defRPr/>
            </a:lvl7pPr>
            <a:lvl8pPr>
              <a:defRPr/>
            </a:lvl8pPr>
            <a:lvl9pPr>
              <a:defRPr/>
            </a:lvl9pPr>
          </a:lstStyle>
          <a:p>
            <a:endParaRPr/>
          </a:p>
        </p:txBody>
      </p:sp>
      <p:sp>
        <p:nvSpPr>
          <p:cNvPr id="7" name="Shape 7"/>
          <p:cNvSpPr txBox="1">
            <a:spLocks noGrp="1"/>
          </p:cNvSpPr>
          <p:nvPr>
            <p:ph type="sldNum" idx="12"/>
          </p:nvPr>
        </p:nvSpPr>
        <p:spPr>
          <a:xfrm>
            <a:off x="5179483" y="6513910"/>
            <a:ext cx="3962399" cy="342899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marR="0" indent="0" algn="r" rtl="0">
              <a:defRPr sz="1200" b="0" i="0" u="none" strike="noStrike" cap="none" baseline="0"/>
            </a:lvl1pPr>
            <a:lvl2pPr marL="0" marR="0" indent="0" algn="l" rtl="0">
              <a:defRPr/>
            </a:lvl2pPr>
            <a:lvl3pPr marL="0" marR="0" indent="0" algn="l" rtl="0">
              <a:defRPr/>
            </a:lvl3pPr>
            <a:lvl4pPr marL="0" marR="0" indent="0" algn="l" rtl="0">
              <a:defRPr/>
            </a:lvl4pPr>
            <a:lvl5pPr marL="0" marR="0" indent="0" algn="l" rtl="0">
              <a:defRPr/>
            </a:lvl5pPr>
            <a:lvl6pPr marL="0" marR="0" indent="0" algn="l" rtl="0">
              <a:defRPr/>
            </a:lvl6pPr>
            <a:lvl7pPr marL="0" marR="0" indent="0" algn="l" rtl="0">
              <a:defRPr/>
            </a:lvl7pPr>
            <a:lvl8pPr marL="0" marR="0" indent="0" algn="l" rtl="0">
              <a:defRPr/>
            </a:lvl8pPr>
            <a:lvl9pPr marL="0" marR="0" indent="0" algn="l" rtl="0">
              <a:defRPr/>
            </a:lvl9pPr>
          </a:lstStyle>
          <a:p>
            <a:endParaRPr/>
          </a:p>
        </p:txBody>
      </p:sp>
    </p:spTree>
    <p:extLst>
      <p:ext uri="{BB962C8B-B14F-4D97-AF65-F5344CB8AC3E}">
        <p14:creationId xmlns:p14="http://schemas.microsoft.com/office/powerpoint/2010/main" val="1257629482"/>
      </p:ext>
    </p:extLst>
  </p:cSld>
  <p:clrMap bg1="lt1" tx1="dk1" bg2="dk2" tx2="lt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Relationship Id="rId2" Type="http://schemas.openxmlformats.org/officeDocument/2006/relationships/image" Target="../media/image2.png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lide Number Placeholder 2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72A2698-25A6-BB44-BDF3-496AA86874BD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Shape 9"/>
          <p:cNvSpPr txBox="1">
            <a:spLocks noGrp="1"/>
          </p:cNvSpPr>
          <p:nvPr>
            <p:ph idx="1"/>
          </p:nvPr>
        </p:nvSpPr>
        <p:spPr>
          <a:xfrm>
            <a:off x="457200" y="1452308"/>
            <a:ext cx="8229600" cy="465800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Museo 300"/>
                <a:ea typeface="Arial"/>
                <a:cs typeface="Museo 300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8" name="Shape 29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6592043" cy="50799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cxnSp>
        <p:nvCxnSpPr>
          <p:cNvPr id="9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</p:spTree>
    <p:extLst>
      <p:ext uri="{BB962C8B-B14F-4D97-AF65-F5344CB8AC3E}">
        <p14:creationId xmlns:p14="http://schemas.microsoft.com/office/powerpoint/2010/main" val="381006972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0" i="0" cap="all">
                <a:latin typeface="Museo 500"/>
                <a:cs typeface="Museo 500"/>
              </a:defRPr>
            </a:lvl1pPr>
          </a:lstStyle>
          <a:p>
            <a:r>
              <a:rPr lang="en-GB" smtClean="0"/>
              <a:t>Click to edit Master title style</a:t>
            </a:r>
            <a:endParaRPr lang="da-DK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b="0" i="0">
                <a:latin typeface="Museo 300"/>
                <a:cs typeface="Museo 300"/>
              </a:defRPr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pic>
        <p:nvPicPr>
          <p:cNvPr id="7" name="Picture 6" descr="ihtsdo_brand_master_PMS.png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79275" y="64416"/>
            <a:ext cx="3238066" cy="1438019"/>
          </a:xfrm>
          <a:prstGeom prst="rect">
            <a:avLst/>
          </a:prstGeom>
          <a:solidFill>
            <a:schemeClr val="bg1"/>
          </a:solidFill>
        </p:spPr>
      </p:pic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7389741" y="6429396"/>
            <a:ext cx="1104971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84849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Comparison">
    <p:spTree>
      <p:nvGrpSpPr>
        <p:cNvPr id="1" name="Shape 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Shape 36"/>
          <p:cNvSpPr txBox="1">
            <a:spLocks noGrp="1"/>
          </p:cNvSpPr>
          <p:nvPr>
            <p:ph type="body" idx="1"/>
          </p:nvPr>
        </p:nvSpPr>
        <p:spPr>
          <a:xfrm>
            <a:off x="457200" y="1535112"/>
            <a:ext cx="4040187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7" name="Shape 37"/>
          <p:cNvSpPr txBox="1">
            <a:spLocks noGrp="1"/>
          </p:cNvSpPr>
          <p:nvPr>
            <p:ph type="body" idx="2"/>
          </p:nvPr>
        </p:nvSpPr>
        <p:spPr>
          <a:xfrm>
            <a:off x="457200" y="2174875"/>
            <a:ext cx="4040187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8" name="Shape 38"/>
          <p:cNvSpPr txBox="1">
            <a:spLocks noGrp="1"/>
          </p:cNvSpPr>
          <p:nvPr>
            <p:ph type="body" idx="3"/>
          </p:nvPr>
        </p:nvSpPr>
        <p:spPr>
          <a:xfrm>
            <a:off x="4645025" y="1535112"/>
            <a:ext cx="4041774" cy="63976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marL="0" indent="0" rtl="0">
              <a:buFont typeface="Arial"/>
              <a:buNone/>
              <a:defRPr sz="2400" b="0" i="0">
                <a:latin typeface="Museo 500"/>
                <a:cs typeface="Museo 500"/>
              </a:defRPr>
            </a:lvl1pPr>
            <a:lvl2pPr marL="457200" indent="0" rtl="0">
              <a:buFont typeface="Arial"/>
              <a:buNone/>
              <a:defRPr sz="2000" b="1"/>
            </a:lvl2pPr>
            <a:lvl3pPr marL="914400" indent="0" rtl="0">
              <a:buFont typeface="Arial"/>
              <a:buNone/>
              <a:defRPr sz="1800" b="1"/>
            </a:lvl3pPr>
            <a:lvl4pPr marL="1371600" indent="0" rtl="0">
              <a:buFont typeface="Arial"/>
              <a:buNone/>
              <a:defRPr sz="1600" b="1"/>
            </a:lvl4pPr>
            <a:lvl5pPr marL="1828800" indent="0" rtl="0">
              <a:buFont typeface="Arial"/>
              <a:buNone/>
              <a:defRPr sz="1600" b="1"/>
            </a:lvl5pPr>
            <a:lvl6pPr marL="2286000" indent="0" rtl="0">
              <a:buFont typeface="Arial"/>
              <a:buNone/>
              <a:defRPr sz="1600" b="1"/>
            </a:lvl6pPr>
            <a:lvl7pPr marL="2743200" indent="0" rtl="0">
              <a:buFont typeface="Arial"/>
              <a:buNone/>
              <a:defRPr sz="1600" b="1"/>
            </a:lvl7pPr>
            <a:lvl8pPr marL="3200400" indent="0" rtl="0">
              <a:buFont typeface="Arial"/>
              <a:buNone/>
              <a:defRPr sz="1600" b="1"/>
            </a:lvl8pPr>
            <a:lvl9pPr marL="3657600" indent="0" rtl="0">
              <a:buFont typeface="Arial"/>
              <a:buNone/>
              <a:defRPr sz="1600" b="1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39" name="Shape 39"/>
          <p:cNvSpPr txBox="1">
            <a:spLocks noGrp="1"/>
          </p:cNvSpPr>
          <p:nvPr>
            <p:ph type="body" idx="4"/>
          </p:nvPr>
        </p:nvSpPr>
        <p:spPr>
          <a:xfrm>
            <a:off x="4645025" y="2174875"/>
            <a:ext cx="4041774" cy="395128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000" b="0" i="0">
                <a:latin typeface="Museo 300"/>
                <a:cs typeface="Museo 300"/>
              </a:defRPr>
            </a:lvl1pPr>
            <a:lvl2pPr rtl="0">
              <a:defRPr sz="2000"/>
            </a:lvl2pPr>
            <a:lvl3pPr rtl="0">
              <a:defRPr sz="1800"/>
            </a:lvl3pPr>
            <a:lvl4pPr rtl="0">
              <a:defRPr sz="1600"/>
            </a:lvl4pPr>
            <a:lvl5pPr rtl="0">
              <a:defRPr sz="1600"/>
            </a:lvl5pPr>
            <a:lvl6pPr rtl="0">
              <a:defRPr sz="1600"/>
            </a:lvl6pPr>
            <a:lvl7pPr rtl="0">
              <a:defRPr sz="1600"/>
            </a:lvl7pPr>
            <a:lvl8pPr rtl="0">
              <a:defRPr sz="1600"/>
            </a:lvl8pPr>
            <a:lvl9pPr rtl="0">
              <a:defRPr sz="16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cxnSp>
        <p:nvCxnSpPr>
          <p:cNvPr id="11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12" name="Shape 18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59204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sp>
        <p:nvSpPr>
          <p:cNvPr id="13" name="Slide Number Placeholder 2"/>
          <p:cNvSpPr>
            <a:spLocks noGrp="1"/>
          </p:cNvSpPr>
          <p:nvPr>
            <p:ph type="sldNum" sz="quarter" idx="10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>
  <p:cSld name="Title Only">
    <p:spTree>
      <p:nvGrpSpPr>
        <p:cNvPr id="1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Shape 45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610448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algn="l" rtl="0">
              <a:spcBef>
                <a:spcPts val="0"/>
              </a:spcBef>
              <a:spcAft>
                <a:spcPts val="0"/>
              </a:spcAft>
              <a:defRPr sz="2800" b="0" i="0">
                <a:solidFill>
                  <a:srgbClr val="21218A"/>
                </a:solidFill>
                <a:latin typeface="Museo 500"/>
                <a:ea typeface="Arial"/>
                <a:cs typeface="Museo 500"/>
                <a:sym typeface="Arial"/>
              </a:defRPr>
            </a:lvl1pPr>
            <a:lvl2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algn="l" rtl="0">
              <a:spcBef>
                <a:spcPts val="0"/>
              </a:spcBef>
              <a:spcAft>
                <a:spcPts val="0"/>
              </a:spcAft>
              <a:defRPr sz="320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Click to edit Master title style</a:t>
            </a:r>
            <a:endParaRPr dirty="0"/>
          </a:p>
        </p:txBody>
      </p:sp>
      <p:cxnSp>
        <p:nvCxnSpPr>
          <p:cNvPr id="7" name="Shape 13"/>
          <p:cNvCxnSpPr/>
          <p:nvPr userDrawn="1"/>
        </p:nvCxnSpPr>
        <p:spPr>
          <a:xfrm>
            <a:off x="0" y="1318802"/>
            <a:ext cx="9144000" cy="0"/>
          </a:xfrm>
          <a:prstGeom prst="straightConnector1">
            <a:avLst/>
          </a:prstGeom>
          <a:noFill/>
          <a:ln w="9525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>
  <p:cSld name="Content with Caption">
    <p:spTree>
      <p:nvGrpSpPr>
        <p:cNvPr id="1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Shape 55"/>
          <p:cNvSpPr txBox="1">
            <a:spLocks noGrp="1"/>
          </p:cNvSpPr>
          <p:nvPr>
            <p:ph type="title"/>
          </p:nvPr>
        </p:nvSpPr>
        <p:spPr>
          <a:xfrm>
            <a:off x="457200" y="714356"/>
            <a:ext cx="3008313" cy="72074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56" name="Shape 56"/>
          <p:cNvSpPr txBox="1">
            <a:spLocks noGrp="1"/>
          </p:cNvSpPr>
          <p:nvPr>
            <p:ph type="body" idx="1"/>
          </p:nvPr>
        </p:nvSpPr>
        <p:spPr>
          <a:xfrm>
            <a:off x="3575050" y="892621"/>
            <a:ext cx="5111750" cy="523354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rtl="0">
              <a:defRPr sz="2400" b="0" i="0">
                <a:latin typeface="Museo 300"/>
                <a:cs typeface="Museo 300"/>
              </a:defRPr>
            </a:lvl1pPr>
            <a:lvl2pPr rtl="0">
              <a:defRPr sz="2400"/>
            </a:lvl2pPr>
            <a:lvl3pPr rtl="0">
              <a:defRPr sz="2000"/>
            </a:lvl3pPr>
            <a:lvl4pPr rtl="0">
              <a:defRPr sz="1800"/>
            </a:lvl4pPr>
            <a:lvl5pPr rtl="0">
              <a:defRPr sz="1800"/>
            </a:lvl5pPr>
            <a:lvl6pPr rtl="0">
              <a:defRPr sz="2000"/>
            </a:lvl6pPr>
            <a:lvl7pPr rtl="0">
              <a:defRPr sz="2000"/>
            </a:lvl7pPr>
            <a:lvl8pPr rtl="0">
              <a:defRPr sz="2000"/>
            </a:lvl8pPr>
            <a:lvl9pPr rtl="0">
              <a:defRPr sz="20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57" name="Shape 57"/>
          <p:cNvSpPr txBox="1">
            <a:spLocks noGrp="1"/>
          </p:cNvSpPr>
          <p:nvPr>
            <p:ph type="body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cxnSp>
        <p:nvCxnSpPr>
          <p:cNvPr id="61" name="Shape 61"/>
          <p:cNvCxnSpPr/>
          <p:nvPr/>
        </p:nvCxnSpPr>
        <p:spPr>
          <a:xfrm>
            <a:off x="428597" y="1428736"/>
            <a:ext cx="3071833" cy="0"/>
          </a:xfrm>
          <a:prstGeom prst="straightConnector1">
            <a:avLst/>
          </a:prstGeom>
          <a:noFill/>
          <a:ln w="38100" cap="flat">
            <a:solidFill>
              <a:srgbClr val="229BB8"/>
            </a:solidFill>
            <a:prstDash val="solid"/>
            <a:round/>
            <a:headEnd type="none" w="med" len="med"/>
            <a:tailEnd type="none" w="med" len="med"/>
          </a:ln>
        </p:spPr>
      </p:cxnSp>
      <p:sp>
        <p:nvSpPr>
          <p:cNvPr id="9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>
  <p:cSld name="Picture with Caption">
    <p:spTree>
      <p:nvGrpSpPr>
        <p:cNvPr id="1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Shape 63"/>
          <p:cNvSpPr txBox="1">
            <a:spLocks noGrp="1"/>
          </p:cNvSpPr>
          <p:nvPr>
            <p:ph type="title"/>
          </p:nvPr>
        </p:nvSpPr>
        <p:spPr>
          <a:xfrm>
            <a:off x="1792288" y="4914919"/>
            <a:ext cx="5486399" cy="566737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b" anchorCtr="0"/>
          <a:lstStyle>
            <a:lvl1pPr algn="l" rtl="0">
              <a:defRPr sz="2000" b="0" i="0">
                <a:latin typeface="Museo 500"/>
                <a:cs typeface="Museo 500"/>
              </a:defRPr>
            </a:lvl1pPr>
            <a:lvl2pPr rtl="0">
              <a:defRPr/>
            </a:lvl2pPr>
            <a:lvl3pPr rtl="0">
              <a:defRPr/>
            </a:lvl3pPr>
            <a:lvl4pPr rtl="0">
              <a:defRPr/>
            </a:lvl4pPr>
            <a:lvl5pPr rtl="0">
              <a:defRPr/>
            </a:lvl5pPr>
            <a:lvl6pPr rtl="0">
              <a:defRPr/>
            </a:lvl6pPr>
            <a:lvl7pPr rtl="0">
              <a:defRPr/>
            </a:lvl7pPr>
            <a:lvl8pPr rtl="0">
              <a:defRPr/>
            </a:lvl8pPr>
            <a:lvl9pPr rtl="0">
              <a:defRPr/>
            </a:lvl9pPr>
          </a:lstStyle>
          <a:p>
            <a:r>
              <a:rPr lang="en-GB" smtClean="0"/>
              <a:t>Click to edit Master title style</a:t>
            </a:r>
            <a:endParaRPr/>
          </a:p>
        </p:txBody>
      </p:sp>
      <p:sp>
        <p:nvSpPr>
          <p:cNvPr id="64" name="Shape 64"/>
          <p:cNvSpPr>
            <a:spLocks noGrp="1"/>
          </p:cNvSpPr>
          <p:nvPr>
            <p:ph type="pic" idx="2"/>
          </p:nvPr>
        </p:nvSpPr>
        <p:spPr>
          <a:xfrm>
            <a:off x="1792288" y="883418"/>
            <a:ext cx="5486399" cy="390290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marR="0" indent="0" algn="l" rtl="0">
              <a:spcBef>
                <a:spcPts val="0"/>
              </a:spcBef>
              <a:buClr>
                <a:srgbClr val="150E53"/>
              </a:buClr>
              <a:buFont typeface="Arial"/>
              <a:buNone/>
              <a:defRPr sz="3200" b="0" i="0" u="none" strike="noStrike" cap="none" baseline="0">
                <a:solidFill>
                  <a:srgbClr val="150E5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457200" marR="0" indent="0" algn="l" rtl="0">
              <a:buClr>
                <a:schemeClr val="dk1"/>
              </a:buClr>
              <a:buFont typeface="Arial"/>
              <a:buNone/>
              <a:defRPr sz="28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914400" marR="0" indent="0" algn="l" rtl="0">
              <a:buClr>
                <a:schemeClr val="dk1"/>
              </a:buClr>
              <a:buFont typeface="Arial"/>
              <a:buNone/>
              <a:defRPr sz="24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371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18288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2860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7432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2004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657600" marR="0" indent="0" algn="l" rtl="0">
              <a:buClr>
                <a:schemeClr val="dk1"/>
              </a:buClr>
              <a:buFont typeface="Arial"/>
              <a:buNone/>
              <a:defRPr sz="2000" b="0" i="0" u="none" strike="noStrike" cap="none" baseline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r>
              <a:rPr lang="en-GB" smtClean="0"/>
              <a:t>Drag picture to placeholder or click icon to add</a:t>
            </a:r>
            <a:endParaRPr/>
          </a:p>
        </p:txBody>
      </p:sp>
      <p:sp>
        <p:nvSpPr>
          <p:cNvPr id="65" name="Shape 65"/>
          <p:cNvSpPr txBox="1">
            <a:spLocks noGrp="1"/>
          </p:cNvSpPr>
          <p:nvPr>
            <p:ph type="body" idx="1"/>
          </p:nvPr>
        </p:nvSpPr>
        <p:spPr>
          <a:xfrm>
            <a:off x="1792288" y="5481657"/>
            <a:ext cx="5486399" cy="804861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0" indent="0" rtl="0">
              <a:buFont typeface="Arial"/>
              <a:buNone/>
              <a:defRPr sz="1400" b="0" i="0">
                <a:latin typeface="Museo 300"/>
                <a:cs typeface="Museo 300"/>
              </a:defRPr>
            </a:lvl1pPr>
            <a:lvl2pPr marL="457200" indent="0" rtl="0">
              <a:buFont typeface="Arial"/>
              <a:buNone/>
              <a:defRPr sz="1200"/>
            </a:lvl2pPr>
            <a:lvl3pPr marL="914400" indent="0" rtl="0">
              <a:buFont typeface="Arial"/>
              <a:buNone/>
              <a:defRPr sz="1000"/>
            </a:lvl3pPr>
            <a:lvl4pPr marL="1371600" indent="0" rtl="0">
              <a:buFont typeface="Arial"/>
              <a:buNone/>
              <a:defRPr sz="900"/>
            </a:lvl4pPr>
            <a:lvl5pPr marL="1828800" indent="0" rtl="0">
              <a:buFont typeface="Arial"/>
              <a:buNone/>
              <a:defRPr sz="900"/>
            </a:lvl5pPr>
            <a:lvl6pPr marL="2286000" indent="0" rtl="0">
              <a:buFont typeface="Arial"/>
              <a:buNone/>
              <a:defRPr sz="900"/>
            </a:lvl6pPr>
            <a:lvl7pPr marL="2743200" indent="0" rtl="0">
              <a:buFont typeface="Arial"/>
              <a:buNone/>
              <a:defRPr sz="900"/>
            </a:lvl7pPr>
            <a:lvl8pPr marL="3200400" indent="0" rtl="0">
              <a:buFont typeface="Arial"/>
              <a:buNone/>
              <a:defRPr sz="900"/>
            </a:lvl8pPr>
            <a:lvl9pPr marL="3657600" indent="0" rtl="0">
              <a:buFont typeface="Arial"/>
              <a:buNone/>
              <a:defRPr sz="900"/>
            </a:lvl9pPr>
          </a:lstStyle>
          <a:p>
            <a:pPr lvl="0"/>
            <a:r>
              <a:rPr lang="en-GB" smtClean="0"/>
              <a:t>Click to edit Master text styles</a:t>
            </a:r>
          </a:p>
        </p:txBody>
      </p:sp>
      <p:sp>
        <p:nvSpPr>
          <p:cNvPr id="8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theme" Target="../theme/theme1.xml"/><Relationship Id="rId9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hape 9"/>
          <p:cNvSpPr txBox="1">
            <a:spLocks noGrp="1"/>
          </p:cNvSpPr>
          <p:nvPr>
            <p:ph type="body" idx="1"/>
          </p:nvPr>
        </p:nvSpPr>
        <p:spPr>
          <a:xfrm>
            <a:off x="457200" y="1428736"/>
            <a:ext cx="8229600" cy="4828815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/>
          <a:lstStyle>
            <a:lvl1pPr marL="342900" marR="0" indent="-213359" algn="l" rtl="0">
              <a:spcBef>
                <a:spcPts val="100"/>
              </a:spcBef>
              <a:spcAft>
                <a:spcPts val="100"/>
              </a:spcAft>
              <a:buClr>
                <a:srgbClr val="0055B0"/>
              </a:buClr>
              <a:buFont typeface="Arial"/>
              <a:buChar char="▪"/>
              <a:defRPr sz="24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742950" marR="0" indent="-177800" algn="l" rtl="0">
              <a:spcBef>
                <a:spcPts val="100"/>
              </a:spcBef>
              <a:spcAft>
                <a:spcPts val="100"/>
              </a:spcAft>
              <a:buClr>
                <a:srgbClr val="0070C0"/>
              </a:buClr>
              <a:buFont typeface="Arial"/>
              <a:buChar char="▪"/>
              <a:defRPr sz="2000" b="0" i="0" u="none" strike="noStrike" cap="none" baseline="0">
                <a:solidFill>
                  <a:srgbClr val="0070C0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143000" marR="0" indent="-165100" algn="l" rtl="0">
              <a:spcBef>
                <a:spcPts val="100"/>
              </a:spcBef>
              <a:spcAft>
                <a:spcPts val="100"/>
              </a:spcAft>
              <a:buClr>
                <a:srgbClr val="229BB8"/>
              </a:buClr>
              <a:buFont typeface="Arial"/>
              <a:buChar char="▪"/>
              <a:defRPr sz="2000" b="0" i="0" u="none" strike="noStrike" cap="none" baseline="0">
                <a:solidFill>
                  <a:srgbClr val="229BB8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6002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–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057400" marR="0" indent="-127000" algn="l" rtl="0">
              <a:spcBef>
                <a:spcPts val="100"/>
              </a:spcBef>
              <a:spcAft>
                <a:spcPts val="100"/>
              </a:spcAft>
              <a:buClr>
                <a:srgbClr val="606060"/>
              </a:buClr>
              <a:buFont typeface="Arial"/>
              <a:buChar char="»"/>
              <a:defRPr sz="1600" b="0" i="0" u="none" strike="noStrike" cap="none" baseline="0">
                <a:solidFill>
                  <a:srgbClr val="606060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5146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29718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34290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3886200" marR="0" indent="-101600" algn="l" rtl="0">
              <a:spcBef>
                <a:spcPts val="400"/>
              </a:spcBef>
              <a:spcAft>
                <a:spcPts val="0"/>
              </a:spcAft>
              <a:buClr>
                <a:srgbClr val="0055B0"/>
              </a:buClr>
              <a:buFont typeface="Arial"/>
              <a:buChar char="»"/>
              <a:defRPr sz="2000" b="0" i="0" u="none" strike="noStrike" cap="none" baseline="0">
                <a:solidFill>
                  <a:srgbClr val="0055B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sp>
        <p:nvSpPr>
          <p:cNvPr id="11" name="Shape 11"/>
          <p:cNvSpPr txBox="1">
            <a:spLocks noGrp="1"/>
          </p:cNvSpPr>
          <p:nvPr>
            <p:ph type="title"/>
          </p:nvPr>
        </p:nvSpPr>
        <p:spPr>
          <a:xfrm>
            <a:off x="457200" y="642918"/>
            <a:ext cx="6711673" cy="579433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ctr" anchorCtr="0"/>
          <a:lstStyle>
            <a:lvl1pPr marL="0" marR="0" indent="0" algn="l" rtl="0">
              <a:spcBef>
                <a:spcPts val="0"/>
              </a:spcBef>
              <a:spcAft>
                <a:spcPts val="0"/>
              </a:spcAft>
              <a:defRPr sz="2800" b="0" i="0" u="none" strike="noStrike" cap="none" baseline="0">
                <a:solidFill>
                  <a:srgbClr val="21218A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4572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9144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13716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1828800" marR="0" indent="0" algn="l" rtl="0">
              <a:spcBef>
                <a:spcPts val="0"/>
              </a:spcBef>
              <a:spcAft>
                <a:spcPts val="0"/>
              </a:spcAft>
              <a:defRPr sz="3200" b="0" i="0" u="none" strike="noStrike" cap="none" baseline="0">
                <a:solidFill>
                  <a:srgbClr val="666666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 dirty="0"/>
          </a:p>
        </p:txBody>
      </p:sp>
      <p:pic>
        <p:nvPicPr>
          <p:cNvPr id="2" name="Picture 1" descr="ihtsdo_snomed_combined_b_PMS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68873" y="114249"/>
            <a:ext cx="1735851" cy="629964"/>
          </a:xfrm>
          <a:prstGeom prst="rect">
            <a:avLst/>
          </a:prstGeom>
        </p:spPr>
      </p:pic>
      <p:sp>
        <p:nvSpPr>
          <p:cNvPr id="3" name="Slide Number Placeholder 2"/>
          <p:cNvSpPr>
            <a:spLocks noGrp="1"/>
          </p:cNvSpPr>
          <p:nvPr>
            <p:ph type="sldNum" sz="quarter" idx="4"/>
          </p:nvPr>
        </p:nvSpPr>
        <p:spPr>
          <a:xfrm>
            <a:off x="6553200" y="6429396"/>
            <a:ext cx="2133600" cy="29207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Museo 300"/>
                <a:cs typeface="Museo 300"/>
              </a:defRPr>
            </a:lvl1pPr>
          </a:lstStyle>
          <a:p>
            <a:fld id="{E72A2698-25A6-BB44-BDF3-496AA86874B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80" r:id="rId1"/>
    <p:sldLayoutId id="2147483679" r:id="rId2"/>
    <p:sldLayoutId id="2147483652" r:id="rId3"/>
    <p:sldLayoutId id="2147483653" r:id="rId4"/>
    <p:sldLayoutId id="2147483654" r:id="rId5"/>
    <p:sldLayoutId id="2147483655" r:id="rId6"/>
    <p:sldLayoutId id="2147483656" r:id="rId7"/>
  </p:sldLayoutIdLst>
  <p:txStyles>
    <p:title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500"/>
          <a:ea typeface="Arial"/>
          <a:cs typeface="Museo 5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</p:titleStyle>
    <p:body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Museo 300"/>
          <a:ea typeface="Arial"/>
          <a:cs typeface="Museo 300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1" i="1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bodyStyle>
    <p:otherStyle>
      <a:defPPr marR="0" algn="l" rtl="0">
        <a:lnSpc>
          <a:spcPct val="100000"/>
        </a:lnSpc>
        <a:spcBef>
          <a:spcPts val="0"/>
        </a:spcBef>
        <a:spcAft>
          <a:spcPts val="0"/>
        </a:spcAft>
      </a:defPPr>
      <a:lvl1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1pPr>
      <a:lvl2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2pPr>
      <a:lvl3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3pPr>
      <a:lvl4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4pPr>
      <a:lvl5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5pPr>
      <a:lvl6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6pPr>
      <a:lvl7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7pPr>
      <a:lvl8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8pPr>
      <a:lvl9pPr marR="0" algn="l" rtl="0" eaLnBrk="1" hangingPunct="1">
        <a:lnSpc>
          <a:spcPct val="100000"/>
        </a:lnSpc>
        <a:spcBef>
          <a:spcPts val="0"/>
        </a:spcBef>
        <a:spcAft>
          <a:spcPts val="0"/>
        </a:spcAft>
        <a:buNone/>
        <a:defRPr sz="1400" b="0" i="0" u="none" strike="noStrike" cap="none" baseline="0">
          <a:solidFill>
            <a:srgbClr val="000000"/>
          </a:solidFill>
          <a:latin typeface="Arial"/>
          <a:ea typeface="Arial"/>
          <a:cs typeface="Arial"/>
          <a:sym typeface="Arial"/>
          <a:rtl val="0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Communication improvement suggestions</a:t>
            </a:r>
          </a:p>
          <a:p>
            <a:pPr lvl="1"/>
            <a:r>
              <a:rPr lang="en-US" dirty="0"/>
              <a:t>Inter AG communication – proposal to be discussed with all AG’s</a:t>
            </a:r>
          </a:p>
          <a:p>
            <a:pPr lvl="1"/>
            <a:r>
              <a:rPr lang="en-US" dirty="0"/>
              <a:t>Internal communication – general improvements to the way the group communicates and shares information</a:t>
            </a:r>
          </a:p>
          <a:p>
            <a:pPr lvl="1"/>
            <a:r>
              <a:rPr lang="en-US" dirty="0"/>
              <a:t>Decision tracking – creation and maintenance of decision log/tracker</a:t>
            </a:r>
          </a:p>
          <a:p>
            <a:r>
              <a:rPr lang="en-US" dirty="0"/>
              <a:t>Improved identification of information available on issues affecting content managers within NRC’s from the IHTSDO, using CMAG as the portal for information sharing</a:t>
            </a:r>
          </a:p>
          <a:p>
            <a:r>
              <a:rPr lang="en-US" dirty="0"/>
              <a:t>Tracking the feedback on the feedback given – evaluating whether the Content managers input has been valuable ? </a:t>
            </a:r>
          </a:p>
          <a:p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Content Managers Advisory Group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01019756"/>
      </p:ext>
    </p:extLst>
  </p:cSld>
  <p:clrMapOvr>
    <a:masterClrMapping/>
  </p:clrMapOvr>
</p:sld>
</file>

<file path=ppt/theme/theme1.xml><?xml version="1.0" encoding="utf-8"?>
<a:theme xmlns:a="http://schemas.openxmlformats.org/drawingml/2006/main" name="IHTSDO_PPT_Template_2014">
  <a:themeElements>
    <a:clrScheme name="IHTSDO CIIO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9972"/>
      </a:accent1>
      <a:accent2>
        <a:srgbClr val="3333CC"/>
      </a:accent2>
      <a:accent3>
        <a:srgbClr val="FFFFFF"/>
      </a:accent3>
      <a:accent4>
        <a:srgbClr val="000000"/>
      </a:accent4>
      <a:accent5>
        <a:srgbClr val="00CC99"/>
      </a:accent5>
      <a:accent6>
        <a:srgbClr val="2D2DB9"/>
      </a:accent6>
      <a:hlink>
        <a:srgbClr val="0000E5"/>
      </a:hlink>
      <a:folHlink>
        <a:srgbClr val="2D2DB9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Custom Theme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IHTSDO_PPT_Template_2014.potx</Template>
  <TotalTime>446</TotalTime>
  <Words>85</Words>
  <Application>Microsoft Macintosh PowerPoint</Application>
  <PresentationFormat>On-screen Show (4:3)</PresentationFormat>
  <Paragraphs>7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IHTSDO_PPT_Template_2014</vt:lpstr>
      <vt:lpstr>Content Managers Advisory Group</vt:lpstr>
    </vt:vector>
  </TitlesOfParts>
  <Manager/>
  <Company>IHTSDO</Company>
  <LinksUpToDate>false</LinksUpToDate>
  <SharedDoc>false</SharedDoc>
  <HyperlinkBase/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subject/>
  <dc:creator>IHTSDO</dc:creator>
  <cp:keywords/>
  <dc:description/>
  <cp:lastModifiedBy>Ian Green</cp:lastModifiedBy>
  <cp:revision>23</cp:revision>
  <dcterms:modified xsi:type="dcterms:W3CDTF">2016-04-18T18:36:11Z</dcterms:modified>
  <cp:category/>
</cp:coreProperties>
</file>