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D798F-D6B7-4D35-A814-469133AED65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9969D-800C-4A13-A3C8-0F922B730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545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D798F-D6B7-4D35-A814-469133AED65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9969D-800C-4A13-A3C8-0F922B730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08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D798F-D6B7-4D35-A814-469133AED65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9969D-800C-4A13-A3C8-0F922B730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088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D798F-D6B7-4D35-A814-469133AED65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9969D-800C-4A13-A3C8-0F922B730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411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D798F-D6B7-4D35-A814-469133AED65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9969D-800C-4A13-A3C8-0F922B730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991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D798F-D6B7-4D35-A814-469133AED65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9969D-800C-4A13-A3C8-0F922B730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79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D798F-D6B7-4D35-A814-469133AED65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9969D-800C-4A13-A3C8-0F922B730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094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D798F-D6B7-4D35-A814-469133AED65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9969D-800C-4A13-A3C8-0F922B730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39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D798F-D6B7-4D35-A814-469133AED65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9969D-800C-4A13-A3C8-0F922B730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90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D798F-D6B7-4D35-A814-469133AED65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9969D-800C-4A13-A3C8-0F922B730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909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D798F-D6B7-4D35-A814-469133AED65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9969D-800C-4A13-A3C8-0F922B730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075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D798F-D6B7-4D35-A814-469133AED654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9969D-800C-4A13-A3C8-0F922B730B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42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Dentistry SIG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4400" dirty="0"/>
          </a:p>
          <a:p>
            <a:r>
              <a:rPr lang="en-US" sz="4400" dirty="0"/>
              <a:t>Activity update</a:t>
            </a:r>
          </a:p>
        </p:txBody>
      </p:sp>
    </p:spTree>
    <p:extLst>
      <p:ext uri="{BB962C8B-B14F-4D97-AF65-F5344CB8AC3E}">
        <p14:creationId xmlns:p14="http://schemas.microsoft.com/office/powerpoint/2010/main" val="1051740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Vice Chair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Late last year, the vice chair resigned due to other commitments that had developed since his acceptance.</a:t>
            </a:r>
          </a:p>
          <a:p>
            <a:r>
              <a:rPr lang="en-US" dirty="0"/>
              <a:t>A request for nominations produced one nomination to fill the vacated position</a:t>
            </a:r>
          </a:p>
        </p:txBody>
      </p:sp>
    </p:spTree>
    <p:extLst>
      <p:ext uri="{BB962C8B-B14F-4D97-AF65-F5344CB8AC3E}">
        <p14:creationId xmlns:p14="http://schemas.microsoft.com/office/powerpoint/2010/main" val="700303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Efforts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Developing a simple refset for general dentistry that may expand to include further information to assist in possible implementation</a:t>
            </a:r>
          </a:p>
          <a:p>
            <a:r>
              <a:rPr lang="en-US" dirty="0"/>
              <a:t>Working to identify and adjust concepts dealing with dental caries that may be out of date or have relationships that need changes.</a:t>
            </a:r>
          </a:p>
          <a:p>
            <a:r>
              <a:rPr lang="en-US" dirty="0"/>
              <a:t>Face to face meeting attendance is between 6 and 10 members.  Working with International dental groups to increase interest.</a:t>
            </a:r>
          </a:p>
          <a:p>
            <a:r>
              <a:rPr lang="en-US" dirty="0"/>
              <a:t>Upcoming meetings in London on Saturday and Sunday prior to the business meeting.</a:t>
            </a:r>
          </a:p>
        </p:txBody>
      </p:sp>
    </p:spTree>
    <p:extLst>
      <p:ext uri="{BB962C8B-B14F-4D97-AF65-F5344CB8AC3E}">
        <p14:creationId xmlns:p14="http://schemas.microsoft.com/office/powerpoint/2010/main" val="2626091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Dentistry SIG</vt:lpstr>
      <vt:lpstr>Vice Chair</vt:lpstr>
      <vt:lpstr>Current Efforts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Dentistry SIG</dc:title>
  <dc:creator>mark jurkovich</dc:creator>
  <cp:lastModifiedBy>mark jurkovich</cp:lastModifiedBy>
  <cp:revision>1</cp:revision>
  <dcterms:created xsi:type="dcterms:W3CDTF">2016-03-07T17:52:55Z</dcterms:created>
  <dcterms:modified xsi:type="dcterms:W3CDTF">2016-03-07T17:53:41Z</dcterms:modified>
</cp:coreProperties>
</file>