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3"/>
  </p:notesMasterIdLst>
  <p:sldIdLst>
    <p:sldId id="263" r:id="rId2"/>
  </p:sldIdLst>
  <p:sldSz cx="9144000" cy="6858000" type="screen4x3"/>
  <p:notesSz cx="9144000" cy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78" autoAdjust="0"/>
    <p:restoredTop sz="94757" autoAdjust="0"/>
  </p:normalViewPr>
  <p:slideViewPr>
    <p:cSldViewPr snapToGrid="0" snapToObjects="1">
      <p:cViewPr varScale="1">
        <p:scale>
          <a:sx n="119" d="100"/>
          <a:sy n="119" d="100"/>
        </p:scale>
        <p:origin x="1980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5179483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2857500" y="514350"/>
            <a:ext cx="3429000" cy="25717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5179483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76294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810069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i="0" cap="all">
                <a:latin typeface="Museo 500"/>
                <a:cs typeface="Museo 500"/>
              </a:defRPr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0">
                <a:latin typeface="Museo 300"/>
                <a:cs typeface="Museo 30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7" name="Picture 6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484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ison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1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8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59204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610448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7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13" cy="7207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892621"/>
            <a:ext cx="5111750" cy="52335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 b="0" i="0">
                <a:latin typeface="Museo 300"/>
                <a:cs typeface="Museo 300"/>
              </a:defRPr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597" y="1428736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288" y="883418"/>
            <a:ext cx="5486399" cy="39029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71167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pic>
        <p:nvPicPr>
          <p:cNvPr id="2" name="Picture 1" descr="ihtsdo_snomed_combined_b_PMS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873" y="114249"/>
            <a:ext cx="1735851" cy="62996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80" r:id="rId1"/>
    <p:sldLayoutId id="2147483679" r:id="rId2"/>
    <p:sldLayoutId id="2147483652" r:id="rId3"/>
    <p:sldLayoutId id="2147483653" r:id="rId4"/>
    <p:sldLayoutId id="2147483654" r:id="rId5"/>
    <p:sldLayoutId id="2147483655" r:id="rId6"/>
    <p:sldLayoutId id="2147483656" r:id="rId7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500"/>
          <a:ea typeface="Arial"/>
          <a:cs typeface="Museo 5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300"/>
          <a:ea typeface="Arial"/>
          <a:cs typeface="Museo 3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86741" indent="-457200">
              <a:buFont typeface="+mj-lt"/>
              <a:buAutoNum type="arabicPeriod"/>
            </a:pPr>
            <a:r>
              <a:rPr lang="en-US" sz="2800" dirty="0" smtClean="0"/>
              <a:t>ICNP maps – QA processes have highlighted some issues.  </a:t>
            </a:r>
          </a:p>
          <a:p>
            <a:pPr marL="586741" indent="-457200">
              <a:buFont typeface="+mj-lt"/>
              <a:buAutoNum type="arabicPeriod"/>
            </a:pPr>
            <a:r>
              <a:rPr lang="en-US" sz="2800" dirty="0" smtClean="0"/>
              <a:t>Pragmatic </a:t>
            </a:r>
            <a:r>
              <a:rPr lang="en-US" sz="2800" dirty="0" smtClean="0"/>
              <a:t>definitions for care management and care regimes </a:t>
            </a:r>
            <a:r>
              <a:rPr lang="en-US" sz="2800" dirty="0" smtClean="0"/>
              <a:t>(Ismat/Cathy?)</a:t>
            </a:r>
            <a:endParaRPr lang="en-US" sz="2800" dirty="0" smtClean="0"/>
          </a:p>
          <a:p>
            <a:pPr marL="586741" indent="-457200">
              <a:buFont typeface="+mj-lt"/>
              <a:buAutoNum type="arabicPeriod"/>
            </a:pPr>
            <a:r>
              <a:rPr lang="en-US" sz="2800" dirty="0" smtClean="0"/>
              <a:t>What is a “care plan”? </a:t>
            </a:r>
            <a:r>
              <a:rPr lang="en-US" sz="2800" dirty="0" smtClean="0"/>
              <a:t>The questions remain</a:t>
            </a:r>
            <a:endParaRPr lang="en-US" sz="2800" dirty="0" smtClean="0"/>
          </a:p>
          <a:p>
            <a:pPr marL="1043941" lvl="1" indent="-514350">
              <a:buFont typeface="+mj-lt"/>
              <a:buAutoNum type="alphaLcPeriod"/>
            </a:pPr>
            <a:r>
              <a:rPr lang="en-US" sz="2800" dirty="0" smtClean="0"/>
              <a:t>Record artifact</a:t>
            </a:r>
          </a:p>
          <a:p>
            <a:pPr marL="1043941" lvl="1" indent="-514350">
              <a:buFont typeface="+mj-lt"/>
              <a:buAutoNum type="alphaLcPeriod"/>
            </a:pPr>
            <a:r>
              <a:rPr lang="en-US" sz="2800" dirty="0" smtClean="0"/>
              <a:t>Regime/therapy </a:t>
            </a:r>
          </a:p>
          <a:p>
            <a:pPr marL="1043941" lvl="1" indent="-514350">
              <a:buFont typeface="+mj-lt"/>
              <a:buAutoNum type="alphaLcPeriod"/>
            </a:pPr>
            <a:r>
              <a:rPr lang="en-US" sz="2800" dirty="0" smtClean="0"/>
              <a:t>Qualifier </a:t>
            </a:r>
            <a:r>
              <a:rPr lang="en-US" sz="2800" dirty="0" smtClean="0"/>
              <a:t>value</a:t>
            </a:r>
          </a:p>
          <a:p>
            <a:pPr marL="643891" indent="-514350">
              <a:buFont typeface="+mj-lt"/>
              <a:buAutoNum type="arabicPeriod"/>
            </a:pPr>
            <a:r>
              <a:rPr lang="en-US" sz="2800" dirty="0" smtClean="0"/>
              <a:t>Inpatient/Outpatient locations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517890"/>
            <a:ext cx="6592043" cy="704461"/>
          </a:xfrm>
        </p:spPr>
        <p:txBody>
          <a:bodyPr/>
          <a:lstStyle/>
          <a:p>
            <a:r>
              <a:rPr lang="en-US" dirty="0" smtClean="0"/>
              <a:t>Nursing Special Interest </a:t>
            </a:r>
            <a:r>
              <a:rPr lang="en-US" dirty="0" smtClean="0"/>
              <a:t>Group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019756"/>
      </p:ext>
    </p:extLst>
  </p:cSld>
  <p:clrMapOvr>
    <a:masterClrMapping/>
  </p:clrMapOvr>
</p:sld>
</file>

<file path=ppt/theme/theme1.xml><?xml version="1.0" encoding="utf-8"?>
<a:theme xmlns:a="http://schemas.openxmlformats.org/drawingml/2006/main" name="IHTSDO_PPT_Template_2014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IHTSDO_PPT_Template_2014</Template>
  <TotalTime>137</TotalTime>
  <Words>42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Museo 300</vt:lpstr>
      <vt:lpstr>Museo 500</vt:lpstr>
      <vt:lpstr>IHTSDO_PPT_Template_2014</vt:lpstr>
      <vt:lpstr>Nursing Special Interest Group</vt:lpstr>
    </vt:vector>
  </TitlesOfParts>
  <Company>Health &amp; Social Care Information Centre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Nursing Special Interest Group Grupo de Interés Especial Enfermería</dc:title>
  <dc:creator>Zac Whitewood-Moores</dc:creator>
  <cp:lastModifiedBy>Zac Whitewood-Moores</cp:lastModifiedBy>
  <cp:revision>7</cp:revision>
  <dcterms:created xsi:type="dcterms:W3CDTF">2015-10-28T12:42:07Z</dcterms:created>
  <dcterms:modified xsi:type="dcterms:W3CDTF">2016-03-07T15:45:19Z</dcterms:modified>
</cp:coreProperties>
</file>