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60" r:id="rId3"/>
    <p:sldId id="273" r:id="rId4"/>
    <p:sldId id="272" r:id="rId5"/>
    <p:sldId id="274" r:id="rId6"/>
    <p:sldId id="275" r:id="rId7"/>
    <p:sldId id="276"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DCE535E-72CA-9F44-A571-1DA288C79A2F}" v="7" dt="2024-04-03T16:53:39.73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796"/>
    <p:restoredTop sz="94650"/>
  </p:normalViewPr>
  <p:slideViewPr>
    <p:cSldViewPr snapToGrid="0">
      <p:cViewPr varScale="1">
        <p:scale>
          <a:sx n="146" d="100"/>
          <a:sy n="146" d="100"/>
        </p:scale>
        <p:origin x="192" y="52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 Id="rId14"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ruce Goldberg" userId="eb60d3cb910e54b3" providerId="LiveId" clId="{0DCE535E-72CA-9F44-A571-1DA288C79A2F}"/>
    <pc:docChg chg="undo custSel addSld delSld modSld sldOrd">
      <pc:chgData name="Bruce Goldberg" userId="eb60d3cb910e54b3" providerId="LiveId" clId="{0DCE535E-72CA-9F44-A571-1DA288C79A2F}" dt="2024-04-04T15:17:22.513" v="1104" actId="20577"/>
      <pc:docMkLst>
        <pc:docMk/>
      </pc:docMkLst>
      <pc:sldChg chg="modSp mod">
        <pc:chgData name="Bruce Goldberg" userId="eb60d3cb910e54b3" providerId="LiveId" clId="{0DCE535E-72CA-9F44-A571-1DA288C79A2F}" dt="2024-04-03T17:31:29.801" v="1092" actId="120"/>
        <pc:sldMkLst>
          <pc:docMk/>
          <pc:sldMk cId="569418226" sldId="256"/>
        </pc:sldMkLst>
        <pc:spChg chg="mod">
          <ac:chgData name="Bruce Goldberg" userId="eb60d3cb910e54b3" providerId="LiveId" clId="{0DCE535E-72CA-9F44-A571-1DA288C79A2F}" dt="2024-04-03T17:31:29.801" v="1092" actId="120"/>
          <ac:spMkLst>
            <pc:docMk/>
            <pc:sldMk cId="569418226" sldId="256"/>
            <ac:spMk id="3" creationId="{52C3DA1A-67E7-D83E-D5E7-7E80BD58D1A9}"/>
          </ac:spMkLst>
        </pc:spChg>
      </pc:sldChg>
      <pc:sldChg chg="addSp delSp modSp del mod">
        <pc:chgData name="Bruce Goldberg" userId="eb60d3cb910e54b3" providerId="LiveId" clId="{0DCE535E-72CA-9F44-A571-1DA288C79A2F}" dt="2024-04-03T16:43:16.744" v="537" actId="2696"/>
        <pc:sldMkLst>
          <pc:docMk/>
          <pc:sldMk cId="4289004937" sldId="271"/>
        </pc:sldMkLst>
        <pc:spChg chg="add mod">
          <ac:chgData name="Bruce Goldberg" userId="eb60d3cb910e54b3" providerId="LiveId" clId="{0DCE535E-72CA-9F44-A571-1DA288C79A2F}" dt="2024-04-03T16:25:17.158" v="460" actId="692"/>
          <ac:spMkLst>
            <pc:docMk/>
            <pc:sldMk cId="4289004937" sldId="271"/>
            <ac:spMk id="3" creationId="{17B54F68-B77F-FA01-8E38-4B334D1D33F2}"/>
          </ac:spMkLst>
        </pc:spChg>
        <pc:picChg chg="del">
          <ac:chgData name="Bruce Goldberg" userId="eb60d3cb910e54b3" providerId="LiveId" clId="{0DCE535E-72CA-9F44-A571-1DA288C79A2F}" dt="2024-04-03T16:24:16.720" v="457" actId="478"/>
          <ac:picMkLst>
            <pc:docMk/>
            <pc:sldMk cId="4289004937" sldId="271"/>
            <ac:picMk id="7" creationId="{7CC49E94-BE48-E231-B81C-BB27FD0DCB85}"/>
          </ac:picMkLst>
        </pc:picChg>
      </pc:sldChg>
      <pc:sldChg chg="addSp delSp modSp new mod ord">
        <pc:chgData name="Bruce Goldberg" userId="eb60d3cb910e54b3" providerId="LiveId" clId="{0DCE535E-72CA-9F44-A571-1DA288C79A2F}" dt="2024-04-03T16:57:02.374" v="1002" actId="20578"/>
        <pc:sldMkLst>
          <pc:docMk/>
          <pc:sldMk cId="3536765922" sldId="272"/>
        </pc:sldMkLst>
        <pc:spChg chg="mod">
          <ac:chgData name="Bruce Goldberg" userId="eb60d3cb910e54b3" providerId="LiveId" clId="{0DCE535E-72CA-9F44-A571-1DA288C79A2F}" dt="2024-04-03T16:08:28.989" v="126" actId="20577"/>
          <ac:spMkLst>
            <pc:docMk/>
            <pc:sldMk cId="3536765922" sldId="272"/>
            <ac:spMk id="2" creationId="{50F2CF47-88A7-2FD1-B9A2-C5B14BFF7EAF}"/>
          </ac:spMkLst>
        </pc:spChg>
        <pc:spChg chg="del">
          <ac:chgData name="Bruce Goldberg" userId="eb60d3cb910e54b3" providerId="LiveId" clId="{0DCE535E-72CA-9F44-A571-1DA288C79A2F}" dt="2024-04-03T15:58:49.114" v="1" actId="931"/>
          <ac:spMkLst>
            <pc:docMk/>
            <pc:sldMk cId="3536765922" sldId="272"/>
            <ac:spMk id="3" creationId="{E24AFBF9-932B-62E2-7C0B-79CDFB2EC5E4}"/>
          </ac:spMkLst>
        </pc:spChg>
        <pc:spChg chg="del">
          <ac:chgData name="Bruce Goldberg" userId="eb60d3cb910e54b3" providerId="LiveId" clId="{0DCE535E-72CA-9F44-A571-1DA288C79A2F}" dt="2024-04-03T16:01:56.513" v="8" actId="931"/>
          <ac:spMkLst>
            <pc:docMk/>
            <pc:sldMk cId="3536765922" sldId="272"/>
            <ac:spMk id="4" creationId="{DE74EDBD-0BBB-4CAE-FF95-994CE37CD82A}"/>
          </ac:spMkLst>
        </pc:spChg>
        <pc:spChg chg="add del mod">
          <ac:chgData name="Bruce Goldberg" userId="eb60d3cb910e54b3" providerId="LiveId" clId="{0DCE535E-72CA-9F44-A571-1DA288C79A2F}" dt="2024-04-03T15:59:45.275" v="5" actId="931"/>
          <ac:spMkLst>
            <pc:docMk/>
            <pc:sldMk cId="3536765922" sldId="272"/>
            <ac:spMk id="8" creationId="{F22A7503-514A-5298-7D1A-47F9D7447367}"/>
          </ac:spMkLst>
        </pc:spChg>
        <pc:spChg chg="add del mod">
          <ac:chgData name="Bruce Goldberg" userId="eb60d3cb910e54b3" providerId="LiveId" clId="{0DCE535E-72CA-9F44-A571-1DA288C79A2F}" dt="2024-04-03T16:03:26.631" v="13" actId="931"/>
          <ac:spMkLst>
            <pc:docMk/>
            <pc:sldMk cId="3536765922" sldId="272"/>
            <ac:spMk id="14" creationId="{83500C11-A8EB-CFAD-E4E3-E7E94BF90753}"/>
          </ac:spMkLst>
        </pc:spChg>
        <pc:spChg chg="add del mod">
          <ac:chgData name="Bruce Goldberg" userId="eb60d3cb910e54b3" providerId="LiveId" clId="{0DCE535E-72CA-9F44-A571-1DA288C79A2F}" dt="2024-04-03T16:37:48.893" v="513" actId="478"/>
          <ac:spMkLst>
            <pc:docMk/>
            <pc:sldMk cId="3536765922" sldId="272"/>
            <ac:spMk id="21" creationId="{5849AC6B-5160-207A-C759-69AC548DA86F}"/>
          </ac:spMkLst>
        </pc:spChg>
        <pc:spChg chg="add del mod">
          <ac:chgData name="Bruce Goldberg" userId="eb60d3cb910e54b3" providerId="LiveId" clId="{0DCE535E-72CA-9F44-A571-1DA288C79A2F}" dt="2024-04-03T16:42:02.655" v="526" actId="478"/>
          <ac:spMkLst>
            <pc:docMk/>
            <pc:sldMk cId="3536765922" sldId="272"/>
            <ac:spMk id="22" creationId="{1DD3E4A6-B882-7630-D5E6-E3289C9474EA}"/>
          </ac:spMkLst>
        </pc:spChg>
        <pc:spChg chg="add del mod">
          <ac:chgData name="Bruce Goldberg" userId="eb60d3cb910e54b3" providerId="LiveId" clId="{0DCE535E-72CA-9F44-A571-1DA288C79A2F}" dt="2024-04-03T16:38:03.995" v="516"/>
          <ac:spMkLst>
            <pc:docMk/>
            <pc:sldMk cId="3536765922" sldId="272"/>
            <ac:spMk id="24" creationId="{3F46E149-6367-88B1-A378-7BE569618B59}"/>
          </ac:spMkLst>
        </pc:spChg>
        <pc:spChg chg="add del mod">
          <ac:chgData name="Bruce Goldberg" userId="eb60d3cb910e54b3" providerId="LiveId" clId="{0DCE535E-72CA-9F44-A571-1DA288C79A2F}" dt="2024-04-03T16:42:27.640" v="531"/>
          <ac:spMkLst>
            <pc:docMk/>
            <pc:sldMk cId="3536765922" sldId="272"/>
            <ac:spMk id="27" creationId="{809DA4FE-FC3F-B8FE-5957-077E45A5B9DD}"/>
          </ac:spMkLst>
        </pc:spChg>
        <pc:spChg chg="add mod">
          <ac:chgData name="Bruce Goldberg" userId="eb60d3cb910e54b3" providerId="LiveId" clId="{0DCE535E-72CA-9F44-A571-1DA288C79A2F}" dt="2024-04-03T16:56:53.629" v="1001" actId="20577"/>
          <ac:spMkLst>
            <pc:docMk/>
            <pc:sldMk cId="3536765922" sldId="272"/>
            <ac:spMk id="29" creationId="{1BDAF9C4-31D0-8AC7-ED30-142AD95626D2}"/>
          </ac:spMkLst>
        </pc:spChg>
        <pc:picChg chg="add del mod">
          <ac:chgData name="Bruce Goldberg" userId="eb60d3cb910e54b3" providerId="LiveId" clId="{0DCE535E-72CA-9F44-A571-1DA288C79A2F}" dt="2024-04-03T15:58:52.595" v="4" actId="478"/>
          <ac:picMkLst>
            <pc:docMk/>
            <pc:sldMk cId="3536765922" sldId="272"/>
            <ac:picMk id="6" creationId="{1CDF8ED2-C8D0-5C03-7732-D12F80916334}"/>
          </ac:picMkLst>
        </pc:picChg>
        <pc:picChg chg="add del mod">
          <ac:chgData name="Bruce Goldberg" userId="eb60d3cb910e54b3" providerId="LiveId" clId="{0DCE535E-72CA-9F44-A571-1DA288C79A2F}" dt="2024-04-03T16:37:35.879" v="511" actId="478"/>
          <ac:picMkLst>
            <pc:docMk/>
            <pc:sldMk cId="3536765922" sldId="272"/>
            <ac:picMk id="10" creationId="{649F2385-AD25-2EE9-A7D0-90058FF78A00}"/>
          </ac:picMkLst>
        </pc:picChg>
        <pc:picChg chg="add del mod">
          <ac:chgData name="Bruce Goldberg" userId="eb60d3cb910e54b3" providerId="LiveId" clId="{0DCE535E-72CA-9F44-A571-1DA288C79A2F}" dt="2024-04-03T16:02:25.195" v="12" actId="478"/>
          <ac:picMkLst>
            <pc:docMk/>
            <pc:sldMk cId="3536765922" sldId="272"/>
            <ac:picMk id="12" creationId="{0589B8D7-6D4C-96A8-44AE-8499B7E8E188}"/>
          </ac:picMkLst>
        </pc:picChg>
        <pc:picChg chg="add del mod">
          <ac:chgData name="Bruce Goldberg" userId="eb60d3cb910e54b3" providerId="LiveId" clId="{0DCE535E-72CA-9F44-A571-1DA288C79A2F}" dt="2024-04-03T16:41:56.247" v="524" actId="478"/>
          <ac:picMkLst>
            <pc:docMk/>
            <pc:sldMk cId="3536765922" sldId="272"/>
            <ac:picMk id="16" creationId="{E9597A3C-B2D8-F12F-EFF9-07649C3731FE}"/>
          </ac:picMkLst>
        </pc:picChg>
        <pc:picChg chg="add mod">
          <ac:chgData name="Bruce Goldberg" userId="eb60d3cb910e54b3" providerId="LiveId" clId="{0DCE535E-72CA-9F44-A571-1DA288C79A2F}" dt="2024-04-03T16:38:42.239" v="519" actId="692"/>
          <ac:picMkLst>
            <pc:docMk/>
            <pc:sldMk cId="3536765922" sldId="272"/>
            <ac:picMk id="25" creationId="{9600CBF5-9F79-CA46-D2BB-9D692BDBC7F4}"/>
          </ac:picMkLst>
        </pc:picChg>
        <pc:picChg chg="add mod">
          <ac:chgData name="Bruce Goldberg" userId="eb60d3cb910e54b3" providerId="LiveId" clId="{0DCE535E-72CA-9F44-A571-1DA288C79A2F}" dt="2024-04-03T16:42:51.050" v="536" actId="692"/>
          <ac:picMkLst>
            <pc:docMk/>
            <pc:sldMk cId="3536765922" sldId="272"/>
            <ac:picMk id="28" creationId="{AF7C1BE1-404D-2C52-27DC-7E283AA3CABA}"/>
          </ac:picMkLst>
        </pc:picChg>
        <pc:cxnChg chg="add del">
          <ac:chgData name="Bruce Goldberg" userId="eb60d3cb910e54b3" providerId="LiveId" clId="{0DCE535E-72CA-9F44-A571-1DA288C79A2F}" dt="2024-04-03T16:37:50.446" v="514" actId="478"/>
          <ac:cxnSpMkLst>
            <pc:docMk/>
            <pc:sldMk cId="3536765922" sldId="272"/>
            <ac:cxnSpMk id="18" creationId="{86EF74A7-6255-1817-E9DD-3CEC1890F74F}"/>
          </ac:cxnSpMkLst>
        </pc:cxnChg>
        <pc:cxnChg chg="add del">
          <ac:chgData name="Bruce Goldberg" userId="eb60d3cb910e54b3" providerId="LiveId" clId="{0DCE535E-72CA-9F44-A571-1DA288C79A2F}" dt="2024-04-03T16:42:11.296" v="529" actId="478"/>
          <ac:cxnSpMkLst>
            <pc:docMk/>
            <pc:sldMk cId="3536765922" sldId="272"/>
            <ac:cxnSpMk id="20" creationId="{74148EF0-A61B-AEA6-442B-064F3F310348}"/>
          </ac:cxnSpMkLst>
        </pc:cxnChg>
      </pc:sldChg>
      <pc:sldChg chg="addSp delSp modSp new mod modClrScheme chgLayout">
        <pc:chgData name="Bruce Goldberg" userId="eb60d3cb910e54b3" providerId="LiveId" clId="{0DCE535E-72CA-9F44-A571-1DA288C79A2F}" dt="2024-04-04T15:17:22.513" v="1104" actId="20577"/>
        <pc:sldMkLst>
          <pc:docMk/>
          <pc:sldMk cId="2936132366" sldId="273"/>
        </pc:sldMkLst>
        <pc:spChg chg="del mod ord">
          <ac:chgData name="Bruce Goldberg" userId="eb60d3cb910e54b3" providerId="LiveId" clId="{0DCE535E-72CA-9F44-A571-1DA288C79A2F}" dt="2024-04-03T16:08:58.055" v="128" actId="700"/>
          <ac:spMkLst>
            <pc:docMk/>
            <pc:sldMk cId="2936132366" sldId="273"/>
            <ac:spMk id="2" creationId="{D36E08A4-B645-A0E4-42F7-7111F3C7C54B}"/>
          </ac:spMkLst>
        </pc:spChg>
        <pc:spChg chg="del mod ord">
          <ac:chgData name="Bruce Goldberg" userId="eb60d3cb910e54b3" providerId="LiveId" clId="{0DCE535E-72CA-9F44-A571-1DA288C79A2F}" dt="2024-04-03T16:08:58.055" v="128" actId="700"/>
          <ac:spMkLst>
            <pc:docMk/>
            <pc:sldMk cId="2936132366" sldId="273"/>
            <ac:spMk id="3" creationId="{21148743-27F1-93E1-676D-79A3B31C4034}"/>
          </ac:spMkLst>
        </pc:spChg>
        <pc:spChg chg="del">
          <ac:chgData name="Bruce Goldberg" userId="eb60d3cb910e54b3" providerId="LiveId" clId="{0DCE535E-72CA-9F44-A571-1DA288C79A2F}" dt="2024-04-03T16:08:58.055" v="128" actId="700"/>
          <ac:spMkLst>
            <pc:docMk/>
            <pc:sldMk cId="2936132366" sldId="273"/>
            <ac:spMk id="4" creationId="{AE229A08-0D47-4413-E109-F8314F331C4C}"/>
          </ac:spMkLst>
        </pc:spChg>
        <pc:spChg chg="add mod ord">
          <ac:chgData name="Bruce Goldberg" userId="eb60d3cb910e54b3" providerId="LiveId" clId="{0DCE535E-72CA-9F44-A571-1DA288C79A2F}" dt="2024-04-03T16:09:02.590" v="133" actId="20577"/>
          <ac:spMkLst>
            <pc:docMk/>
            <pc:sldMk cId="2936132366" sldId="273"/>
            <ac:spMk id="5" creationId="{937EAB14-A0CE-79B9-0C08-21C8B70E11D3}"/>
          </ac:spMkLst>
        </pc:spChg>
        <pc:spChg chg="add mod ord">
          <ac:chgData name="Bruce Goldberg" userId="eb60d3cb910e54b3" providerId="LiveId" clId="{0DCE535E-72CA-9F44-A571-1DA288C79A2F}" dt="2024-04-04T15:17:22.513" v="1104" actId="20577"/>
          <ac:spMkLst>
            <pc:docMk/>
            <pc:sldMk cId="2936132366" sldId="273"/>
            <ac:spMk id="6" creationId="{1CCE32AD-F59D-61EB-F22C-8B1871CAB970}"/>
          </ac:spMkLst>
        </pc:spChg>
      </pc:sldChg>
      <pc:sldChg chg="addSp delSp modSp new mod modClrScheme chgLayout">
        <pc:chgData name="Bruce Goldberg" userId="eb60d3cb910e54b3" providerId="LiveId" clId="{0DCE535E-72CA-9F44-A571-1DA288C79A2F}" dt="2024-04-03T17:10:57.005" v="1039" actId="20577"/>
        <pc:sldMkLst>
          <pc:docMk/>
          <pc:sldMk cId="2265718077" sldId="274"/>
        </pc:sldMkLst>
        <pc:spChg chg="del mod ord">
          <ac:chgData name="Bruce Goldberg" userId="eb60d3cb910e54b3" providerId="LiveId" clId="{0DCE535E-72CA-9F44-A571-1DA288C79A2F}" dt="2024-04-03T17:08:11.523" v="1004" actId="700"/>
          <ac:spMkLst>
            <pc:docMk/>
            <pc:sldMk cId="2265718077" sldId="274"/>
            <ac:spMk id="2" creationId="{A4B40650-4711-762E-6F54-9F10F7DE01C0}"/>
          </ac:spMkLst>
        </pc:spChg>
        <pc:spChg chg="del mod ord">
          <ac:chgData name="Bruce Goldberg" userId="eb60d3cb910e54b3" providerId="LiveId" clId="{0DCE535E-72CA-9F44-A571-1DA288C79A2F}" dt="2024-04-03T17:08:11.523" v="1004" actId="700"/>
          <ac:spMkLst>
            <pc:docMk/>
            <pc:sldMk cId="2265718077" sldId="274"/>
            <ac:spMk id="3" creationId="{76E28917-69E8-4A44-7036-0C3CD6DDE0FA}"/>
          </ac:spMkLst>
        </pc:spChg>
        <pc:spChg chg="del">
          <ac:chgData name="Bruce Goldberg" userId="eb60d3cb910e54b3" providerId="LiveId" clId="{0DCE535E-72CA-9F44-A571-1DA288C79A2F}" dt="2024-04-03T17:08:11.523" v="1004" actId="700"/>
          <ac:spMkLst>
            <pc:docMk/>
            <pc:sldMk cId="2265718077" sldId="274"/>
            <ac:spMk id="4" creationId="{7BE8632B-C20C-02E4-CF46-E5C994841F63}"/>
          </ac:spMkLst>
        </pc:spChg>
        <pc:spChg chg="add mod ord">
          <ac:chgData name="Bruce Goldberg" userId="eb60d3cb910e54b3" providerId="LiveId" clId="{0DCE535E-72CA-9F44-A571-1DA288C79A2F}" dt="2024-04-03T17:10:57.005" v="1039" actId="20577"/>
          <ac:spMkLst>
            <pc:docMk/>
            <pc:sldMk cId="2265718077" sldId="274"/>
            <ac:spMk id="5" creationId="{E810EE2E-A4E4-3F5E-D9BA-2157D6D94C31}"/>
          </ac:spMkLst>
        </pc:spChg>
        <pc:spChg chg="add mod ord">
          <ac:chgData name="Bruce Goldberg" userId="eb60d3cb910e54b3" providerId="LiveId" clId="{0DCE535E-72CA-9F44-A571-1DA288C79A2F}" dt="2024-04-03T17:09:51.509" v="1010" actId="20577"/>
          <ac:spMkLst>
            <pc:docMk/>
            <pc:sldMk cId="2265718077" sldId="274"/>
            <ac:spMk id="6" creationId="{C32BACAA-98C6-7C6B-839E-98A3AA9C0B9D}"/>
          </ac:spMkLst>
        </pc:spChg>
      </pc:sldChg>
      <pc:sldChg chg="modSp new mod">
        <pc:chgData name="Bruce Goldberg" userId="eb60d3cb910e54b3" providerId="LiveId" clId="{0DCE535E-72CA-9F44-A571-1DA288C79A2F}" dt="2024-04-03T17:12:23.202" v="1047" actId="12"/>
        <pc:sldMkLst>
          <pc:docMk/>
          <pc:sldMk cId="2572524254" sldId="275"/>
        </pc:sldMkLst>
        <pc:spChg chg="mod">
          <ac:chgData name="Bruce Goldberg" userId="eb60d3cb910e54b3" providerId="LiveId" clId="{0DCE535E-72CA-9F44-A571-1DA288C79A2F}" dt="2024-04-03T17:11:46.393" v="1045"/>
          <ac:spMkLst>
            <pc:docMk/>
            <pc:sldMk cId="2572524254" sldId="275"/>
            <ac:spMk id="2" creationId="{31B888E6-0499-F98A-115E-39780369886A}"/>
          </ac:spMkLst>
        </pc:spChg>
        <pc:spChg chg="mod">
          <ac:chgData name="Bruce Goldberg" userId="eb60d3cb910e54b3" providerId="LiveId" clId="{0DCE535E-72CA-9F44-A571-1DA288C79A2F}" dt="2024-04-03T17:12:23.202" v="1047" actId="12"/>
          <ac:spMkLst>
            <pc:docMk/>
            <pc:sldMk cId="2572524254" sldId="275"/>
            <ac:spMk id="3" creationId="{DD131CB0-D938-6A61-089A-FA249A64FBC2}"/>
          </ac:spMkLst>
        </pc:spChg>
      </pc:sldChg>
      <pc:sldChg chg="modSp new mod">
        <pc:chgData name="Bruce Goldberg" userId="eb60d3cb910e54b3" providerId="LiveId" clId="{0DCE535E-72CA-9F44-A571-1DA288C79A2F}" dt="2024-04-03T17:14:00.196" v="1051"/>
        <pc:sldMkLst>
          <pc:docMk/>
          <pc:sldMk cId="764022112" sldId="276"/>
        </pc:sldMkLst>
        <pc:spChg chg="mod">
          <ac:chgData name="Bruce Goldberg" userId="eb60d3cb910e54b3" providerId="LiveId" clId="{0DCE535E-72CA-9F44-A571-1DA288C79A2F}" dt="2024-04-03T17:14:00.196" v="1051"/>
          <ac:spMkLst>
            <pc:docMk/>
            <pc:sldMk cId="764022112" sldId="276"/>
            <ac:spMk id="2" creationId="{78C64D70-8470-3D78-1626-682CC81855F0}"/>
          </ac:spMkLst>
        </pc:spChg>
        <pc:spChg chg="mod">
          <ac:chgData name="Bruce Goldberg" userId="eb60d3cb910e54b3" providerId="LiveId" clId="{0DCE535E-72CA-9F44-A571-1DA288C79A2F}" dt="2024-04-03T17:12:56.325" v="1049"/>
          <ac:spMkLst>
            <pc:docMk/>
            <pc:sldMk cId="764022112" sldId="276"/>
            <ac:spMk id="3" creationId="{00D21612-3A48-22A3-E183-81450214C87E}"/>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F05F72-1134-0AC3-9425-9DD320AF39F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3099BAA2-6468-DB29-8930-237B91C98C6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8FD2F57-325B-D7F1-8697-F6B30D72D2B1}"/>
              </a:ext>
            </a:extLst>
          </p:cNvPr>
          <p:cNvSpPr>
            <a:spLocks noGrp="1"/>
          </p:cNvSpPr>
          <p:nvPr>
            <p:ph type="dt" sz="half" idx="10"/>
          </p:nvPr>
        </p:nvSpPr>
        <p:spPr/>
        <p:txBody>
          <a:bodyPr/>
          <a:lstStyle/>
          <a:p>
            <a:fld id="{522F6745-0A51-3A49-8060-4A9AD25B32F8}" type="datetimeFigureOut">
              <a:rPr lang="en-US" smtClean="0"/>
              <a:t>4/4/24</a:t>
            </a:fld>
            <a:endParaRPr lang="en-US"/>
          </a:p>
        </p:txBody>
      </p:sp>
      <p:sp>
        <p:nvSpPr>
          <p:cNvPr id="5" name="Footer Placeholder 4">
            <a:extLst>
              <a:ext uri="{FF2B5EF4-FFF2-40B4-BE49-F238E27FC236}">
                <a16:creationId xmlns:a16="http://schemas.microsoft.com/office/drawing/2014/main" id="{98EA6839-7F55-39FB-6680-905CCF84EE3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F66B190-3603-2C93-6AE5-7A1D0AB82AD9}"/>
              </a:ext>
            </a:extLst>
          </p:cNvPr>
          <p:cNvSpPr>
            <a:spLocks noGrp="1"/>
          </p:cNvSpPr>
          <p:nvPr>
            <p:ph type="sldNum" sz="quarter" idx="12"/>
          </p:nvPr>
        </p:nvSpPr>
        <p:spPr/>
        <p:txBody>
          <a:bodyPr/>
          <a:lstStyle/>
          <a:p>
            <a:fld id="{2D1C5165-A99F-6E4D-BAF1-02AEC5F215AE}" type="slidenum">
              <a:rPr lang="en-US" smtClean="0"/>
              <a:t>‹#›</a:t>
            </a:fld>
            <a:endParaRPr lang="en-US"/>
          </a:p>
        </p:txBody>
      </p:sp>
    </p:spTree>
    <p:extLst>
      <p:ext uri="{BB962C8B-B14F-4D97-AF65-F5344CB8AC3E}">
        <p14:creationId xmlns:p14="http://schemas.microsoft.com/office/powerpoint/2010/main" val="17977612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577115-1EC4-A02E-789C-0FECB816C705}"/>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362BF92-80A5-C2BB-E78F-DA7B1D998A0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CC3F7ED-4BE3-9294-47A1-D75463930E6B}"/>
              </a:ext>
            </a:extLst>
          </p:cNvPr>
          <p:cNvSpPr>
            <a:spLocks noGrp="1"/>
          </p:cNvSpPr>
          <p:nvPr>
            <p:ph type="dt" sz="half" idx="10"/>
          </p:nvPr>
        </p:nvSpPr>
        <p:spPr/>
        <p:txBody>
          <a:bodyPr/>
          <a:lstStyle/>
          <a:p>
            <a:fld id="{522F6745-0A51-3A49-8060-4A9AD25B32F8}" type="datetimeFigureOut">
              <a:rPr lang="en-US" smtClean="0"/>
              <a:t>4/4/24</a:t>
            </a:fld>
            <a:endParaRPr lang="en-US"/>
          </a:p>
        </p:txBody>
      </p:sp>
      <p:sp>
        <p:nvSpPr>
          <p:cNvPr id="5" name="Footer Placeholder 4">
            <a:extLst>
              <a:ext uri="{FF2B5EF4-FFF2-40B4-BE49-F238E27FC236}">
                <a16:creationId xmlns:a16="http://schemas.microsoft.com/office/drawing/2014/main" id="{0529E801-6334-1136-5421-53AE68D2494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42995B0-03FB-FF89-5410-C5E733DCC8B6}"/>
              </a:ext>
            </a:extLst>
          </p:cNvPr>
          <p:cNvSpPr>
            <a:spLocks noGrp="1"/>
          </p:cNvSpPr>
          <p:nvPr>
            <p:ph type="sldNum" sz="quarter" idx="12"/>
          </p:nvPr>
        </p:nvSpPr>
        <p:spPr/>
        <p:txBody>
          <a:bodyPr/>
          <a:lstStyle/>
          <a:p>
            <a:fld id="{2D1C5165-A99F-6E4D-BAF1-02AEC5F215AE}" type="slidenum">
              <a:rPr lang="en-US" smtClean="0"/>
              <a:t>‹#›</a:t>
            </a:fld>
            <a:endParaRPr lang="en-US"/>
          </a:p>
        </p:txBody>
      </p:sp>
    </p:spTree>
    <p:extLst>
      <p:ext uri="{BB962C8B-B14F-4D97-AF65-F5344CB8AC3E}">
        <p14:creationId xmlns:p14="http://schemas.microsoft.com/office/powerpoint/2010/main" val="42807728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2F31D03-DDB7-E075-1543-994B546D8573}"/>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8ECF07E9-7D17-8357-4EDA-54453BBB00E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33CA2F4-5C86-BDA9-5143-E2D47520505A}"/>
              </a:ext>
            </a:extLst>
          </p:cNvPr>
          <p:cNvSpPr>
            <a:spLocks noGrp="1"/>
          </p:cNvSpPr>
          <p:nvPr>
            <p:ph type="dt" sz="half" idx="10"/>
          </p:nvPr>
        </p:nvSpPr>
        <p:spPr/>
        <p:txBody>
          <a:bodyPr/>
          <a:lstStyle/>
          <a:p>
            <a:fld id="{522F6745-0A51-3A49-8060-4A9AD25B32F8}" type="datetimeFigureOut">
              <a:rPr lang="en-US" smtClean="0"/>
              <a:t>4/4/24</a:t>
            </a:fld>
            <a:endParaRPr lang="en-US"/>
          </a:p>
        </p:txBody>
      </p:sp>
      <p:sp>
        <p:nvSpPr>
          <p:cNvPr id="5" name="Footer Placeholder 4">
            <a:extLst>
              <a:ext uri="{FF2B5EF4-FFF2-40B4-BE49-F238E27FC236}">
                <a16:creationId xmlns:a16="http://schemas.microsoft.com/office/drawing/2014/main" id="{630CAFDA-4A96-AA8A-7E5E-4C9C0BBC022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F5C1BCE-D704-9540-2ED9-660FF3AFD542}"/>
              </a:ext>
            </a:extLst>
          </p:cNvPr>
          <p:cNvSpPr>
            <a:spLocks noGrp="1"/>
          </p:cNvSpPr>
          <p:nvPr>
            <p:ph type="sldNum" sz="quarter" idx="12"/>
          </p:nvPr>
        </p:nvSpPr>
        <p:spPr/>
        <p:txBody>
          <a:bodyPr/>
          <a:lstStyle/>
          <a:p>
            <a:fld id="{2D1C5165-A99F-6E4D-BAF1-02AEC5F215AE}" type="slidenum">
              <a:rPr lang="en-US" smtClean="0"/>
              <a:t>‹#›</a:t>
            </a:fld>
            <a:endParaRPr lang="en-US"/>
          </a:p>
        </p:txBody>
      </p:sp>
    </p:spTree>
    <p:extLst>
      <p:ext uri="{BB962C8B-B14F-4D97-AF65-F5344CB8AC3E}">
        <p14:creationId xmlns:p14="http://schemas.microsoft.com/office/powerpoint/2010/main" val="28422496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19C11F-50DE-958A-90A4-ADF3680BEBB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417C980-C8A6-3870-B09E-52DE47C8C8E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EFF1656-5290-24DC-94D0-7788DC1FC567}"/>
              </a:ext>
            </a:extLst>
          </p:cNvPr>
          <p:cNvSpPr>
            <a:spLocks noGrp="1"/>
          </p:cNvSpPr>
          <p:nvPr>
            <p:ph type="dt" sz="half" idx="10"/>
          </p:nvPr>
        </p:nvSpPr>
        <p:spPr/>
        <p:txBody>
          <a:bodyPr/>
          <a:lstStyle/>
          <a:p>
            <a:fld id="{522F6745-0A51-3A49-8060-4A9AD25B32F8}" type="datetimeFigureOut">
              <a:rPr lang="en-US" smtClean="0"/>
              <a:t>4/4/24</a:t>
            </a:fld>
            <a:endParaRPr lang="en-US"/>
          </a:p>
        </p:txBody>
      </p:sp>
      <p:sp>
        <p:nvSpPr>
          <p:cNvPr id="5" name="Footer Placeholder 4">
            <a:extLst>
              <a:ext uri="{FF2B5EF4-FFF2-40B4-BE49-F238E27FC236}">
                <a16:creationId xmlns:a16="http://schemas.microsoft.com/office/drawing/2014/main" id="{C11308E4-35F9-21BE-123A-A1A9A34571D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C7C3549-44C1-B80D-FA3B-B5DB8B62E4F9}"/>
              </a:ext>
            </a:extLst>
          </p:cNvPr>
          <p:cNvSpPr>
            <a:spLocks noGrp="1"/>
          </p:cNvSpPr>
          <p:nvPr>
            <p:ph type="sldNum" sz="quarter" idx="12"/>
          </p:nvPr>
        </p:nvSpPr>
        <p:spPr/>
        <p:txBody>
          <a:bodyPr/>
          <a:lstStyle/>
          <a:p>
            <a:fld id="{2D1C5165-A99F-6E4D-BAF1-02AEC5F215AE}" type="slidenum">
              <a:rPr lang="en-US" smtClean="0"/>
              <a:t>‹#›</a:t>
            </a:fld>
            <a:endParaRPr lang="en-US"/>
          </a:p>
        </p:txBody>
      </p:sp>
    </p:spTree>
    <p:extLst>
      <p:ext uri="{BB962C8B-B14F-4D97-AF65-F5344CB8AC3E}">
        <p14:creationId xmlns:p14="http://schemas.microsoft.com/office/powerpoint/2010/main" val="27700233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490A55-F892-C338-A7B6-3C3AE40DA21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A7198AB-68C8-4AF8-4C9C-74B5069468D6}"/>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3338BB1-54F6-C9BD-EE01-28E5F57A7E8E}"/>
              </a:ext>
            </a:extLst>
          </p:cNvPr>
          <p:cNvSpPr>
            <a:spLocks noGrp="1"/>
          </p:cNvSpPr>
          <p:nvPr>
            <p:ph type="dt" sz="half" idx="10"/>
          </p:nvPr>
        </p:nvSpPr>
        <p:spPr/>
        <p:txBody>
          <a:bodyPr/>
          <a:lstStyle/>
          <a:p>
            <a:fld id="{522F6745-0A51-3A49-8060-4A9AD25B32F8}" type="datetimeFigureOut">
              <a:rPr lang="en-US" smtClean="0"/>
              <a:t>4/4/24</a:t>
            </a:fld>
            <a:endParaRPr lang="en-US"/>
          </a:p>
        </p:txBody>
      </p:sp>
      <p:sp>
        <p:nvSpPr>
          <p:cNvPr id="5" name="Footer Placeholder 4">
            <a:extLst>
              <a:ext uri="{FF2B5EF4-FFF2-40B4-BE49-F238E27FC236}">
                <a16:creationId xmlns:a16="http://schemas.microsoft.com/office/drawing/2014/main" id="{825C2B78-3F53-D8C1-0358-1EF9FE3A799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2D12238-6EBF-E3BD-0C59-8612BC673488}"/>
              </a:ext>
            </a:extLst>
          </p:cNvPr>
          <p:cNvSpPr>
            <a:spLocks noGrp="1"/>
          </p:cNvSpPr>
          <p:nvPr>
            <p:ph type="sldNum" sz="quarter" idx="12"/>
          </p:nvPr>
        </p:nvSpPr>
        <p:spPr/>
        <p:txBody>
          <a:bodyPr/>
          <a:lstStyle/>
          <a:p>
            <a:fld id="{2D1C5165-A99F-6E4D-BAF1-02AEC5F215AE}" type="slidenum">
              <a:rPr lang="en-US" smtClean="0"/>
              <a:t>‹#›</a:t>
            </a:fld>
            <a:endParaRPr lang="en-US"/>
          </a:p>
        </p:txBody>
      </p:sp>
    </p:spTree>
    <p:extLst>
      <p:ext uri="{BB962C8B-B14F-4D97-AF65-F5344CB8AC3E}">
        <p14:creationId xmlns:p14="http://schemas.microsoft.com/office/powerpoint/2010/main" val="38628131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98F5B6-ACD0-FF45-2AD3-8693FB05EA4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E875C2F-EB66-965C-E9E6-72FB0EE1182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069B16E1-FE83-4393-013B-F3C0995B499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9C149AA-7946-7548-E703-04EE636B4E67}"/>
              </a:ext>
            </a:extLst>
          </p:cNvPr>
          <p:cNvSpPr>
            <a:spLocks noGrp="1"/>
          </p:cNvSpPr>
          <p:nvPr>
            <p:ph type="dt" sz="half" idx="10"/>
          </p:nvPr>
        </p:nvSpPr>
        <p:spPr/>
        <p:txBody>
          <a:bodyPr/>
          <a:lstStyle/>
          <a:p>
            <a:fld id="{522F6745-0A51-3A49-8060-4A9AD25B32F8}" type="datetimeFigureOut">
              <a:rPr lang="en-US" smtClean="0"/>
              <a:t>4/4/24</a:t>
            </a:fld>
            <a:endParaRPr lang="en-US"/>
          </a:p>
        </p:txBody>
      </p:sp>
      <p:sp>
        <p:nvSpPr>
          <p:cNvPr id="6" name="Footer Placeholder 5">
            <a:extLst>
              <a:ext uri="{FF2B5EF4-FFF2-40B4-BE49-F238E27FC236}">
                <a16:creationId xmlns:a16="http://schemas.microsoft.com/office/drawing/2014/main" id="{6EC24379-FCFB-E67C-0BCD-461083F5242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86393C2-E784-E4E8-D7BF-02F7D4C0779E}"/>
              </a:ext>
            </a:extLst>
          </p:cNvPr>
          <p:cNvSpPr>
            <a:spLocks noGrp="1"/>
          </p:cNvSpPr>
          <p:nvPr>
            <p:ph type="sldNum" sz="quarter" idx="12"/>
          </p:nvPr>
        </p:nvSpPr>
        <p:spPr/>
        <p:txBody>
          <a:bodyPr/>
          <a:lstStyle/>
          <a:p>
            <a:fld id="{2D1C5165-A99F-6E4D-BAF1-02AEC5F215AE}" type="slidenum">
              <a:rPr lang="en-US" smtClean="0"/>
              <a:t>‹#›</a:t>
            </a:fld>
            <a:endParaRPr lang="en-US"/>
          </a:p>
        </p:txBody>
      </p:sp>
    </p:spTree>
    <p:extLst>
      <p:ext uri="{BB962C8B-B14F-4D97-AF65-F5344CB8AC3E}">
        <p14:creationId xmlns:p14="http://schemas.microsoft.com/office/powerpoint/2010/main" val="12532721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0533DF-A435-B4EF-8093-D06634BFB106}"/>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C8E62B1B-3DE6-EAD6-E437-B0B3E513135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D306EED-4CD4-3FAF-794A-C4837F7D76C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C11D579-D2AB-BB89-B942-CC607E0D470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F24B616-3859-FC26-CA63-B4359EC7676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38970B9B-B87A-F302-F91F-EA6A9E2D2F29}"/>
              </a:ext>
            </a:extLst>
          </p:cNvPr>
          <p:cNvSpPr>
            <a:spLocks noGrp="1"/>
          </p:cNvSpPr>
          <p:nvPr>
            <p:ph type="dt" sz="half" idx="10"/>
          </p:nvPr>
        </p:nvSpPr>
        <p:spPr/>
        <p:txBody>
          <a:bodyPr/>
          <a:lstStyle/>
          <a:p>
            <a:fld id="{522F6745-0A51-3A49-8060-4A9AD25B32F8}" type="datetimeFigureOut">
              <a:rPr lang="en-US" smtClean="0"/>
              <a:t>4/4/24</a:t>
            </a:fld>
            <a:endParaRPr lang="en-US"/>
          </a:p>
        </p:txBody>
      </p:sp>
      <p:sp>
        <p:nvSpPr>
          <p:cNvPr id="8" name="Footer Placeholder 7">
            <a:extLst>
              <a:ext uri="{FF2B5EF4-FFF2-40B4-BE49-F238E27FC236}">
                <a16:creationId xmlns:a16="http://schemas.microsoft.com/office/drawing/2014/main" id="{F3E2B580-DC60-D153-693F-05A638FE121E}"/>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6B813561-1B06-AC79-5F1E-1F8A392CBBF7}"/>
              </a:ext>
            </a:extLst>
          </p:cNvPr>
          <p:cNvSpPr>
            <a:spLocks noGrp="1"/>
          </p:cNvSpPr>
          <p:nvPr>
            <p:ph type="sldNum" sz="quarter" idx="12"/>
          </p:nvPr>
        </p:nvSpPr>
        <p:spPr/>
        <p:txBody>
          <a:bodyPr/>
          <a:lstStyle/>
          <a:p>
            <a:fld id="{2D1C5165-A99F-6E4D-BAF1-02AEC5F215AE}" type="slidenum">
              <a:rPr lang="en-US" smtClean="0"/>
              <a:t>‹#›</a:t>
            </a:fld>
            <a:endParaRPr lang="en-US"/>
          </a:p>
        </p:txBody>
      </p:sp>
    </p:spTree>
    <p:extLst>
      <p:ext uri="{BB962C8B-B14F-4D97-AF65-F5344CB8AC3E}">
        <p14:creationId xmlns:p14="http://schemas.microsoft.com/office/powerpoint/2010/main" val="23768964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5C6ECB-82D4-F156-0A3C-3726219F066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ECF269C-69A3-55FF-8C65-B0F2A9E43D7B}"/>
              </a:ext>
            </a:extLst>
          </p:cNvPr>
          <p:cNvSpPr>
            <a:spLocks noGrp="1"/>
          </p:cNvSpPr>
          <p:nvPr>
            <p:ph type="dt" sz="half" idx="10"/>
          </p:nvPr>
        </p:nvSpPr>
        <p:spPr/>
        <p:txBody>
          <a:bodyPr/>
          <a:lstStyle/>
          <a:p>
            <a:fld id="{522F6745-0A51-3A49-8060-4A9AD25B32F8}" type="datetimeFigureOut">
              <a:rPr lang="en-US" smtClean="0"/>
              <a:t>4/4/24</a:t>
            </a:fld>
            <a:endParaRPr lang="en-US"/>
          </a:p>
        </p:txBody>
      </p:sp>
      <p:sp>
        <p:nvSpPr>
          <p:cNvPr id="4" name="Footer Placeholder 3">
            <a:extLst>
              <a:ext uri="{FF2B5EF4-FFF2-40B4-BE49-F238E27FC236}">
                <a16:creationId xmlns:a16="http://schemas.microsoft.com/office/drawing/2014/main" id="{E653A41E-9B99-EA1C-B7AD-F4AE0D7504A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C039373-A138-AA7B-09D8-FECD5F3CBD58}"/>
              </a:ext>
            </a:extLst>
          </p:cNvPr>
          <p:cNvSpPr>
            <a:spLocks noGrp="1"/>
          </p:cNvSpPr>
          <p:nvPr>
            <p:ph type="sldNum" sz="quarter" idx="12"/>
          </p:nvPr>
        </p:nvSpPr>
        <p:spPr/>
        <p:txBody>
          <a:bodyPr/>
          <a:lstStyle/>
          <a:p>
            <a:fld id="{2D1C5165-A99F-6E4D-BAF1-02AEC5F215AE}" type="slidenum">
              <a:rPr lang="en-US" smtClean="0"/>
              <a:t>‹#›</a:t>
            </a:fld>
            <a:endParaRPr lang="en-US"/>
          </a:p>
        </p:txBody>
      </p:sp>
    </p:spTree>
    <p:extLst>
      <p:ext uri="{BB962C8B-B14F-4D97-AF65-F5344CB8AC3E}">
        <p14:creationId xmlns:p14="http://schemas.microsoft.com/office/powerpoint/2010/main" val="4913534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EB0418A-306C-BE74-528C-A690E03EE576}"/>
              </a:ext>
            </a:extLst>
          </p:cNvPr>
          <p:cNvSpPr>
            <a:spLocks noGrp="1"/>
          </p:cNvSpPr>
          <p:nvPr>
            <p:ph type="dt" sz="half" idx="10"/>
          </p:nvPr>
        </p:nvSpPr>
        <p:spPr/>
        <p:txBody>
          <a:bodyPr/>
          <a:lstStyle/>
          <a:p>
            <a:fld id="{522F6745-0A51-3A49-8060-4A9AD25B32F8}" type="datetimeFigureOut">
              <a:rPr lang="en-US" smtClean="0"/>
              <a:t>4/4/24</a:t>
            </a:fld>
            <a:endParaRPr lang="en-US"/>
          </a:p>
        </p:txBody>
      </p:sp>
      <p:sp>
        <p:nvSpPr>
          <p:cNvPr id="3" name="Footer Placeholder 2">
            <a:extLst>
              <a:ext uri="{FF2B5EF4-FFF2-40B4-BE49-F238E27FC236}">
                <a16:creationId xmlns:a16="http://schemas.microsoft.com/office/drawing/2014/main" id="{8744B647-D6E1-03C2-C68F-196FA81CC279}"/>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62E34BF-383A-3B4A-A5E0-4824B44CBBE5}"/>
              </a:ext>
            </a:extLst>
          </p:cNvPr>
          <p:cNvSpPr>
            <a:spLocks noGrp="1"/>
          </p:cNvSpPr>
          <p:nvPr>
            <p:ph type="sldNum" sz="quarter" idx="12"/>
          </p:nvPr>
        </p:nvSpPr>
        <p:spPr/>
        <p:txBody>
          <a:bodyPr/>
          <a:lstStyle/>
          <a:p>
            <a:fld id="{2D1C5165-A99F-6E4D-BAF1-02AEC5F215AE}" type="slidenum">
              <a:rPr lang="en-US" smtClean="0"/>
              <a:t>‹#›</a:t>
            </a:fld>
            <a:endParaRPr lang="en-US"/>
          </a:p>
        </p:txBody>
      </p:sp>
    </p:spTree>
    <p:extLst>
      <p:ext uri="{BB962C8B-B14F-4D97-AF65-F5344CB8AC3E}">
        <p14:creationId xmlns:p14="http://schemas.microsoft.com/office/powerpoint/2010/main" val="23261680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8D2B8B-D731-ACB2-1714-EE6DC253FF3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82C94E6-70A0-0D85-D479-1BF3B52B6BF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63B586B-6C05-2AC9-D370-7CFAEF35E04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8A7140C-515E-2EBB-B625-5DE75A03C4E6}"/>
              </a:ext>
            </a:extLst>
          </p:cNvPr>
          <p:cNvSpPr>
            <a:spLocks noGrp="1"/>
          </p:cNvSpPr>
          <p:nvPr>
            <p:ph type="dt" sz="half" idx="10"/>
          </p:nvPr>
        </p:nvSpPr>
        <p:spPr/>
        <p:txBody>
          <a:bodyPr/>
          <a:lstStyle/>
          <a:p>
            <a:fld id="{522F6745-0A51-3A49-8060-4A9AD25B32F8}" type="datetimeFigureOut">
              <a:rPr lang="en-US" smtClean="0"/>
              <a:t>4/4/24</a:t>
            </a:fld>
            <a:endParaRPr lang="en-US"/>
          </a:p>
        </p:txBody>
      </p:sp>
      <p:sp>
        <p:nvSpPr>
          <p:cNvPr id="6" name="Footer Placeholder 5">
            <a:extLst>
              <a:ext uri="{FF2B5EF4-FFF2-40B4-BE49-F238E27FC236}">
                <a16:creationId xmlns:a16="http://schemas.microsoft.com/office/drawing/2014/main" id="{F97339F1-79AF-EC77-9E21-288BE48DC39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D85B746-3725-632B-2E15-882164787E5D}"/>
              </a:ext>
            </a:extLst>
          </p:cNvPr>
          <p:cNvSpPr>
            <a:spLocks noGrp="1"/>
          </p:cNvSpPr>
          <p:nvPr>
            <p:ph type="sldNum" sz="quarter" idx="12"/>
          </p:nvPr>
        </p:nvSpPr>
        <p:spPr/>
        <p:txBody>
          <a:bodyPr/>
          <a:lstStyle/>
          <a:p>
            <a:fld id="{2D1C5165-A99F-6E4D-BAF1-02AEC5F215AE}" type="slidenum">
              <a:rPr lang="en-US" smtClean="0"/>
              <a:t>‹#›</a:t>
            </a:fld>
            <a:endParaRPr lang="en-US"/>
          </a:p>
        </p:txBody>
      </p:sp>
    </p:spTree>
    <p:extLst>
      <p:ext uri="{BB962C8B-B14F-4D97-AF65-F5344CB8AC3E}">
        <p14:creationId xmlns:p14="http://schemas.microsoft.com/office/powerpoint/2010/main" val="12471044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FBFC41-8747-AC7C-F141-2CCE79E7F6F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BBF676C1-D0CE-8EA3-4BFB-084B1701711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CC825F2-53B4-643C-2875-C54CA0A7B7D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071BA7D-1D39-97D3-73CA-6B5628DA770D}"/>
              </a:ext>
            </a:extLst>
          </p:cNvPr>
          <p:cNvSpPr>
            <a:spLocks noGrp="1"/>
          </p:cNvSpPr>
          <p:nvPr>
            <p:ph type="dt" sz="half" idx="10"/>
          </p:nvPr>
        </p:nvSpPr>
        <p:spPr/>
        <p:txBody>
          <a:bodyPr/>
          <a:lstStyle/>
          <a:p>
            <a:fld id="{522F6745-0A51-3A49-8060-4A9AD25B32F8}" type="datetimeFigureOut">
              <a:rPr lang="en-US" smtClean="0"/>
              <a:t>4/4/24</a:t>
            </a:fld>
            <a:endParaRPr lang="en-US"/>
          </a:p>
        </p:txBody>
      </p:sp>
      <p:sp>
        <p:nvSpPr>
          <p:cNvPr id="6" name="Footer Placeholder 5">
            <a:extLst>
              <a:ext uri="{FF2B5EF4-FFF2-40B4-BE49-F238E27FC236}">
                <a16:creationId xmlns:a16="http://schemas.microsoft.com/office/drawing/2014/main" id="{D95D7A42-04C2-6800-C7E8-3B777AD37FE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D281F47-4748-621E-5250-2447C99324E9}"/>
              </a:ext>
            </a:extLst>
          </p:cNvPr>
          <p:cNvSpPr>
            <a:spLocks noGrp="1"/>
          </p:cNvSpPr>
          <p:nvPr>
            <p:ph type="sldNum" sz="quarter" idx="12"/>
          </p:nvPr>
        </p:nvSpPr>
        <p:spPr/>
        <p:txBody>
          <a:bodyPr/>
          <a:lstStyle/>
          <a:p>
            <a:fld id="{2D1C5165-A99F-6E4D-BAF1-02AEC5F215AE}" type="slidenum">
              <a:rPr lang="en-US" smtClean="0"/>
              <a:t>‹#›</a:t>
            </a:fld>
            <a:endParaRPr lang="en-US"/>
          </a:p>
        </p:txBody>
      </p:sp>
    </p:spTree>
    <p:extLst>
      <p:ext uri="{BB962C8B-B14F-4D97-AF65-F5344CB8AC3E}">
        <p14:creationId xmlns:p14="http://schemas.microsoft.com/office/powerpoint/2010/main" val="40002127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9318226-FBA1-DC7A-83E2-A75BECC0541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025EBA42-5B76-56BA-89AC-6065C9C2655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FDB5772-82DD-132F-75F8-2A31F06D75E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522F6745-0A51-3A49-8060-4A9AD25B32F8}" type="datetimeFigureOut">
              <a:rPr lang="en-US" smtClean="0"/>
              <a:t>4/4/24</a:t>
            </a:fld>
            <a:endParaRPr lang="en-US"/>
          </a:p>
        </p:txBody>
      </p:sp>
      <p:sp>
        <p:nvSpPr>
          <p:cNvPr id="5" name="Footer Placeholder 4">
            <a:extLst>
              <a:ext uri="{FF2B5EF4-FFF2-40B4-BE49-F238E27FC236}">
                <a16:creationId xmlns:a16="http://schemas.microsoft.com/office/drawing/2014/main" id="{52FD4733-0600-113B-AC6A-467C58AC2E0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1AE503BF-54F3-FDAC-AE30-7FD4AF724BC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2D1C5165-A99F-6E4D-BAF1-02AEC5F215AE}" type="slidenum">
              <a:rPr lang="en-US" smtClean="0"/>
              <a:t>‹#›</a:t>
            </a:fld>
            <a:endParaRPr lang="en-US"/>
          </a:p>
        </p:txBody>
      </p:sp>
    </p:spTree>
    <p:extLst>
      <p:ext uri="{BB962C8B-B14F-4D97-AF65-F5344CB8AC3E}">
        <p14:creationId xmlns:p14="http://schemas.microsoft.com/office/powerpoint/2010/main" val="2762820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91DD2D-9E45-B94F-0CED-3BA2A513E7F9}"/>
              </a:ext>
            </a:extLst>
          </p:cNvPr>
          <p:cNvSpPr>
            <a:spLocks noGrp="1"/>
          </p:cNvSpPr>
          <p:nvPr>
            <p:ph type="ctrTitle"/>
          </p:nvPr>
        </p:nvSpPr>
        <p:spPr/>
        <p:txBody>
          <a:bodyPr>
            <a:normAutofit fontScale="90000"/>
          </a:bodyPr>
          <a:lstStyle/>
          <a:p>
            <a:pPr algn="l"/>
            <a:r>
              <a:rPr lang="en-US" dirty="0"/>
              <a:t>Enhance content under 416093006 |Allergic reaction caused by drug (disorder)|</a:t>
            </a:r>
          </a:p>
        </p:txBody>
      </p:sp>
      <p:sp>
        <p:nvSpPr>
          <p:cNvPr id="3" name="Subtitle 2">
            <a:extLst>
              <a:ext uri="{FF2B5EF4-FFF2-40B4-BE49-F238E27FC236}">
                <a16:creationId xmlns:a16="http://schemas.microsoft.com/office/drawing/2014/main" id="{52C3DA1A-67E7-D83E-D5E7-7E80BD58D1A9}"/>
              </a:ext>
            </a:extLst>
          </p:cNvPr>
          <p:cNvSpPr>
            <a:spLocks noGrp="1"/>
          </p:cNvSpPr>
          <p:nvPr>
            <p:ph type="subTitle" idx="1"/>
          </p:nvPr>
        </p:nvSpPr>
        <p:spPr/>
        <p:txBody>
          <a:bodyPr/>
          <a:lstStyle/>
          <a:p>
            <a:pPr algn="l"/>
            <a:r>
              <a:rPr lang="en-US" dirty="0"/>
              <a:t>Bruce Goldberg, MD, PhD</a:t>
            </a:r>
          </a:p>
          <a:p>
            <a:pPr algn="l"/>
            <a:r>
              <a:rPr lang="en-US" dirty="0"/>
              <a:t>Chair, Allergies/Hypersensitivity and Intolerance Clinical Reference Group</a:t>
            </a:r>
          </a:p>
        </p:txBody>
      </p:sp>
    </p:spTree>
    <p:extLst>
      <p:ext uri="{BB962C8B-B14F-4D97-AF65-F5344CB8AC3E}">
        <p14:creationId xmlns:p14="http://schemas.microsoft.com/office/powerpoint/2010/main" val="5694182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5824CC-0450-5CBC-1C57-2269564F2FCA}"/>
              </a:ext>
            </a:extLst>
          </p:cNvPr>
          <p:cNvSpPr>
            <a:spLocks noGrp="1"/>
          </p:cNvSpPr>
          <p:nvPr>
            <p:ph type="title"/>
          </p:nvPr>
        </p:nvSpPr>
        <p:spPr/>
        <p:txBody>
          <a:bodyPr/>
          <a:lstStyle/>
          <a:p>
            <a:r>
              <a:rPr lang="en-US" dirty="0"/>
              <a:t>Classification of adverse </a:t>
            </a:r>
            <a:r>
              <a:rPr lang="en-US"/>
              <a:t>drug reactions</a:t>
            </a:r>
          </a:p>
        </p:txBody>
      </p:sp>
      <p:sp>
        <p:nvSpPr>
          <p:cNvPr id="3" name="Content Placeholder 2">
            <a:extLst>
              <a:ext uri="{FF2B5EF4-FFF2-40B4-BE49-F238E27FC236}">
                <a16:creationId xmlns:a16="http://schemas.microsoft.com/office/drawing/2014/main" id="{177EA71B-3999-33E0-0175-7EB5BC3429C2}"/>
              </a:ext>
            </a:extLst>
          </p:cNvPr>
          <p:cNvSpPr>
            <a:spLocks noGrp="1"/>
          </p:cNvSpPr>
          <p:nvPr>
            <p:ph idx="1"/>
          </p:nvPr>
        </p:nvSpPr>
        <p:spPr/>
        <p:txBody>
          <a:bodyPr>
            <a:normAutofit fontScale="77500" lnSpcReduction="20000"/>
          </a:bodyPr>
          <a:lstStyle/>
          <a:p>
            <a:r>
              <a:rPr lang="en-US" dirty="0"/>
              <a:t>Type A reactions</a:t>
            </a:r>
          </a:p>
          <a:p>
            <a:pPr lvl="1"/>
            <a:r>
              <a:rPr lang="en-US" dirty="0"/>
              <a:t>Represent the majority of reactions, can affect any individual, and are predictable from the known pharmacologic properties of a drug. </a:t>
            </a:r>
          </a:p>
          <a:p>
            <a:pPr lvl="2"/>
            <a:r>
              <a:rPr lang="en-US" dirty="0"/>
              <a:t>Examples</a:t>
            </a:r>
          </a:p>
          <a:p>
            <a:pPr lvl="3"/>
            <a:r>
              <a:rPr lang="en-US" sz="1600" dirty="0"/>
              <a:t>Toxicity</a:t>
            </a:r>
          </a:p>
          <a:p>
            <a:pPr lvl="3"/>
            <a:r>
              <a:rPr lang="en-US" sz="1600" dirty="0"/>
              <a:t>Side-effects</a:t>
            </a:r>
          </a:p>
          <a:p>
            <a:pPr lvl="3"/>
            <a:r>
              <a:rPr lang="en-US" sz="1600" dirty="0"/>
              <a:t>Interactions with other drugs</a:t>
            </a:r>
          </a:p>
          <a:p>
            <a:r>
              <a:rPr lang="en-US" sz="2600" dirty="0"/>
              <a:t>Type B reactions (Hypersensitivity)</a:t>
            </a:r>
          </a:p>
          <a:p>
            <a:pPr lvl="1"/>
            <a:r>
              <a:rPr lang="en-US" sz="2200" dirty="0"/>
              <a:t>Immune mediated</a:t>
            </a:r>
          </a:p>
          <a:p>
            <a:pPr lvl="2"/>
            <a:r>
              <a:rPr lang="en-US" sz="1800" dirty="0"/>
              <a:t>Allergy</a:t>
            </a:r>
          </a:p>
          <a:p>
            <a:pPr lvl="3"/>
            <a:r>
              <a:rPr lang="en-US" sz="1600" dirty="0"/>
              <a:t>Specific </a:t>
            </a:r>
            <a:r>
              <a:rPr lang="en-US" sz="1600" dirty="0" err="1"/>
              <a:t>IgE</a:t>
            </a:r>
            <a:r>
              <a:rPr lang="en-US" sz="1600" dirty="0"/>
              <a:t> (</a:t>
            </a:r>
            <a:r>
              <a:rPr lang="en-US" sz="1600" b="1" dirty="0">
                <a:solidFill>
                  <a:srgbClr val="FF0000"/>
                </a:solidFill>
              </a:rPr>
              <a:t>Type I</a:t>
            </a:r>
            <a:r>
              <a:rPr lang="en-US" sz="1600" dirty="0"/>
              <a:t>)</a:t>
            </a:r>
          </a:p>
          <a:p>
            <a:pPr lvl="3"/>
            <a:r>
              <a:rPr lang="en-US" sz="1600" dirty="0"/>
              <a:t>Types II-</a:t>
            </a:r>
            <a:r>
              <a:rPr lang="en-US" sz="1600" b="1" dirty="0">
                <a:solidFill>
                  <a:srgbClr val="FF0000"/>
                </a:solidFill>
              </a:rPr>
              <a:t>IV</a:t>
            </a:r>
          </a:p>
          <a:p>
            <a:pPr lvl="2"/>
            <a:r>
              <a:rPr lang="en-US" sz="1800" dirty="0"/>
              <a:t>Other immunologic reactions</a:t>
            </a:r>
          </a:p>
          <a:p>
            <a:pPr lvl="3"/>
            <a:r>
              <a:rPr lang="en-US" sz="1600" dirty="0"/>
              <a:t>Drug-induced autoimmunity</a:t>
            </a:r>
          </a:p>
          <a:p>
            <a:pPr lvl="3"/>
            <a:r>
              <a:rPr lang="en-US" sz="1600" dirty="0"/>
              <a:t>Fixed drug eruptions</a:t>
            </a:r>
            <a:endParaRPr lang="en-US" sz="1800" dirty="0"/>
          </a:p>
          <a:p>
            <a:pPr lvl="1"/>
            <a:r>
              <a:rPr lang="en-US" sz="2200" dirty="0"/>
              <a:t>Non-allergic reactions</a:t>
            </a:r>
          </a:p>
          <a:p>
            <a:pPr lvl="2"/>
            <a:r>
              <a:rPr lang="en-US" sz="1800" dirty="0"/>
              <a:t>Pseudoallergy</a:t>
            </a:r>
          </a:p>
          <a:p>
            <a:pPr lvl="2"/>
            <a:r>
              <a:rPr lang="en-US" sz="1800" dirty="0"/>
              <a:t>Intolerance</a:t>
            </a:r>
          </a:p>
          <a:p>
            <a:pPr lvl="2"/>
            <a:r>
              <a:rPr lang="en-US" sz="1800" dirty="0"/>
              <a:t>Idiosyncrasy</a:t>
            </a:r>
          </a:p>
          <a:p>
            <a:pPr lvl="1"/>
            <a:endParaRPr lang="en-US" sz="2200" dirty="0"/>
          </a:p>
          <a:p>
            <a:pPr lvl="3"/>
            <a:endParaRPr lang="en-US" dirty="0"/>
          </a:p>
          <a:p>
            <a:pPr lvl="3"/>
            <a:endParaRPr lang="en-US" dirty="0"/>
          </a:p>
          <a:p>
            <a:pPr lvl="1"/>
            <a:endParaRPr lang="en-US" dirty="0"/>
          </a:p>
        </p:txBody>
      </p:sp>
      <p:sp>
        <p:nvSpPr>
          <p:cNvPr id="5" name="Rectangle 4">
            <a:extLst>
              <a:ext uri="{FF2B5EF4-FFF2-40B4-BE49-F238E27FC236}">
                <a16:creationId xmlns:a16="http://schemas.microsoft.com/office/drawing/2014/main" id="{22EFE90D-A1CD-6D92-888E-9774E63AC437}"/>
              </a:ext>
            </a:extLst>
          </p:cNvPr>
          <p:cNvSpPr/>
          <p:nvPr/>
        </p:nvSpPr>
        <p:spPr>
          <a:xfrm>
            <a:off x="1729946" y="3966519"/>
            <a:ext cx="2347784" cy="605481"/>
          </a:xfrm>
          <a:prstGeom prst="rect">
            <a:avLst/>
          </a:prstGeom>
          <a:noFill/>
          <a:ln w="412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567816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37EAB14-A0CE-79B9-0C08-21C8B70E11D3}"/>
              </a:ext>
            </a:extLst>
          </p:cNvPr>
          <p:cNvSpPr>
            <a:spLocks noGrp="1"/>
          </p:cNvSpPr>
          <p:nvPr>
            <p:ph type="title"/>
          </p:nvPr>
        </p:nvSpPr>
        <p:spPr/>
        <p:txBody>
          <a:bodyPr/>
          <a:lstStyle/>
          <a:p>
            <a:r>
              <a:rPr lang="en-US" dirty="0"/>
              <a:t>Issue</a:t>
            </a:r>
          </a:p>
        </p:txBody>
      </p:sp>
      <p:sp>
        <p:nvSpPr>
          <p:cNvPr id="6" name="Content Placeholder 5">
            <a:extLst>
              <a:ext uri="{FF2B5EF4-FFF2-40B4-BE49-F238E27FC236}">
                <a16:creationId xmlns:a16="http://schemas.microsoft.com/office/drawing/2014/main" id="{1CCE32AD-F59D-61EB-F22C-8B1871CAB970}"/>
              </a:ext>
            </a:extLst>
          </p:cNvPr>
          <p:cNvSpPr>
            <a:spLocks noGrp="1"/>
          </p:cNvSpPr>
          <p:nvPr>
            <p:ph idx="1"/>
          </p:nvPr>
        </p:nvSpPr>
        <p:spPr/>
        <p:txBody>
          <a:bodyPr>
            <a:normAutofit lnSpcReduction="10000"/>
          </a:bodyPr>
          <a:lstStyle/>
          <a:p>
            <a:r>
              <a:rPr lang="en-US" dirty="0"/>
              <a:t>Allergic reactions to drugs are types of adverse drug reactions (type b – hypersensitivity reactions)</a:t>
            </a:r>
          </a:p>
          <a:p>
            <a:r>
              <a:rPr lang="en-US" dirty="0"/>
              <a:t>SNOMED content related to adverse sensitivity and thus allergy to drugs are located in parallel hierarchies representing reactions and propensity to reactions. </a:t>
            </a:r>
          </a:p>
          <a:p>
            <a:r>
              <a:rPr lang="en-US" dirty="0"/>
              <a:t>The distinction between propensity (disposition) and reaction (event) is supported by the FHIR </a:t>
            </a:r>
            <a:r>
              <a:rPr lang="en-US" dirty="0" err="1"/>
              <a:t>AllergyIntolerance</a:t>
            </a:r>
            <a:r>
              <a:rPr lang="en-US" dirty="0"/>
              <a:t> resource</a:t>
            </a:r>
          </a:p>
          <a:p>
            <a:r>
              <a:rPr lang="en-US" dirty="0"/>
              <a:t>There is a huge imbalance between the amount of content under 416098002 |Allergy to drug| (finding) and 416093006 |Allergic reaction caused by drug (disorder)| with the vast majority </a:t>
            </a:r>
            <a:r>
              <a:rPr lang="en-US"/>
              <a:t>of concepts residing </a:t>
            </a:r>
            <a:r>
              <a:rPr lang="en-US" dirty="0"/>
              <a:t>under 416098002 |Allergy to drug| (finding).</a:t>
            </a:r>
          </a:p>
          <a:p>
            <a:endParaRPr lang="en-US" dirty="0"/>
          </a:p>
          <a:p>
            <a:endParaRPr lang="en-US" dirty="0"/>
          </a:p>
        </p:txBody>
      </p:sp>
    </p:spTree>
    <p:extLst>
      <p:ext uri="{BB962C8B-B14F-4D97-AF65-F5344CB8AC3E}">
        <p14:creationId xmlns:p14="http://schemas.microsoft.com/office/powerpoint/2010/main" val="29361323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F2CF47-88A7-2FD1-B9A2-C5B14BFF7EAF}"/>
              </a:ext>
            </a:extLst>
          </p:cNvPr>
          <p:cNvSpPr>
            <a:spLocks noGrp="1"/>
          </p:cNvSpPr>
          <p:nvPr>
            <p:ph type="title"/>
          </p:nvPr>
        </p:nvSpPr>
        <p:spPr/>
        <p:txBody>
          <a:bodyPr/>
          <a:lstStyle/>
          <a:p>
            <a:r>
              <a:rPr lang="en-US" dirty="0"/>
              <a:t>Allergy hierarchies pertaining to drugs</a:t>
            </a:r>
          </a:p>
        </p:txBody>
      </p:sp>
      <p:pic>
        <p:nvPicPr>
          <p:cNvPr id="25" name="Content Placeholder 24">
            <a:extLst>
              <a:ext uri="{FF2B5EF4-FFF2-40B4-BE49-F238E27FC236}">
                <a16:creationId xmlns:a16="http://schemas.microsoft.com/office/drawing/2014/main" id="{9600CBF5-9F79-CA46-D2BB-9D692BDBC7F4}"/>
              </a:ext>
            </a:extLst>
          </p:cNvPr>
          <p:cNvPicPr>
            <a:picLocks noGrp="1" noChangeAspect="1"/>
          </p:cNvPicPr>
          <p:nvPr>
            <p:ph sz="half" idx="1"/>
          </p:nvPr>
        </p:nvPicPr>
        <p:blipFill>
          <a:blip r:embed="rId2"/>
          <a:stretch>
            <a:fillRect/>
          </a:stretch>
        </p:blipFill>
        <p:spPr>
          <a:xfrm>
            <a:off x="838200" y="2412817"/>
            <a:ext cx="5181600" cy="2620716"/>
          </a:xfrm>
          <a:prstGeom prst="rect">
            <a:avLst/>
          </a:prstGeom>
          <a:ln>
            <a:solidFill>
              <a:schemeClr val="tx1"/>
            </a:solidFill>
          </a:ln>
        </p:spPr>
      </p:pic>
      <p:pic>
        <p:nvPicPr>
          <p:cNvPr id="28" name="Content Placeholder 27">
            <a:extLst>
              <a:ext uri="{FF2B5EF4-FFF2-40B4-BE49-F238E27FC236}">
                <a16:creationId xmlns:a16="http://schemas.microsoft.com/office/drawing/2014/main" id="{AF7C1BE1-404D-2C52-27DC-7E283AA3CABA}"/>
              </a:ext>
            </a:extLst>
          </p:cNvPr>
          <p:cNvPicPr>
            <a:picLocks noGrp="1" noChangeAspect="1"/>
          </p:cNvPicPr>
          <p:nvPr>
            <p:ph sz="half" idx="2"/>
          </p:nvPr>
        </p:nvPicPr>
        <p:blipFill>
          <a:blip r:embed="rId3"/>
          <a:stretch>
            <a:fillRect/>
          </a:stretch>
        </p:blipFill>
        <p:spPr>
          <a:xfrm>
            <a:off x="6172202" y="2399232"/>
            <a:ext cx="5181600" cy="2623012"/>
          </a:xfrm>
          <a:prstGeom prst="rect">
            <a:avLst/>
          </a:prstGeom>
          <a:ln>
            <a:solidFill>
              <a:schemeClr val="accent1"/>
            </a:solidFill>
          </a:ln>
        </p:spPr>
      </p:pic>
      <p:sp>
        <p:nvSpPr>
          <p:cNvPr id="29" name="TextBox 28">
            <a:extLst>
              <a:ext uri="{FF2B5EF4-FFF2-40B4-BE49-F238E27FC236}">
                <a16:creationId xmlns:a16="http://schemas.microsoft.com/office/drawing/2014/main" id="{1BDAF9C4-31D0-8AC7-ED30-142AD95626D2}"/>
              </a:ext>
            </a:extLst>
          </p:cNvPr>
          <p:cNvSpPr txBox="1"/>
          <p:nvPr/>
        </p:nvSpPr>
        <p:spPr>
          <a:xfrm>
            <a:off x="838201" y="5363308"/>
            <a:ext cx="10515600" cy="646331"/>
          </a:xfrm>
          <a:prstGeom prst="rect">
            <a:avLst/>
          </a:prstGeom>
          <a:noFill/>
        </p:spPr>
        <p:txBody>
          <a:bodyPr wrap="square" rtlCol="0">
            <a:spAutoFit/>
          </a:bodyPr>
          <a:lstStyle/>
          <a:p>
            <a:r>
              <a:rPr lang="en-US" dirty="0"/>
              <a:t>Propensities being findings means that the majority of drug related allergy content will not be subsumed under Allergic reaction caused by drug (disorder) and thus not be considered to be adverse drug reactions</a:t>
            </a:r>
          </a:p>
        </p:txBody>
      </p:sp>
    </p:spTree>
    <p:extLst>
      <p:ext uri="{BB962C8B-B14F-4D97-AF65-F5344CB8AC3E}">
        <p14:creationId xmlns:p14="http://schemas.microsoft.com/office/powerpoint/2010/main" val="35367659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810EE2E-A4E4-3F5E-D9BA-2157D6D94C31}"/>
              </a:ext>
            </a:extLst>
          </p:cNvPr>
          <p:cNvSpPr>
            <a:spLocks noGrp="1"/>
          </p:cNvSpPr>
          <p:nvPr>
            <p:ph type="title"/>
          </p:nvPr>
        </p:nvSpPr>
        <p:spPr/>
        <p:txBody>
          <a:bodyPr/>
          <a:lstStyle/>
          <a:p>
            <a:r>
              <a:rPr lang="en-US" dirty="0"/>
              <a:t>PROJECT APPROACH </a:t>
            </a:r>
          </a:p>
        </p:txBody>
      </p:sp>
      <p:sp>
        <p:nvSpPr>
          <p:cNvPr id="6" name="Content Placeholder 5">
            <a:extLst>
              <a:ext uri="{FF2B5EF4-FFF2-40B4-BE49-F238E27FC236}">
                <a16:creationId xmlns:a16="http://schemas.microsoft.com/office/drawing/2014/main" id="{C32BACAA-98C6-7C6B-839E-98A3AA9C0B9D}"/>
              </a:ext>
            </a:extLst>
          </p:cNvPr>
          <p:cNvSpPr>
            <a:spLocks noGrp="1"/>
          </p:cNvSpPr>
          <p:nvPr>
            <p:ph idx="1"/>
          </p:nvPr>
        </p:nvSpPr>
        <p:spPr/>
        <p:txBody>
          <a:bodyPr/>
          <a:lstStyle/>
          <a:p>
            <a:r>
              <a:rPr lang="en-US" sz="1800" dirty="0">
                <a:effectLst/>
                <a:latin typeface="Calibri" panose="020F0502020204030204" pitchFamily="34" charset="0"/>
                <a:ea typeface="Calibri" panose="020F0502020204030204" pitchFamily="34" charset="0"/>
              </a:rPr>
              <a:t>Review the content under 416098002 |Allergy to drug (finding) and create parallel allergic drug reactions under 416093006 |Allergic reaction caused by drug (disorder)|.</a:t>
            </a:r>
          </a:p>
          <a:p>
            <a:r>
              <a:rPr lang="en-US" sz="1800" dirty="0">
                <a:effectLst/>
                <a:latin typeface="Calibri" panose="020F0502020204030204" pitchFamily="34" charset="0"/>
                <a:ea typeface="Calibri" panose="020F0502020204030204" pitchFamily="34" charset="0"/>
              </a:rPr>
              <a:t>This may be amenable to automation but there is still a requirement for manual review of all</a:t>
            </a:r>
            <a:r>
              <a:rPr lang="en-US" sz="1800" dirty="0">
                <a:solidFill>
                  <a:srgbClr val="212121"/>
                </a:solidFill>
                <a:effectLst/>
                <a:latin typeface="Aptos" panose="020B0004020202020204" pitchFamily="34" charset="0"/>
                <a:ea typeface="Times New Roman" panose="02020603050405020304" pitchFamily="18" charset="0"/>
              </a:rPr>
              <a:t> </a:t>
            </a:r>
            <a:r>
              <a:rPr lang="en-US" sz="1800" dirty="0">
                <a:effectLst/>
                <a:latin typeface="Calibri" panose="020F0502020204030204" pitchFamily="34" charset="0"/>
                <a:ea typeface="Calibri" panose="020F0502020204030204" pitchFamily="34" charset="0"/>
              </a:rPr>
              <a:t>newly created</a:t>
            </a:r>
            <a:r>
              <a:rPr lang="en-US" sz="1800" dirty="0">
                <a:solidFill>
                  <a:srgbClr val="212121"/>
                </a:solidFill>
                <a:effectLst/>
                <a:latin typeface="Aptos" panose="020B0004020202020204" pitchFamily="34" charset="0"/>
                <a:ea typeface="Times New Roman" panose="02020603050405020304" pitchFamily="18" charset="0"/>
              </a:rPr>
              <a:t> </a:t>
            </a:r>
            <a:r>
              <a:rPr lang="en-US" sz="1800" dirty="0">
                <a:effectLst/>
                <a:latin typeface="Calibri" panose="020F0502020204030204" pitchFamily="34" charset="0"/>
                <a:ea typeface="Calibri" panose="020F0502020204030204" pitchFamily="34" charset="0"/>
              </a:rPr>
              <a:t>concepts and their classification as well as resolving issues such as consideration of dealing with previously inactivated concepts. </a:t>
            </a:r>
            <a:endParaRPr lang="en-US" sz="1800" dirty="0">
              <a:effectLst/>
              <a:latin typeface="Times New Roman" panose="02020603050405020304" pitchFamily="18" charset="0"/>
              <a:ea typeface="Times New Roman" panose="02020603050405020304" pitchFamily="18" charset="0"/>
            </a:endParaRPr>
          </a:p>
          <a:p>
            <a:endParaRPr lang="en-US" dirty="0"/>
          </a:p>
        </p:txBody>
      </p:sp>
    </p:spTree>
    <p:extLst>
      <p:ext uri="{BB962C8B-B14F-4D97-AF65-F5344CB8AC3E}">
        <p14:creationId xmlns:p14="http://schemas.microsoft.com/office/powerpoint/2010/main" val="22657180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B888E6-0499-F98A-115E-39780369886A}"/>
              </a:ext>
            </a:extLst>
          </p:cNvPr>
          <p:cNvSpPr>
            <a:spLocks noGrp="1"/>
          </p:cNvSpPr>
          <p:nvPr>
            <p:ph type="title"/>
          </p:nvPr>
        </p:nvSpPr>
        <p:spPr/>
        <p:txBody>
          <a:bodyPr/>
          <a:lstStyle/>
          <a:p>
            <a:r>
              <a:rPr lang="en-US" dirty="0"/>
              <a:t>PROJECT IMPACTS</a:t>
            </a:r>
          </a:p>
        </p:txBody>
      </p:sp>
      <p:sp>
        <p:nvSpPr>
          <p:cNvPr id="3" name="Content Placeholder 2">
            <a:extLst>
              <a:ext uri="{FF2B5EF4-FFF2-40B4-BE49-F238E27FC236}">
                <a16:creationId xmlns:a16="http://schemas.microsoft.com/office/drawing/2014/main" id="{DD131CB0-D938-6A61-089A-FA249A64FBC2}"/>
              </a:ext>
            </a:extLst>
          </p:cNvPr>
          <p:cNvSpPr>
            <a:spLocks noGrp="1"/>
          </p:cNvSpPr>
          <p:nvPr>
            <p:ph idx="1"/>
          </p:nvPr>
        </p:nvSpPr>
        <p:spPr/>
        <p:txBody>
          <a:bodyPr/>
          <a:lstStyle/>
          <a:p>
            <a:r>
              <a:rPr lang="en-US" sz="1800" dirty="0">
                <a:effectLst/>
                <a:latin typeface="Calibri" panose="020F0502020204030204" pitchFamily="34" charset="0"/>
                <a:ea typeface="Calibri" panose="020F0502020204030204" pitchFamily="34" charset="0"/>
                <a:cs typeface="Arial" panose="020B0604020202020204" pitchFamily="34" charset="0"/>
              </a:rPr>
              <a:t>Creation of concepts of this type and number has a direct impact on the ICD mapping project.</a:t>
            </a:r>
            <a:endParaRPr lang="en-US" sz="1800" dirty="0">
              <a:effectLst/>
              <a:latin typeface="Arial" panose="020B0604020202020204" pitchFamily="34" charset="0"/>
              <a:ea typeface="Arial" panose="020B0604020202020204" pitchFamily="34" charset="0"/>
              <a:cs typeface="Arial" panose="020B0604020202020204" pitchFamily="34" charset="0"/>
            </a:endParaRPr>
          </a:p>
          <a:p>
            <a:pPr marL="0" indent="0">
              <a:buNone/>
            </a:pPr>
            <a:endParaRPr lang="en-US" dirty="0"/>
          </a:p>
        </p:txBody>
      </p:sp>
    </p:spTree>
    <p:extLst>
      <p:ext uri="{BB962C8B-B14F-4D97-AF65-F5344CB8AC3E}">
        <p14:creationId xmlns:p14="http://schemas.microsoft.com/office/powerpoint/2010/main" val="25725242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C64D70-8470-3D78-1626-682CC81855F0}"/>
              </a:ext>
            </a:extLst>
          </p:cNvPr>
          <p:cNvSpPr>
            <a:spLocks noGrp="1"/>
          </p:cNvSpPr>
          <p:nvPr>
            <p:ph type="title"/>
          </p:nvPr>
        </p:nvSpPr>
        <p:spPr/>
        <p:txBody>
          <a:bodyPr/>
          <a:lstStyle/>
          <a:p>
            <a:r>
              <a:rPr lang="en-US" dirty="0"/>
              <a:t>PROJECT SCOPE</a:t>
            </a:r>
          </a:p>
        </p:txBody>
      </p:sp>
      <p:sp>
        <p:nvSpPr>
          <p:cNvPr id="3" name="Content Placeholder 2">
            <a:extLst>
              <a:ext uri="{FF2B5EF4-FFF2-40B4-BE49-F238E27FC236}">
                <a16:creationId xmlns:a16="http://schemas.microsoft.com/office/drawing/2014/main" id="{00D21612-3A48-22A3-E183-81450214C87E}"/>
              </a:ext>
            </a:extLst>
          </p:cNvPr>
          <p:cNvSpPr>
            <a:spLocks noGrp="1"/>
          </p:cNvSpPr>
          <p:nvPr>
            <p:ph idx="1"/>
          </p:nvPr>
        </p:nvSpPr>
        <p:spPr/>
        <p:txBody>
          <a:bodyPr/>
          <a:lstStyle/>
          <a:p>
            <a:pPr marL="0" marR="0">
              <a:spcBef>
                <a:spcPts val="200"/>
              </a:spcBef>
              <a:spcAft>
                <a:spcPts val="200"/>
              </a:spcAft>
            </a:pPr>
            <a:r>
              <a:rPr lang="en-US" sz="1800" dirty="0">
                <a:effectLst/>
                <a:latin typeface="Calibri" panose="020F0502020204030204" pitchFamily="34" charset="0"/>
                <a:ea typeface="Calibri" panose="020F0502020204030204" pitchFamily="34" charset="0"/>
              </a:rPr>
              <a:t>The scope of the project includes: Creating ~1,000 new allergic reaction caused by drug concepts</a:t>
            </a:r>
            <a:endParaRPr lang="en-US" sz="1800" dirty="0">
              <a:effectLst/>
              <a:latin typeface="Times New Roman" panose="02020603050405020304" pitchFamily="18" charset="0"/>
              <a:ea typeface="Times New Roman" panose="02020603050405020304" pitchFamily="18" charset="0"/>
            </a:endParaRPr>
          </a:p>
          <a:p>
            <a:r>
              <a:rPr lang="en-US" sz="1800" dirty="0">
                <a:effectLst/>
                <a:latin typeface="Calibri" panose="020F0502020204030204" pitchFamily="34" charset="0"/>
                <a:ea typeface="Calibri" panose="020F0502020204030204" pitchFamily="34" charset="0"/>
              </a:rPr>
              <a:t>The scope of the project excludes: Addition of new content as identified by Allergy CRG</a:t>
            </a:r>
            <a:endParaRPr lang="en-US" dirty="0"/>
          </a:p>
        </p:txBody>
      </p:sp>
    </p:spTree>
    <p:extLst>
      <p:ext uri="{BB962C8B-B14F-4D97-AF65-F5344CB8AC3E}">
        <p14:creationId xmlns:p14="http://schemas.microsoft.com/office/powerpoint/2010/main" val="76402211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110</TotalTime>
  <Words>369</Words>
  <Application>Microsoft Macintosh PowerPoint</Application>
  <PresentationFormat>Widescreen</PresentationFormat>
  <Paragraphs>39</Paragraphs>
  <Slides>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vt:i4>
      </vt:variant>
    </vt:vector>
  </HeadingPairs>
  <TitlesOfParts>
    <vt:vector size="13" baseType="lpstr">
      <vt:lpstr>Aptos</vt:lpstr>
      <vt:lpstr>Aptos Display</vt:lpstr>
      <vt:lpstr>Arial</vt:lpstr>
      <vt:lpstr>Calibri</vt:lpstr>
      <vt:lpstr>Times New Roman</vt:lpstr>
      <vt:lpstr>Office Theme</vt:lpstr>
      <vt:lpstr>Enhance content under 416093006 |Allergic reaction caused by drug (disorder)|</vt:lpstr>
      <vt:lpstr>Classification of adverse drug reactions</vt:lpstr>
      <vt:lpstr>Issue</vt:lpstr>
      <vt:lpstr>Allergy hierarchies pertaining to drugs</vt:lpstr>
      <vt:lpstr>PROJECT APPROACH </vt:lpstr>
      <vt:lpstr>PROJECT IMPACTS</vt:lpstr>
      <vt:lpstr>PROJECT SCOPE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Enhance content under 416093006 |Allergic reaction caused by drug (disorder)|</dc:title>
  <dc:creator>Bruce Goldberg</dc:creator>
  <cp:lastModifiedBy>Bruce Goldberg</cp:lastModifiedBy>
  <cp:revision>1</cp:revision>
  <dcterms:created xsi:type="dcterms:W3CDTF">2024-04-01T14:47:28Z</dcterms:created>
  <dcterms:modified xsi:type="dcterms:W3CDTF">2024-04-04T15:17:27Z</dcterms:modified>
</cp:coreProperties>
</file>