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9" r:id="rId3"/>
    <p:sldId id="257" r:id="rId4"/>
    <p:sldId id="258" r:id="rId5"/>
    <p:sldId id="260" r:id="rId6"/>
    <p:sldId id="262" r:id="rId7"/>
    <p:sldId id="261"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DE2A83C-27F4-CA4A-A152-E3DC14FB4640}" v="6" dt="2023-10-18T15:08:55.7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96"/>
    <p:restoredTop sz="94709"/>
  </p:normalViewPr>
  <p:slideViewPr>
    <p:cSldViewPr snapToGrid="0">
      <p:cViewPr varScale="1">
        <p:scale>
          <a:sx n="186" d="100"/>
          <a:sy n="186" d="100"/>
        </p:scale>
        <p:origin x="248" y="2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ce Goldberg" userId="eb60d3cb910e54b3" providerId="LiveId" clId="{FDE2A83C-27F4-CA4A-A152-E3DC14FB4640}"/>
    <pc:docChg chg="undo custSel addSld modSld">
      <pc:chgData name="Bruce Goldberg" userId="eb60d3cb910e54b3" providerId="LiveId" clId="{FDE2A83C-27F4-CA4A-A152-E3DC14FB4640}" dt="2023-10-18T15:10:08.840" v="2236" actId="20577"/>
      <pc:docMkLst>
        <pc:docMk/>
      </pc:docMkLst>
      <pc:sldChg chg="modSp mod">
        <pc:chgData name="Bruce Goldberg" userId="eb60d3cb910e54b3" providerId="LiveId" clId="{FDE2A83C-27F4-CA4A-A152-E3DC14FB4640}" dt="2023-10-18T14:54:54.217" v="2128" actId="20577"/>
        <pc:sldMkLst>
          <pc:docMk/>
          <pc:sldMk cId="1564965028" sldId="256"/>
        </pc:sldMkLst>
        <pc:spChg chg="mod">
          <ac:chgData name="Bruce Goldberg" userId="eb60d3cb910e54b3" providerId="LiveId" clId="{FDE2A83C-27F4-CA4A-A152-E3DC14FB4640}" dt="2023-10-18T14:54:54.217" v="2128" actId="20577"/>
          <ac:spMkLst>
            <pc:docMk/>
            <pc:sldMk cId="1564965028" sldId="256"/>
            <ac:spMk id="3" creationId="{60D9D94A-DCB7-A8D5-DB15-03CDDB819F61}"/>
          </ac:spMkLst>
        </pc:spChg>
      </pc:sldChg>
      <pc:sldChg chg="modSp mod">
        <pc:chgData name="Bruce Goldberg" userId="eb60d3cb910e54b3" providerId="LiveId" clId="{FDE2A83C-27F4-CA4A-A152-E3DC14FB4640}" dt="2023-10-18T14:55:51.044" v="2151" actId="20577"/>
        <pc:sldMkLst>
          <pc:docMk/>
          <pc:sldMk cId="2075822617" sldId="257"/>
        </pc:sldMkLst>
        <pc:spChg chg="mod">
          <ac:chgData name="Bruce Goldberg" userId="eb60d3cb910e54b3" providerId="LiveId" clId="{FDE2A83C-27F4-CA4A-A152-E3DC14FB4640}" dt="2023-10-18T14:55:51.044" v="2151" actId="20577"/>
          <ac:spMkLst>
            <pc:docMk/>
            <pc:sldMk cId="2075822617" sldId="257"/>
            <ac:spMk id="2" creationId="{EE3A4DA2-EE6A-BAE5-10CB-DA701C19B376}"/>
          </ac:spMkLst>
        </pc:spChg>
        <pc:spChg chg="mod">
          <ac:chgData name="Bruce Goldberg" userId="eb60d3cb910e54b3" providerId="LiveId" clId="{FDE2A83C-27F4-CA4A-A152-E3DC14FB4640}" dt="2023-10-17T13:53:41.491" v="353" actId="27636"/>
          <ac:spMkLst>
            <pc:docMk/>
            <pc:sldMk cId="2075822617" sldId="257"/>
            <ac:spMk id="3" creationId="{12F20016-D0CF-77EC-EFA9-04B1A8122CDC}"/>
          </ac:spMkLst>
        </pc:spChg>
      </pc:sldChg>
      <pc:sldChg chg="modSp mod">
        <pc:chgData name="Bruce Goldberg" userId="eb60d3cb910e54b3" providerId="LiveId" clId="{FDE2A83C-27F4-CA4A-A152-E3DC14FB4640}" dt="2023-10-18T14:58:53.143" v="2152"/>
        <pc:sldMkLst>
          <pc:docMk/>
          <pc:sldMk cId="2606861192" sldId="258"/>
        </pc:sldMkLst>
        <pc:spChg chg="mod">
          <ac:chgData name="Bruce Goldberg" userId="eb60d3cb910e54b3" providerId="LiveId" clId="{FDE2A83C-27F4-CA4A-A152-E3DC14FB4640}" dt="2023-10-18T14:58:53.143" v="2152"/>
          <ac:spMkLst>
            <pc:docMk/>
            <pc:sldMk cId="2606861192" sldId="258"/>
            <ac:spMk id="2" creationId="{18FA7EBE-47FF-9EAF-C7EA-9E57813600A8}"/>
          </ac:spMkLst>
        </pc:spChg>
      </pc:sldChg>
      <pc:sldChg chg="modSp new mod">
        <pc:chgData name="Bruce Goldberg" userId="eb60d3cb910e54b3" providerId="LiveId" clId="{FDE2A83C-27F4-CA4A-A152-E3DC14FB4640}" dt="2023-10-17T14:21:25.525" v="1562" actId="20577"/>
        <pc:sldMkLst>
          <pc:docMk/>
          <pc:sldMk cId="3355235387" sldId="259"/>
        </pc:sldMkLst>
        <pc:spChg chg="mod">
          <ac:chgData name="Bruce Goldberg" userId="eb60d3cb910e54b3" providerId="LiveId" clId="{FDE2A83C-27F4-CA4A-A152-E3DC14FB4640}" dt="2023-10-17T13:48:34.423" v="15" actId="20577"/>
          <ac:spMkLst>
            <pc:docMk/>
            <pc:sldMk cId="3355235387" sldId="259"/>
            <ac:spMk id="2" creationId="{CE2E6D0F-D888-B648-2602-61565AEF30D3}"/>
          </ac:spMkLst>
        </pc:spChg>
        <pc:spChg chg="mod">
          <ac:chgData name="Bruce Goldberg" userId="eb60d3cb910e54b3" providerId="LiveId" clId="{FDE2A83C-27F4-CA4A-A152-E3DC14FB4640}" dt="2023-10-17T14:21:25.525" v="1562" actId="20577"/>
          <ac:spMkLst>
            <pc:docMk/>
            <pc:sldMk cId="3355235387" sldId="259"/>
            <ac:spMk id="3" creationId="{3C2FF1F0-8691-4A59-6DE4-00B650D1B710}"/>
          </ac:spMkLst>
        </pc:spChg>
      </pc:sldChg>
      <pc:sldChg chg="modSp new mod">
        <pc:chgData name="Bruce Goldberg" userId="eb60d3cb910e54b3" providerId="LiveId" clId="{FDE2A83C-27F4-CA4A-A152-E3DC14FB4640}" dt="2023-10-18T15:00:09.638" v="2160" actId="20577"/>
        <pc:sldMkLst>
          <pc:docMk/>
          <pc:sldMk cId="4192620461" sldId="260"/>
        </pc:sldMkLst>
        <pc:spChg chg="mod">
          <ac:chgData name="Bruce Goldberg" userId="eb60d3cb910e54b3" providerId="LiveId" clId="{FDE2A83C-27F4-CA4A-A152-E3DC14FB4640}" dt="2023-10-17T13:57:06.207" v="376" actId="20577"/>
          <ac:spMkLst>
            <pc:docMk/>
            <pc:sldMk cId="4192620461" sldId="260"/>
            <ac:spMk id="2" creationId="{343F24E1-E302-A8FF-01C1-0A8DA6466EF6}"/>
          </ac:spMkLst>
        </pc:spChg>
        <pc:spChg chg="mod">
          <ac:chgData name="Bruce Goldberg" userId="eb60d3cb910e54b3" providerId="LiveId" clId="{FDE2A83C-27F4-CA4A-A152-E3DC14FB4640}" dt="2023-10-18T15:00:09.638" v="2160" actId="20577"/>
          <ac:spMkLst>
            <pc:docMk/>
            <pc:sldMk cId="4192620461" sldId="260"/>
            <ac:spMk id="3" creationId="{392874DB-6254-6DB2-C72A-92EA01FF45D8}"/>
          </ac:spMkLst>
        </pc:spChg>
      </pc:sldChg>
      <pc:sldChg chg="modSp new mod">
        <pc:chgData name="Bruce Goldberg" userId="eb60d3cb910e54b3" providerId="LiveId" clId="{FDE2A83C-27F4-CA4A-A152-E3DC14FB4640}" dt="2023-10-18T14:07:50.991" v="1767" actId="20577"/>
        <pc:sldMkLst>
          <pc:docMk/>
          <pc:sldMk cId="3131708982" sldId="261"/>
        </pc:sldMkLst>
        <pc:spChg chg="mod">
          <ac:chgData name="Bruce Goldberg" userId="eb60d3cb910e54b3" providerId="LiveId" clId="{FDE2A83C-27F4-CA4A-A152-E3DC14FB4640}" dt="2023-10-17T14:09:19.031" v="1005" actId="20577"/>
          <ac:spMkLst>
            <pc:docMk/>
            <pc:sldMk cId="3131708982" sldId="261"/>
            <ac:spMk id="2" creationId="{2788F717-1552-4268-09AF-AD25E019F8A1}"/>
          </ac:spMkLst>
        </pc:spChg>
        <pc:spChg chg="mod">
          <ac:chgData name="Bruce Goldberg" userId="eb60d3cb910e54b3" providerId="LiveId" clId="{FDE2A83C-27F4-CA4A-A152-E3DC14FB4640}" dt="2023-10-18T14:07:50.991" v="1767" actId="20577"/>
          <ac:spMkLst>
            <pc:docMk/>
            <pc:sldMk cId="3131708982" sldId="261"/>
            <ac:spMk id="3" creationId="{A9BC3040-72FB-DD24-7C93-837641206739}"/>
          </ac:spMkLst>
        </pc:spChg>
      </pc:sldChg>
      <pc:sldChg chg="modSp new mod">
        <pc:chgData name="Bruce Goldberg" userId="eb60d3cb910e54b3" providerId="LiveId" clId="{FDE2A83C-27F4-CA4A-A152-E3DC14FB4640}" dt="2023-10-17T14:19:50.540" v="1532" actId="20577"/>
        <pc:sldMkLst>
          <pc:docMk/>
          <pc:sldMk cId="1884513391" sldId="262"/>
        </pc:sldMkLst>
        <pc:spChg chg="mod">
          <ac:chgData name="Bruce Goldberg" userId="eb60d3cb910e54b3" providerId="LiveId" clId="{FDE2A83C-27F4-CA4A-A152-E3DC14FB4640}" dt="2023-10-17T14:16:41.709" v="1489" actId="20577"/>
          <ac:spMkLst>
            <pc:docMk/>
            <pc:sldMk cId="1884513391" sldId="262"/>
            <ac:spMk id="2" creationId="{B089DF78-6A5C-D223-9D11-0C17A9DD204C}"/>
          </ac:spMkLst>
        </pc:spChg>
        <pc:spChg chg="mod">
          <ac:chgData name="Bruce Goldberg" userId="eb60d3cb910e54b3" providerId="LiveId" clId="{FDE2A83C-27F4-CA4A-A152-E3DC14FB4640}" dt="2023-10-17T14:19:50.540" v="1532" actId="20577"/>
          <ac:spMkLst>
            <pc:docMk/>
            <pc:sldMk cId="1884513391" sldId="262"/>
            <ac:spMk id="3" creationId="{6E4C6739-43C3-BC48-1457-DF4EB5D4A83B}"/>
          </ac:spMkLst>
        </pc:spChg>
      </pc:sldChg>
      <pc:sldChg chg="modSp new mod">
        <pc:chgData name="Bruce Goldberg" userId="eb60d3cb910e54b3" providerId="LiveId" clId="{FDE2A83C-27F4-CA4A-A152-E3DC14FB4640}" dt="2023-10-17T14:34:44.015" v="1757" actId="27636"/>
        <pc:sldMkLst>
          <pc:docMk/>
          <pc:sldMk cId="1121070642" sldId="263"/>
        </pc:sldMkLst>
        <pc:spChg chg="mod">
          <ac:chgData name="Bruce Goldberg" userId="eb60d3cb910e54b3" providerId="LiveId" clId="{FDE2A83C-27F4-CA4A-A152-E3DC14FB4640}" dt="2023-10-17T14:25:25.861" v="1594" actId="20577"/>
          <ac:spMkLst>
            <pc:docMk/>
            <pc:sldMk cId="1121070642" sldId="263"/>
            <ac:spMk id="2" creationId="{D3DFD575-AAAD-0899-924F-21FF415CF6E9}"/>
          </ac:spMkLst>
        </pc:spChg>
        <pc:spChg chg="mod">
          <ac:chgData name="Bruce Goldberg" userId="eb60d3cb910e54b3" providerId="LiveId" clId="{FDE2A83C-27F4-CA4A-A152-E3DC14FB4640}" dt="2023-10-17T14:34:44.015" v="1757" actId="27636"/>
          <ac:spMkLst>
            <pc:docMk/>
            <pc:sldMk cId="1121070642" sldId="263"/>
            <ac:spMk id="3" creationId="{412CC97D-0E8F-8E03-506B-3B5FCB609BC9}"/>
          </ac:spMkLst>
        </pc:spChg>
      </pc:sldChg>
      <pc:sldChg chg="addSp delSp modSp new mod modClrScheme chgLayout">
        <pc:chgData name="Bruce Goldberg" userId="eb60d3cb910e54b3" providerId="LiveId" clId="{FDE2A83C-27F4-CA4A-A152-E3DC14FB4640}" dt="2023-10-18T14:30:42.417" v="2106" actId="12"/>
        <pc:sldMkLst>
          <pc:docMk/>
          <pc:sldMk cId="3574843451" sldId="264"/>
        </pc:sldMkLst>
        <pc:spChg chg="mod ord">
          <ac:chgData name="Bruce Goldberg" userId="eb60d3cb910e54b3" providerId="LiveId" clId="{FDE2A83C-27F4-CA4A-A152-E3DC14FB4640}" dt="2023-10-18T14:14:32.750" v="1786" actId="700"/>
          <ac:spMkLst>
            <pc:docMk/>
            <pc:sldMk cId="3574843451" sldId="264"/>
            <ac:spMk id="2" creationId="{66ABF262-6A07-DBD8-64E6-15D3D5417C74}"/>
          </ac:spMkLst>
        </pc:spChg>
        <pc:spChg chg="del mod ord">
          <ac:chgData name="Bruce Goldberg" userId="eb60d3cb910e54b3" providerId="LiveId" clId="{FDE2A83C-27F4-CA4A-A152-E3DC14FB4640}" dt="2023-10-18T14:14:32.750" v="1786" actId="700"/>
          <ac:spMkLst>
            <pc:docMk/>
            <pc:sldMk cId="3574843451" sldId="264"/>
            <ac:spMk id="3" creationId="{5C8B8D5D-1D7C-2EB4-C831-13541732EE28}"/>
          </ac:spMkLst>
        </pc:spChg>
        <pc:spChg chg="add del mod ord">
          <ac:chgData name="Bruce Goldberg" userId="eb60d3cb910e54b3" providerId="LiveId" clId="{FDE2A83C-27F4-CA4A-A152-E3DC14FB4640}" dt="2023-10-18T14:15:22.375" v="1791"/>
          <ac:spMkLst>
            <pc:docMk/>
            <pc:sldMk cId="3574843451" sldId="264"/>
            <ac:spMk id="4" creationId="{F6643961-65D3-72CD-32A3-84A18AE782E9}"/>
          </ac:spMkLst>
        </pc:spChg>
        <pc:spChg chg="add del mod ord">
          <ac:chgData name="Bruce Goldberg" userId="eb60d3cb910e54b3" providerId="LiveId" clId="{FDE2A83C-27F4-CA4A-A152-E3DC14FB4640}" dt="2023-10-18T14:18:28.177" v="1793"/>
          <ac:spMkLst>
            <pc:docMk/>
            <pc:sldMk cId="3574843451" sldId="264"/>
            <ac:spMk id="5" creationId="{084254A4-5653-1739-2C6C-9329C4BEAEAD}"/>
          </ac:spMkLst>
        </pc:spChg>
        <pc:spChg chg="add mod">
          <ac:chgData name="Bruce Goldberg" userId="eb60d3cb910e54b3" providerId="LiveId" clId="{FDE2A83C-27F4-CA4A-A152-E3DC14FB4640}" dt="2023-10-18T14:29:17.856" v="2098" actId="20577"/>
          <ac:spMkLst>
            <pc:docMk/>
            <pc:sldMk cId="3574843451" sldId="264"/>
            <ac:spMk id="8" creationId="{F837FBE9-F93B-A4CF-D35A-3D043FBF7391}"/>
          </ac:spMkLst>
        </pc:spChg>
        <pc:spChg chg="add mod">
          <ac:chgData name="Bruce Goldberg" userId="eb60d3cb910e54b3" providerId="LiveId" clId="{FDE2A83C-27F4-CA4A-A152-E3DC14FB4640}" dt="2023-10-18T14:30:42.417" v="2106" actId="12"/>
          <ac:spMkLst>
            <pc:docMk/>
            <pc:sldMk cId="3574843451" sldId="264"/>
            <ac:spMk id="9" creationId="{FEB2FB53-A97D-EFF1-7506-07DC82064B21}"/>
          </ac:spMkLst>
        </pc:spChg>
        <pc:picChg chg="add mod">
          <ac:chgData name="Bruce Goldberg" userId="eb60d3cb910e54b3" providerId="LiveId" clId="{FDE2A83C-27F4-CA4A-A152-E3DC14FB4640}" dt="2023-10-18T14:15:25.580" v="1792" actId="1076"/>
          <ac:picMkLst>
            <pc:docMk/>
            <pc:sldMk cId="3574843451" sldId="264"/>
            <ac:picMk id="6" creationId="{BDD13B4C-DBB0-C695-77DC-E95570FD8C5E}"/>
          </ac:picMkLst>
        </pc:picChg>
        <pc:picChg chg="add mod">
          <ac:chgData name="Bruce Goldberg" userId="eb60d3cb910e54b3" providerId="LiveId" clId="{FDE2A83C-27F4-CA4A-A152-E3DC14FB4640}" dt="2023-10-18T14:27:38.759" v="2086" actId="1076"/>
          <ac:picMkLst>
            <pc:docMk/>
            <pc:sldMk cId="3574843451" sldId="264"/>
            <ac:picMk id="7" creationId="{9DEA28A2-B94D-2A95-4CFD-4D4F29C8E779}"/>
          </ac:picMkLst>
        </pc:picChg>
      </pc:sldChg>
      <pc:sldChg chg="addSp delSp modSp new mod modClrScheme chgLayout">
        <pc:chgData name="Bruce Goldberg" userId="eb60d3cb910e54b3" providerId="LiveId" clId="{FDE2A83C-27F4-CA4A-A152-E3DC14FB4640}" dt="2023-10-18T15:10:08.840" v="2236" actId="20577"/>
        <pc:sldMkLst>
          <pc:docMk/>
          <pc:sldMk cId="1242775441" sldId="265"/>
        </pc:sldMkLst>
        <pc:spChg chg="del mod ord">
          <ac:chgData name="Bruce Goldberg" userId="eb60d3cb910e54b3" providerId="LiveId" clId="{FDE2A83C-27F4-CA4A-A152-E3DC14FB4640}" dt="2023-10-18T15:06:32.413" v="2162" actId="700"/>
          <ac:spMkLst>
            <pc:docMk/>
            <pc:sldMk cId="1242775441" sldId="265"/>
            <ac:spMk id="2" creationId="{E273ECDE-1CE9-4ACE-B8EA-DEE0BED5649B}"/>
          </ac:spMkLst>
        </pc:spChg>
        <pc:spChg chg="del mod ord">
          <ac:chgData name="Bruce Goldberg" userId="eb60d3cb910e54b3" providerId="LiveId" clId="{FDE2A83C-27F4-CA4A-A152-E3DC14FB4640}" dt="2023-10-18T15:06:32.413" v="2162" actId="700"/>
          <ac:spMkLst>
            <pc:docMk/>
            <pc:sldMk cId="1242775441" sldId="265"/>
            <ac:spMk id="3" creationId="{2ED7315B-91D4-C399-92AC-4209353B0AE4}"/>
          </ac:spMkLst>
        </pc:spChg>
        <pc:spChg chg="del">
          <ac:chgData name="Bruce Goldberg" userId="eb60d3cb910e54b3" providerId="LiveId" clId="{FDE2A83C-27F4-CA4A-A152-E3DC14FB4640}" dt="2023-10-18T15:06:32.413" v="2162" actId="700"/>
          <ac:spMkLst>
            <pc:docMk/>
            <pc:sldMk cId="1242775441" sldId="265"/>
            <ac:spMk id="4" creationId="{250678D5-00C6-CE40-12BF-0FC492BE3C4E}"/>
          </ac:spMkLst>
        </pc:spChg>
        <pc:spChg chg="add mod ord">
          <ac:chgData name="Bruce Goldberg" userId="eb60d3cb910e54b3" providerId="LiveId" clId="{FDE2A83C-27F4-CA4A-A152-E3DC14FB4640}" dt="2023-10-18T15:10:08.840" v="2236" actId="20577"/>
          <ac:spMkLst>
            <pc:docMk/>
            <pc:sldMk cId="1242775441" sldId="265"/>
            <ac:spMk id="5" creationId="{8B66D05E-2953-8EF2-3841-0F3402894802}"/>
          </ac:spMkLst>
        </pc:spChg>
        <pc:spChg chg="add del mod ord">
          <ac:chgData name="Bruce Goldberg" userId="eb60d3cb910e54b3" providerId="LiveId" clId="{FDE2A83C-27F4-CA4A-A152-E3DC14FB4640}" dt="2023-10-18T15:08:32.774" v="2163"/>
          <ac:spMkLst>
            <pc:docMk/>
            <pc:sldMk cId="1242775441" sldId="265"/>
            <ac:spMk id="6" creationId="{E91319A5-8A9E-AFE0-03F6-08812CA4CF5D}"/>
          </ac:spMkLst>
        </pc:spChg>
        <pc:spChg chg="add mod">
          <ac:chgData name="Bruce Goldberg" userId="eb60d3cb910e54b3" providerId="LiveId" clId="{FDE2A83C-27F4-CA4A-A152-E3DC14FB4640}" dt="2023-10-18T15:09:14.773" v="2196" actId="1076"/>
          <ac:spMkLst>
            <pc:docMk/>
            <pc:sldMk cId="1242775441" sldId="265"/>
            <ac:spMk id="8" creationId="{F15B1D4E-8A86-1481-CD8C-D158887AD7C3}"/>
          </ac:spMkLst>
        </pc:spChg>
        <pc:picChg chg="add mod">
          <ac:chgData name="Bruce Goldberg" userId="eb60d3cb910e54b3" providerId="LiveId" clId="{FDE2A83C-27F4-CA4A-A152-E3DC14FB4640}" dt="2023-10-18T15:08:32.774" v="2163"/>
          <ac:picMkLst>
            <pc:docMk/>
            <pc:sldMk cId="1242775441" sldId="265"/>
            <ac:picMk id="7" creationId="{AE9D0966-97CA-B6C6-0077-898ADB59AA9C}"/>
          </ac:picMkLst>
        </pc:picChg>
        <pc:cxnChg chg="add mod">
          <ac:chgData name="Bruce Goldberg" userId="eb60d3cb910e54b3" providerId="LiveId" clId="{FDE2A83C-27F4-CA4A-A152-E3DC14FB4640}" dt="2023-10-18T15:09:45.320" v="2198" actId="14100"/>
          <ac:cxnSpMkLst>
            <pc:docMk/>
            <pc:sldMk cId="1242775441" sldId="265"/>
            <ac:cxnSpMk id="10" creationId="{D64F6B2E-ED94-E453-D561-D7D53EC930E0}"/>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80BE3C-D9AD-A7B3-036A-03F1EE4F55B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E05F32C-9C2A-87D4-2574-3D878ECB1D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35AFD1C-7DA5-BAA9-8DFB-C4C93B1E3A95}"/>
              </a:ext>
            </a:extLst>
          </p:cNvPr>
          <p:cNvSpPr>
            <a:spLocks noGrp="1"/>
          </p:cNvSpPr>
          <p:nvPr>
            <p:ph type="dt" sz="half" idx="10"/>
          </p:nvPr>
        </p:nvSpPr>
        <p:spPr/>
        <p:txBody>
          <a:bodyPr/>
          <a:lstStyle/>
          <a:p>
            <a:fld id="{8EF13405-2328-8C45-AA20-81778E276BB6}" type="datetimeFigureOut">
              <a:rPr lang="en-US" smtClean="0"/>
              <a:t>10/18/23</a:t>
            </a:fld>
            <a:endParaRPr lang="en-US"/>
          </a:p>
        </p:txBody>
      </p:sp>
      <p:sp>
        <p:nvSpPr>
          <p:cNvPr id="5" name="Footer Placeholder 4">
            <a:extLst>
              <a:ext uri="{FF2B5EF4-FFF2-40B4-BE49-F238E27FC236}">
                <a16:creationId xmlns:a16="http://schemas.microsoft.com/office/drawing/2014/main" id="{2772B81C-D55E-7091-8A6E-A7B1F42113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A9B7CF-0A2C-18DC-4295-E6FF4D2C005D}"/>
              </a:ext>
            </a:extLst>
          </p:cNvPr>
          <p:cNvSpPr>
            <a:spLocks noGrp="1"/>
          </p:cNvSpPr>
          <p:nvPr>
            <p:ph type="sldNum" sz="quarter" idx="12"/>
          </p:nvPr>
        </p:nvSpPr>
        <p:spPr/>
        <p:txBody>
          <a:bodyPr/>
          <a:lstStyle/>
          <a:p>
            <a:fld id="{0A054FF5-8B43-3E46-A2B6-8C4DC8422724}" type="slidenum">
              <a:rPr lang="en-US" smtClean="0"/>
              <a:t>‹#›</a:t>
            </a:fld>
            <a:endParaRPr lang="en-US"/>
          </a:p>
        </p:txBody>
      </p:sp>
    </p:spTree>
    <p:extLst>
      <p:ext uri="{BB962C8B-B14F-4D97-AF65-F5344CB8AC3E}">
        <p14:creationId xmlns:p14="http://schemas.microsoft.com/office/powerpoint/2010/main" val="1950306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E8DCE-37FB-731B-81D9-97C1AF2DEF9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002901-A7F2-6318-A8F4-1CC9679E535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616686-CEB1-E9FC-6A9C-29EA5FFC2048}"/>
              </a:ext>
            </a:extLst>
          </p:cNvPr>
          <p:cNvSpPr>
            <a:spLocks noGrp="1"/>
          </p:cNvSpPr>
          <p:nvPr>
            <p:ph type="dt" sz="half" idx="10"/>
          </p:nvPr>
        </p:nvSpPr>
        <p:spPr/>
        <p:txBody>
          <a:bodyPr/>
          <a:lstStyle/>
          <a:p>
            <a:fld id="{8EF13405-2328-8C45-AA20-81778E276BB6}" type="datetimeFigureOut">
              <a:rPr lang="en-US" smtClean="0"/>
              <a:t>10/18/23</a:t>
            </a:fld>
            <a:endParaRPr lang="en-US"/>
          </a:p>
        </p:txBody>
      </p:sp>
      <p:sp>
        <p:nvSpPr>
          <p:cNvPr id="5" name="Footer Placeholder 4">
            <a:extLst>
              <a:ext uri="{FF2B5EF4-FFF2-40B4-BE49-F238E27FC236}">
                <a16:creationId xmlns:a16="http://schemas.microsoft.com/office/drawing/2014/main" id="{65E7386F-6E38-1A56-9343-CCAE419680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B3C5EB-4242-2A23-A9AE-41FA1569D122}"/>
              </a:ext>
            </a:extLst>
          </p:cNvPr>
          <p:cNvSpPr>
            <a:spLocks noGrp="1"/>
          </p:cNvSpPr>
          <p:nvPr>
            <p:ph type="sldNum" sz="quarter" idx="12"/>
          </p:nvPr>
        </p:nvSpPr>
        <p:spPr/>
        <p:txBody>
          <a:bodyPr/>
          <a:lstStyle/>
          <a:p>
            <a:fld id="{0A054FF5-8B43-3E46-A2B6-8C4DC8422724}" type="slidenum">
              <a:rPr lang="en-US" smtClean="0"/>
              <a:t>‹#›</a:t>
            </a:fld>
            <a:endParaRPr lang="en-US"/>
          </a:p>
        </p:txBody>
      </p:sp>
    </p:spTree>
    <p:extLst>
      <p:ext uri="{BB962C8B-B14F-4D97-AF65-F5344CB8AC3E}">
        <p14:creationId xmlns:p14="http://schemas.microsoft.com/office/powerpoint/2010/main" val="3076149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823CBA-7ACB-6A21-8270-6DFA5CCB46C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1C61B3-E6E5-8DFF-9C2B-707E981D341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97CFFB1-5B4F-3100-98DA-8DBEED97F090}"/>
              </a:ext>
            </a:extLst>
          </p:cNvPr>
          <p:cNvSpPr>
            <a:spLocks noGrp="1"/>
          </p:cNvSpPr>
          <p:nvPr>
            <p:ph type="dt" sz="half" idx="10"/>
          </p:nvPr>
        </p:nvSpPr>
        <p:spPr/>
        <p:txBody>
          <a:bodyPr/>
          <a:lstStyle/>
          <a:p>
            <a:fld id="{8EF13405-2328-8C45-AA20-81778E276BB6}" type="datetimeFigureOut">
              <a:rPr lang="en-US" smtClean="0"/>
              <a:t>10/18/23</a:t>
            </a:fld>
            <a:endParaRPr lang="en-US"/>
          </a:p>
        </p:txBody>
      </p:sp>
      <p:sp>
        <p:nvSpPr>
          <p:cNvPr id="5" name="Footer Placeholder 4">
            <a:extLst>
              <a:ext uri="{FF2B5EF4-FFF2-40B4-BE49-F238E27FC236}">
                <a16:creationId xmlns:a16="http://schemas.microsoft.com/office/drawing/2014/main" id="{72DBB72C-7DA6-83A6-E0C7-D64E90A4EE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BFB03-ADBF-8B1A-F325-3EED5CB3D51B}"/>
              </a:ext>
            </a:extLst>
          </p:cNvPr>
          <p:cNvSpPr>
            <a:spLocks noGrp="1"/>
          </p:cNvSpPr>
          <p:nvPr>
            <p:ph type="sldNum" sz="quarter" idx="12"/>
          </p:nvPr>
        </p:nvSpPr>
        <p:spPr/>
        <p:txBody>
          <a:bodyPr/>
          <a:lstStyle/>
          <a:p>
            <a:fld id="{0A054FF5-8B43-3E46-A2B6-8C4DC8422724}" type="slidenum">
              <a:rPr lang="en-US" smtClean="0"/>
              <a:t>‹#›</a:t>
            </a:fld>
            <a:endParaRPr lang="en-US"/>
          </a:p>
        </p:txBody>
      </p:sp>
    </p:spTree>
    <p:extLst>
      <p:ext uri="{BB962C8B-B14F-4D97-AF65-F5344CB8AC3E}">
        <p14:creationId xmlns:p14="http://schemas.microsoft.com/office/powerpoint/2010/main" val="3056208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E2E2D-92C0-1E1F-4678-304B13D8F7A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690C3FB-1F56-0415-A70D-BFF97F9AF8E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DD3A20-CCFD-2682-A5E8-D64CDC5CE90E}"/>
              </a:ext>
            </a:extLst>
          </p:cNvPr>
          <p:cNvSpPr>
            <a:spLocks noGrp="1"/>
          </p:cNvSpPr>
          <p:nvPr>
            <p:ph type="dt" sz="half" idx="10"/>
          </p:nvPr>
        </p:nvSpPr>
        <p:spPr/>
        <p:txBody>
          <a:bodyPr/>
          <a:lstStyle/>
          <a:p>
            <a:fld id="{8EF13405-2328-8C45-AA20-81778E276BB6}" type="datetimeFigureOut">
              <a:rPr lang="en-US" smtClean="0"/>
              <a:t>10/18/23</a:t>
            </a:fld>
            <a:endParaRPr lang="en-US"/>
          </a:p>
        </p:txBody>
      </p:sp>
      <p:sp>
        <p:nvSpPr>
          <p:cNvPr id="5" name="Footer Placeholder 4">
            <a:extLst>
              <a:ext uri="{FF2B5EF4-FFF2-40B4-BE49-F238E27FC236}">
                <a16:creationId xmlns:a16="http://schemas.microsoft.com/office/drawing/2014/main" id="{01F4D4D3-039E-8527-F27C-1542DC4240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6E4420-13D0-DE25-C797-2EC30B87A7F5}"/>
              </a:ext>
            </a:extLst>
          </p:cNvPr>
          <p:cNvSpPr>
            <a:spLocks noGrp="1"/>
          </p:cNvSpPr>
          <p:nvPr>
            <p:ph type="sldNum" sz="quarter" idx="12"/>
          </p:nvPr>
        </p:nvSpPr>
        <p:spPr/>
        <p:txBody>
          <a:bodyPr/>
          <a:lstStyle/>
          <a:p>
            <a:fld id="{0A054FF5-8B43-3E46-A2B6-8C4DC8422724}" type="slidenum">
              <a:rPr lang="en-US" smtClean="0"/>
              <a:t>‹#›</a:t>
            </a:fld>
            <a:endParaRPr lang="en-US"/>
          </a:p>
        </p:txBody>
      </p:sp>
    </p:spTree>
    <p:extLst>
      <p:ext uri="{BB962C8B-B14F-4D97-AF65-F5344CB8AC3E}">
        <p14:creationId xmlns:p14="http://schemas.microsoft.com/office/powerpoint/2010/main" val="4187444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4CB5C-3B7B-BEE8-34C2-A401E963714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281A860-3155-6F6E-228A-113850CC62D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02214D0-8F90-AEAA-B727-1227738A3437}"/>
              </a:ext>
            </a:extLst>
          </p:cNvPr>
          <p:cNvSpPr>
            <a:spLocks noGrp="1"/>
          </p:cNvSpPr>
          <p:nvPr>
            <p:ph type="dt" sz="half" idx="10"/>
          </p:nvPr>
        </p:nvSpPr>
        <p:spPr/>
        <p:txBody>
          <a:bodyPr/>
          <a:lstStyle/>
          <a:p>
            <a:fld id="{8EF13405-2328-8C45-AA20-81778E276BB6}" type="datetimeFigureOut">
              <a:rPr lang="en-US" smtClean="0"/>
              <a:t>10/18/23</a:t>
            </a:fld>
            <a:endParaRPr lang="en-US"/>
          </a:p>
        </p:txBody>
      </p:sp>
      <p:sp>
        <p:nvSpPr>
          <p:cNvPr id="5" name="Footer Placeholder 4">
            <a:extLst>
              <a:ext uri="{FF2B5EF4-FFF2-40B4-BE49-F238E27FC236}">
                <a16:creationId xmlns:a16="http://schemas.microsoft.com/office/drawing/2014/main" id="{D10B4856-744B-17F1-B902-CAC4116F8B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16562A-11EA-E41C-113D-80EF307EBA4E}"/>
              </a:ext>
            </a:extLst>
          </p:cNvPr>
          <p:cNvSpPr>
            <a:spLocks noGrp="1"/>
          </p:cNvSpPr>
          <p:nvPr>
            <p:ph type="sldNum" sz="quarter" idx="12"/>
          </p:nvPr>
        </p:nvSpPr>
        <p:spPr/>
        <p:txBody>
          <a:bodyPr/>
          <a:lstStyle/>
          <a:p>
            <a:fld id="{0A054FF5-8B43-3E46-A2B6-8C4DC8422724}" type="slidenum">
              <a:rPr lang="en-US" smtClean="0"/>
              <a:t>‹#›</a:t>
            </a:fld>
            <a:endParaRPr lang="en-US"/>
          </a:p>
        </p:txBody>
      </p:sp>
    </p:spTree>
    <p:extLst>
      <p:ext uri="{BB962C8B-B14F-4D97-AF65-F5344CB8AC3E}">
        <p14:creationId xmlns:p14="http://schemas.microsoft.com/office/powerpoint/2010/main" val="1263585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9D60C-D3E7-0E83-0C10-767201AD943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85500E-4F7C-CFAF-0A2B-CC20832B81D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71677E5-0366-6CCE-B192-507183B02AB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46C82C5-36F5-01C7-5162-80129F4CDA3F}"/>
              </a:ext>
            </a:extLst>
          </p:cNvPr>
          <p:cNvSpPr>
            <a:spLocks noGrp="1"/>
          </p:cNvSpPr>
          <p:nvPr>
            <p:ph type="dt" sz="half" idx="10"/>
          </p:nvPr>
        </p:nvSpPr>
        <p:spPr/>
        <p:txBody>
          <a:bodyPr/>
          <a:lstStyle/>
          <a:p>
            <a:fld id="{8EF13405-2328-8C45-AA20-81778E276BB6}" type="datetimeFigureOut">
              <a:rPr lang="en-US" smtClean="0"/>
              <a:t>10/18/23</a:t>
            </a:fld>
            <a:endParaRPr lang="en-US"/>
          </a:p>
        </p:txBody>
      </p:sp>
      <p:sp>
        <p:nvSpPr>
          <p:cNvPr id="6" name="Footer Placeholder 5">
            <a:extLst>
              <a:ext uri="{FF2B5EF4-FFF2-40B4-BE49-F238E27FC236}">
                <a16:creationId xmlns:a16="http://schemas.microsoft.com/office/drawing/2014/main" id="{8D3122B9-B6E8-9AA6-7D68-80473524AE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CABD6E-B0B0-14BB-0B7C-9947F5C2AD66}"/>
              </a:ext>
            </a:extLst>
          </p:cNvPr>
          <p:cNvSpPr>
            <a:spLocks noGrp="1"/>
          </p:cNvSpPr>
          <p:nvPr>
            <p:ph type="sldNum" sz="quarter" idx="12"/>
          </p:nvPr>
        </p:nvSpPr>
        <p:spPr/>
        <p:txBody>
          <a:bodyPr/>
          <a:lstStyle/>
          <a:p>
            <a:fld id="{0A054FF5-8B43-3E46-A2B6-8C4DC8422724}" type="slidenum">
              <a:rPr lang="en-US" smtClean="0"/>
              <a:t>‹#›</a:t>
            </a:fld>
            <a:endParaRPr lang="en-US"/>
          </a:p>
        </p:txBody>
      </p:sp>
    </p:spTree>
    <p:extLst>
      <p:ext uri="{BB962C8B-B14F-4D97-AF65-F5344CB8AC3E}">
        <p14:creationId xmlns:p14="http://schemas.microsoft.com/office/powerpoint/2010/main" val="788873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9D8E2-76D8-8586-9161-85FA1CEA159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0228BFF-2951-A6FD-828F-4AF010DD9B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89DB619-7551-6100-DA32-F3111C24266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BEDACD-A06C-BFF7-9F08-9DCD4C716A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FBA8E03-DF13-8B63-8BDE-E874461994C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B4020FF-7D27-91C4-1163-A56AFA1B0BE6}"/>
              </a:ext>
            </a:extLst>
          </p:cNvPr>
          <p:cNvSpPr>
            <a:spLocks noGrp="1"/>
          </p:cNvSpPr>
          <p:nvPr>
            <p:ph type="dt" sz="half" idx="10"/>
          </p:nvPr>
        </p:nvSpPr>
        <p:spPr/>
        <p:txBody>
          <a:bodyPr/>
          <a:lstStyle/>
          <a:p>
            <a:fld id="{8EF13405-2328-8C45-AA20-81778E276BB6}" type="datetimeFigureOut">
              <a:rPr lang="en-US" smtClean="0"/>
              <a:t>10/18/23</a:t>
            </a:fld>
            <a:endParaRPr lang="en-US"/>
          </a:p>
        </p:txBody>
      </p:sp>
      <p:sp>
        <p:nvSpPr>
          <p:cNvPr id="8" name="Footer Placeholder 7">
            <a:extLst>
              <a:ext uri="{FF2B5EF4-FFF2-40B4-BE49-F238E27FC236}">
                <a16:creationId xmlns:a16="http://schemas.microsoft.com/office/drawing/2014/main" id="{3712D70E-F67C-749A-B474-676F74284AB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404893E-3C17-2C44-FCE1-8015DB733226}"/>
              </a:ext>
            </a:extLst>
          </p:cNvPr>
          <p:cNvSpPr>
            <a:spLocks noGrp="1"/>
          </p:cNvSpPr>
          <p:nvPr>
            <p:ph type="sldNum" sz="quarter" idx="12"/>
          </p:nvPr>
        </p:nvSpPr>
        <p:spPr/>
        <p:txBody>
          <a:bodyPr/>
          <a:lstStyle/>
          <a:p>
            <a:fld id="{0A054FF5-8B43-3E46-A2B6-8C4DC8422724}" type="slidenum">
              <a:rPr lang="en-US" smtClean="0"/>
              <a:t>‹#›</a:t>
            </a:fld>
            <a:endParaRPr lang="en-US"/>
          </a:p>
        </p:txBody>
      </p:sp>
    </p:spTree>
    <p:extLst>
      <p:ext uri="{BB962C8B-B14F-4D97-AF65-F5344CB8AC3E}">
        <p14:creationId xmlns:p14="http://schemas.microsoft.com/office/powerpoint/2010/main" val="1281983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5037E-A9AF-64D3-9039-4C4AF66C345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5DA954F-E1CB-6513-E425-3D4349A60B1B}"/>
              </a:ext>
            </a:extLst>
          </p:cNvPr>
          <p:cNvSpPr>
            <a:spLocks noGrp="1"/>
          </p:cNvSpPr>
          <p:nvPr>
            <p:ph type="dt" sz="half" idx="10"/>
          </p:nvPr>
        </p:nvSpPr>
        <p:spPr/>
        <p:txBody>
          <a:bodyPr/>
          <a:lstStyle/>
          <a:p>
            <a:fld id="{8EF13405-2328-8C45-AA20-81778E276BB6}" type="datetimeFigureOut">
              <a:rPr lang="en-US" smtClean="0"/>
              <a:t>10/18/23</a:t>
            </a:fld>
            <a:endParaRPr lang="en-US"/>
          </a:p>
        </p:txBody>
      </p:sp>
      <p:sp>
        <p:nvSpPr>
          <p:cNvPr id="4" name="Footer Placeholder 3">
            <a:extLst>
              <a:ext uri="{FF2B5EF4-FFF2-40B4-BE49-F238E27FC236}">
                <a16:creationId xmlns:a16="http://schemas.microsoft.com/office/drawing/2014/main" id="{A8ADCA26-5780-1BF1-7175-A876BCFCE3B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2FE4387-0DB4-B9FE-26FF-7F3D9004F655}"/>
              </a:ext>
            </a:extLst>
          </p:cNvPr>
          <p:cNvSpPr>
            <a:spLocks noGrp="1"/>
          </p:cNvSpPr>
          <p:nvPr>
            <p:ph type="sldNum" sz="quarter" idx="12"/>
          </p:nvPr>
        </p:nvSpPr>
        <p:spPr/>
        <p:txBody>
          <a:bodyPr/>
          <a:lstStyle/>
          <a:p>
            <a:fld id="{0A054FF5-8B43-3E46-A2B6-8C4DC8422724}" type="slidenum">
              <a:rPr lang="en-US" smtClean="0"/>
              <a:t>‹#›</a:t>
            </a:fld>
            <a:endParaRPr lang="en-US"/>
          </a:p>
        </p:txBody>
      </p:sp>
    </p:spTree>
    <p:extLst>
      <p:ext uri="{BB962C8B-B14F-4D97-AF65-F5344CB8AC3E}">
        <p14:creationId xmlns:p14="http://schemas.microsoft.com/office/powerpoint/2010/main" val="1447201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46B5EA-7B41-CCD1-7078-4B268A83593D}"/>
              </a:ext>
            </a:extLst>
          </p:cNvPr>
          <p:cNvSpPr>
            <a:spLocks noGrp="1"/>
          </p:cNvSpPr>
          <p:nvPr>
            <p:ph type="dt" sz="half" idx="10"/>
          </p:nvPr>
        </p:nvSpPr>
        <p:spPr/>
        <p:txBody>
          <a:bodyPr/>
          <a:lstStyle/>
          <a:p>
            <a:fld id="{8EF13405-2328-8C45-AA20-81778E276BB6}" type="datetimeFigureOut">
              <a:rPr lang="en-US" smtClean="0"/>
              <a:t>10/18/23</a:t>
            </a:fld>
            <a:endParaRPr lang="en-US"/>
          </a:p>
        </p:txBody>
      </p:sp>
      <p:sp>
        <p:nvSpPr>
          <p:cNvPr id="3" name="Footer Placeholder 2">
            <a:extLst>
              <a:ext uri="{FF2B5EF4-FFF2-40B4-BE49-F238E27FC236}">
                <a16:creationId xmlns:a16="http://schemas.microsoft.com/office/drawing/2014/main" id="{089F283E-5155-5BCC-3AA4-EFAA6E6878A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4E4051B-A7E4-02EF-64DE-F0A163309776}"/>
              </a:ext>
            </a:extLst>
          </p:cNvPr>
          <p:cNvSpPr>
            <a:spLocks noGrp="1"/>
          </p:cNvSpPr>
          <p:nvPr>
            <p:ph type="sldNum" sz="quarter" idx="12"/>
          </p:nvPr>
        </p:nvSpPr>
        <p:spPr/>
        <p:txBody>
          <a:bodyPr/>
          <a:lstStyle/>
          <a:p>
            <a:fld id="{0A054FF5-8B43-3E46-A2B6-8C4DC8422724}" type="slidenum">
              <a:rPr lang="en-US" smtClean="0"/>
              <a:t>‹#›</a:t>
            </a:fld>
            <a:endParaRPr lang="en-US"/>
          </a:p>
        </p:txBody>
      </p:sp>
    </p:spTree>
    <p:extLst>
      <p:ext uri="{BB962C8B-B14F-4D97-AF65-F5344CB8AC3E}">
        <p14:creationId xmlns:p14="http://schemas.microsoft.com/office/powerpoint/2010/main" val="963494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2A007-0F20-47CD-49FF-2600C0260E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59EBE70-873F-811C-B9F3-15FEFC54A8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57903E3-3F1F-6986-90FC-8E413DCEC9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A5A419-5D23-89F5-7315-E4171C38D7C3}"/>
              </a:ext>
            </a:extLst>
          </p:cNvPr>
          <p:cNvSpPr>
            <a:spLocks noGrp="1"/>
          </p:cNvSpPr>
          <p:nvPr>
            <p:ph type="dt" sz="half" idx="10"/>
          </p:nvPr>
        </p:nvSpPr>
        <p:spPr/>
        <p:txBody>
          <a:bodyPr/>
          <a:lstStyle/>
          <a:p>
            <a:fld id="{8EF13405-2328-8C45-AA20-81778E276BB6}" type="datetimeFigureOut">
              <a:rPr lang="en-US" smtClean="0"/>
              <a:t>10/18/23</a:t>
            </a:fld>
            <a:endParaRPr lang="en-US"/>
          </a:p>
        </p:txBody>
      </p:sp>
      <p:sp>
        <p:nvSpPr>
          <p:cNvPr id="6" name="Footer Placeholder 5">
            <a:extLst>
              <a:ext uri="{FF2B5EF4-FFF2-40B4-BE49-F238E27FC236}">
                <a16:creationId xmlns:a16="http://schemas.microsoft.com/office/drawing/2014/main" id="{69B2AAF0-30DF-C8E9-6A97-8653E169CB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E27974E-8CF8-F6C1-F54F-7D31AFF9E299}"/>
              </a:ext>
            </a:extLst>
          </p:cNvPr>
          <p:cNvSpPr>
            <a:spLocks noGrp="1"/>
          </p:cNvSpPr>
          <p:nvPr>
            <p:ph type="sldNum" sz="quarter" idx="12"/>
          </p:nvPr>
        </p:nvSpPr>
        <p:spPr/>
        <p:txBody>
          <a:bodyPr/>
          <a:lstStyle/>
          <a:p>
            <a:fld id="{0A054FF5-8B43-3E46-A2B6-8C4DC8422724}" type="slidenum">
              <a:rPr lang="en-US" smtClean="0"/>
              <a:t>‹#›</a:t>
            </a:fld>
            <a:endParaRPr lang="en-US"/>
          </a:p>
        </p:txBody>
      </p:sp>
    </p:spTree>
    <p:extLst>
      <p:ext uri="{BB962C8B-B14F-4D97-AF65-F5344CB8AC3E}">
        <p14:creationId xmlns:p14="http://schemas.microsoft.com/office/powerpoint/2010/main" val="1450401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E0C1F-6526-07E7-3BB3-114813145BE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E3747CC-5DFA-F7EC-9ABF-95FC81DE9F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3B3378C-C8A2-3D65-B780-00E3C42257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C19DAE0-EB91-05C4-0827-2E6B94C31D7D}"/>
              </a:ext>
            </a:extLst>
          </p:cNvPr>
          <p:cNvSpPr>
            <a:spLocks noGrp="1"/>
          </p:cNvSpPr>
          <p:nvPr>
            <p:ph type="dt" sz="half" idx="10"/>
          </p:nvPr>
        </p:nvSpPr>
        <p:spPr/>
        <p:txBody>
          <a:bodyPr/>
          <a:lstStyle/>
          <a:p>
            <a:fld id="{8EF13405-2328-8C45-AA20-81778E276BB6}" type="datetimeFigureOut">
              <a:rPr lang="en-US" smtClean="0"/>
              <a:t>10/18/23</a:t>
            </a:fld>
            <a:endParaRPr lang="en-US"/>
          </a:p>
        </p:txBody>
      </p:sp>
      <p:sp>
        <p:nvSpPr>
          <p:cNvPr id="6" name="Footer Placeholder 5">
            <a:extLst>
              <a:ext uri="{FF2B5EF4-FFF2-40B4-BE49-F238E27FC236}">
                <a16:creationId xmlns:a16="http://schemas.microsoft.com/office/drawing/2014/main" id="{34292A85-5045-95E7-84E6-79902FD0E8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CC75F4A-3957-777A-D599-2D581DDC393B}"/>
              </a:ext>
            </a:extLst>
          </p:cNvPr>
          <p:cNvSpPr>
            <a:spLocks noGrp="1"/>
          </p:cNvSpPr>
          <p:nvPr>
            <p:ph type="sldNum" sz="quarter" idx="12"/>
          </p:nvPr>
        </p:nvSpPr>
        <p:spPr/>
        <p:txBody>
          <a:bodyPr/>
          <a:lstStyle/>
          <a:p>
            <a:fld id="{0A054FF5-8B43-3E46-A2B6-8C4DC8422724}" type="slidenum">
              <a:rPr lang="en-US" smtClean="0"/>
              <a:t>‹#›</a:t>
            </a:fld>
            <a:endParaRPr lang="en-US"/>
          </a:p>
        </p:txBody>
      </p:sp>
    </p:spTree>
    <p:extLst>
      <p:ext uri="{BB962C8B-B14F-4D97-AF65-F5344CB8AC3E}">
        <p14:creationId xmlns:p14="http://schemas.microsoft.com/office/powerpoint/2010/main" val="210533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3E4506-DDEE-3896-0B42-60D028B510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CFF3BBF-4A70-DC47-4BCE-378EB491E67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1042C9-A978-C593-4AF3-90397573BA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EF13405-2328-8C45-AA20-81778E276BB6}" type="datetimeFigureOut">
              <a:rPr lang="en-US" smtClean="0"/>
              <a:t>10/18/23</a:t>
            </a:fld>
            <a:endParaRPr lang="en-US"/>
          </a:p>
        </p:txBody>
      </p:sp>
      <p:sp>
        <p:nvSpPr>
          <p:cNvPr id="5" name="Footer Placeholder 4">
            <a:extLst>
              <a:ext uri="{FF2B5EF4-FFF2-40B4-BE49-F238E27FC236}">
                <a16:creationId xmlns:a16="http://schemas.microsoft.com/office/drawing/2014/main" id="{AE71890F-8395-E6BC-9603-2DCEE84F40B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791AEB61-6FA2-CDE1-A15D-E85CCCFBB9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A054FF5-8B43-3E46-A2B6-8C4DC8422724}" type="slidenum">
              <a:rPr lang="en-US" smtClean="0"/>
              <a:t>‹#›</a:t>
            </a:fld>
            <a:endParaRPr lang="en-US"/>
          </a:p>
        </p:txBody>
      </p:sp>
    </p:spTree>
    <p:extLst>
      <p:ext uri="{BB962C8B-B14F-4D97-AF65-F5344CB8AC3E}">
        <p14:creationId xmlns:p14="http://schemas.microsoft.com/office/powerpoint/2010/main" val="3987445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0E9F6-0793-FC0A-BC47-12874D96AD33}"/>
              </a:ext>
            </a:extLst>
          </p:cNvPr>
          <p:cNvSpPr>
            <a:spLocks noGrp="1"/>
          </p:cNvSpPr>
          <p:nvPr>
            <p:ph type="ctrTitle"/>
          </p:nvPr>
        </p:nvSpPr>
        <p:spPr/>
        <p:txBody>
          <a:bodyPr/>
          <a:lstStyle/>
          <a:p>
            <a:r>
              <a:rPr lang="en-US" dirty="0"/>
              <a:t>Desensitization therapy</a:t>
            </a:r>
          </a:p>
        </p:txBody>
      </p:sp>
      <p:sp>
        <p:nvSpPr>
          <p:cNvPr id="3" name="Subtitle 2">
            <a:extLst>
              <a:ext uri="{FF2B5EF4-FFF2-40B4-BE49-F238E27FC236}">
                <a16:creationId xmlns:a16="http://schemas.microsoft.com/office/drawing/2014/main" id="{60D9D94A-DCB7-A8D5-DB15-03CDDB819F61}"/>
              </a:ext>
            </a:extLst>
          </p:cNvPr>
          <p:cNvSpPr>
            <a:spLocks noGrp="1"/>
          </p:cNvSpPr>
          <p:nvPr>
            <p:ph type="subTitle" idx="1"/>
          </p:nvPr>
        </p:nvSpPr>
        <p:spPr/>
        <p:txBody>
          <a:bodyPr/>
          <a:lstStyle/>
          <a:p>
            <a:r>
              <a:rPr lang="en-US" dirty="0"/>
              <a:t>Bruce Goldberg MD, PhD</a:t>
            </a:r>
          </a:p>
        </p:txBody>
      </p:sp>
    </p:spTree>
    <p:extLst>
      <p:ext uri="{BB962C8B-B14F-4D97-AF65-F5344CB8AC3E}">
        <p14:creationId xmlns:p14="http://schemas.microsoft.com/office/powerpoint/2010/main" val="156496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B66D05E-2953-8EF2-3841-0F3402894802}"/>
              </a:ext>
            </a:extLst>
          </p:cNvPr>
          <p:cNvSpPr>
            <a:spLocks noGrp="1"/>
          </p:cNvSpPr>
          <p:nvPr>
            <p:ph type="title"/>
          </p:nvPr>
        </p:nvSpPr>
        <p:spPr/>
        <p:txBody>
          <a:bodyPr/>
          <a:lstStyle/>
          <a:p>
            <a:r>
              <a:rPr lang="en-US" dirty="0"/>
              <a:t>Allergen desensitization therapy model</a:t>
            </a:r>
          </a:p>
        </p:txBody>
      </p:sp>
      <p:pic>
        <p:nvPicPr>
          <p:cNvPr id="7" name="Content Placeholder 6">
            <a:extLst>
              <a:ext uri="{FF2B5EF4-FFF2-40B4-BE49-F238E27FC236}">
                <a16:creationId xmlns:a16="http://schemas.microsoft.com/office/drawing/2014/main" id="{AE9D0966-97CA-B6C6-0077-898ADB59AA9C}"/>
              </a:ext>
            </a:extLst>
          </p:cNvPr>
          <p:cNvPicPr>
            <a:picLocks noGrp="1" noChangeAspect="1"/>
          </p:cNvPicPr>
          <p:nvPr>
            <p:ph idx="1"/>
          </p:nvPr>
        </p:nvPicPr>
        <p:blipFill>
          <a:blip r:embed="rId2"/>
          <a:stretch>
            <a:fillRect/>
          </a:stretch>
        </p:blipFill>
        <p:spPr>
          <a:xfrm>
            <a:off x="838200" y="2718904"/>
            <a:ext cx="10515600" cy="2564780"/>
          </a:xfrm>
          <a:prstGeom prst="rect">
            <a:avLst/>
          </a:prstGeom>
        </p:spPr>
      </p:pic>
      <p:sp>
        <p:nvSpPr>
          <p:cNvPr id="8" name="TextBox 7">
            <a:extLst>
              <a:ext uri="{FF2B5EF4-FFF2-40B4-BE49-F238E27FC236}">
                <a16:creationId xmlns:a16="http://schemas.microsoft.com/office/drawing/2014/main" id="{F15B1D4E-8A86-1481-CD8C-D158887AD7C3}"/>
              </a:ext>
            </a:extLst>
          </p:cNvPr>
          <p:cNvSpPr txBox="1"/>
          <p:nvPr/>
        </p:nvSpPr>
        <p:spPr>
          <a:xfrm>
            <a:off x="5706407" y="5754533"/>
            <a:ext cx="3402919" cy="369332"/>
          </a:xfrm>
          <a:prstGeom prst="rect">
            <a:avLst/>
          </a:prstGeom>
          <a:noFill/>
        </p:spPr>
        <p:txBody>
          <a:bodyPr wrap="none" rtlCol="0">
            <a:spAutoFit/>
          </a:bodyPr>
          <a:lstStyle/>
          <a:p>
            <a:r>
              <a:rPr lang="en-US" dirty="0"/>
              <a:t>Specifies substance not product</a:t>
            </a:r>
          </a:p>
        </p:txBody>
      </p:sp>
      <p:cxnSp>
        <p:nvCxnSpPr>
          <p:cNvPr id="10" name="Straight Arrow Connector 9">
            <a:extLst>
              <a:ext uri="{FF2B5EF4-FFF2-40B4-BE49-F238E27FC236}">
                <a16:creationId xmlns:a16="http://schemas.microsoft.com/office/drawing/2014/main" id="{D64F6B2E-ED94-E453-D561-D7D53EC930E0}"/>
              </a:ext>
            </a:extLst>
          </p:cNvPr>
          <p:cNvCxnSpPr>
            <a:cxnSpLocks/>
          </p:cNvCxnSpPr>
          <p:nvPr/>
        </p:nvCxnSpPr>
        <p:spPr>
          <a:xfrm flipV="1">
            <a:off x="7212072" y="4056361"/>
            <a:ext cx="195794" cy="169817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42775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E6D0F-D888-B648-2602-61565AEF30D3}"/>
              </a:ext>
            </a:extLst>
          </p:cNvPr>
          <p:cNvSpPr>
            <a:spLocks noGrp="1"/>
          </p:cNvSpPr>
          <p:nvPr>
            <p:ph type="title"/>
          </p:nvPr>
        </p:nvSpPr>
        <p:spPr/>
        <p:txBody>
          <a:bodyPr/>
          <a:lstStyle/>
          <a:p>
            <a:r>
              <a:rPr lang="en-US" dirty="0"/>
              <a:t>Desensitization</a:t>
            </a:r>
          </a:p>
        </p:txBody>
      </p:sp>
      <p:sp>
        <p:nvSpPr>
          <p:cNvPr id="3" name="Content Placeholder 2">
            <a:extLst>
              <a:ext uri="{FF2B5EF4-FFF2-40B4-BE49-F238E27FC236}">
                <a16:creationId xmlns:a16="http://schemas.microsoft.com/office/drawing/2014/main" id="{3C2FF1F0-8691-4A59-6DE4-00B650D1B710}"/>
              </a:ext>
            </a:extLst>
          </p:cNvPr>
          <p:cNvSpPr>
            <a:spLocks noGrp="1"/>
          </p:cNvSpPr>
          <p:nvPr>
            <p:ph idx="1"/>
          </p:nvPr>
        </p:nvSpPr>
        <p:spPr/>
        <p:txBody>
          <a:bodyPr/>
          <a:lstStyle/>
          <a:p>
            <a:r>
              <a:rPr lang="en-US" dirty="0"/>
              <a:t>Administration of a substance causing hypersensitivity starting with a small dose and gradually increasing the dose until a state of tolerance is achieved. </a:t>
            </a:r>
          </a:p>
          <a:p>
            <a:r>
              <a:rPr lang="en-US" dirty="0"/>
              <a:t>Often used interchangeably with allergen desensitization, allergen </a:t>
            </a:r>
            <a:r>
              <a:rPr lang="en-US" dirty="0" err="1"/>
              <a:t>hyposensitization</a:t>
            </a:r>
            <a:r>
              <a:rPr lang="en-US" dirty="0"/>
              <a:t>, allergy shots, immunotherapy, allergen immunotherapy</a:t>
            </a:r>
          </a:p>
        </p:txBody>
      </p:sp>
    </p:spTree>
    <p:extLst>
      <p:ext uri="{BB962C8B-B14F-4D97-AF65-F5344CB8AC3E}">
        <p14:creationId xmlns:p14="http://schemas.microsoft.com/office/powerpoint/2010/main" val="3355235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3A4DA2-EE6A-BAE5-10CB-DA701C19B376}"/>
              </a:ext>
            </a:extLst>
          </p:cNvPr>
          <p:cNvSpPr>
            <a:spLocks noGrp="1"/>
          </p:cNvSpPr>
          <p:nvPr>
            <p:ph type="title"/>
          </p:nvPr>
        </p:nvSpPr>
        <p:spPr/>
        <p:txBody>
          <a:bodyPr/>
          <a:lstStyle/>
          <a:p>
            <a:r>
              <a:rPr lang="en-US" dirty="0"/>
              <a:t>Question from SNOMED CT</a:t>
            </a:r>
          </a:p>
        </p:txBody>
      </p:sp>
      <p:sp>
        <p:nvSpPr>
          <p:cNvPr id="3" name="Content Placeholder 2">
            <a:extLst>
              <a:ext uri="{FF2B5EF4-FFF2-40B4-BE49-F238E27FC236}">
                <a16:creationId xmlns:a16="http://schemas.microsoft.com/office/drawing/2014/main" id="{12F20016-D0CF-77EC-EFA9-04B1A8122CDC}"/>
              </a:ext>
            </a:extLst>
          </p:cNvPr>
          <p:cNvSpPr>
            <a:spLocks noGrp="1"/>
          </p:cNvSpPr>
          <p:nvPr>
            <p:ph idx="1"/>
          </p:nvPr>
        </p:nvSpPr>
        <p:spPr>
          <a:xfrm>
            <a:off x="838200" y="1825625"/>
            <a:ext cx="10515600" cy="4725194"/>
          </a:xfrm>
        </p:spPr>
        <p:txBody>
          <a:bodyPr>
            <a:normAutofit fontScale="32500" lnSpcReduction="20000"/>
          </a:bodyPr>
          <a:lstStyle/>
          <a:p>
            <a:r>
              <a:rPr lang="en-US" sz="4800" dirty="0"/>
              <a:t>Question:</a:t>
            </a:r>
            <a:r>
              <a:rPr lang="en-US" sz="3400" dirty="0">
                <a:effectLst/>
                <a:latin typeface="Calibri" panose="020F0502020204030204" pitchFamily="34" charset="0"/>
                <a:cs typeface="Calibri" panose="020F0502020204030204" pitchFamily="34" charset="0"/>
              </a:rPr>
              <a:t> </a:t>
            </a:r>
            <a:endParaRPr lang="en-US" sz="3400" dirty="0">
              <a:latin typeface="Calibri" panose="020F0502020204030204" pitchFamily="34" charset="0"/>
              <a:cs typeface="Calibri" panose="020F0502020204030204" pitchFamily="34" charset="0"/>
            </a:endParaRPr>
          </a:p>
          <a:p>
            <a:pPr marL="0" indent="0">
              <a:buNone/>
            </a:pPr>
            <a:r>
              <a:rPr lang="en-US" sz="3400" dirty="0">
                <a:effectLst/>
                <a:latin typeface="Calibri" panose="020F0502020204030204" pitchFamily="34" charset="0"/>
                <a:cs typeface="Calibri" panose="020F0502020204030204" pitchFamily="34" charset="0"/>
              </a:rPr>
              <a:t>SNOMED is involved in a mapping project with MedDRA, and MedDRA has a procedure, ‘Immune tolerance induction’.  We think this isn’t quite the same as SNOMED’s 182678001 |Allergen immunotherapy (regime/therapy)|.  Immune tolerance induction [ITI] has been used in Hemophilia A, so it’s not just for allergies but autoimmune disorders and post-transplants.</a:t>
            </a:r>
            <a:endParaRPr lang="en-US" sz="3400" dirty="0">
              <a:latin typeface="Calibri" panose="020F0502020204030204" pitchFamily="34" charset="0"/>
              <a:cs typeface="Calibri" panose="020F0502020204030204" pitchFamily="34" charset="0"/>
            </a:endParaRPr>
          </a:p>
          <a:p>
            <a:pPr marR="0" indent="0">
              <a:spcAft>
                <a:spcPts val="0"/>
              </a:spcAft>
              <a:buNone/>
            </a:pPr>
            <a:r>
              <a:rPr lang="en-US" sz="3400" dirty="0">
                <a:effectLst/>
                <a:latin typeface="Calibri" panose="020F0502020204030204" pitchFamily="34" charset="0"/>
                <a:cs typeface="Calibri" panose="020F0502020204030204" pitchFamily="34" charset="0"/>
              </a:rPr>
              <a:t>1.     Is ITI the same as 243196004 |Immunoglobulin desensitization therapy (regime/therapy)|?  </a:t>
            </a:r>
          </a:p>
          <a:p>
            <a:pPr marR="0" indent="0">
              <a:spcAft>
                <a:spcPts val="0"/>
              </a:spcAft>
              <a:buNone/>
            </a:pPr>
            <a:r>
              <a:rPr lang="en-US" sz="3400" dirty="0">
                <a:effectLst/>
                <a:latin typeface="Calibri" panose="020F0502020204030204" pitchFamily="34" charset="0"/>
                <a:cs typeface="Calibri" panose="020F0502020204030204" pitchFamily="34" charset="0"/>
              </a:rPr>
              <a:t>2.     If so, should then 243196004 |Immunoglobulin desensitization therapy (regime/therapy)| be a sibling of 182678001 |Allergen immunotherapy (regime/therapy)| instead a subtype?   </a:t>
            </a:r>
          </a:p>
          <a:p>
            <a:pPr marR="0" indent="0">
              <a:spcAft>
                <a:spcPts val="0"/>
              </a:spcAft>
              <a:buNone/>
            </a:pPr>
            <a:r>
              <a:rPr lang="en-US" sz="3400" dirty="0">
                <a:effectLst/>
                <a:latin typeface="Calibri" panose="020F0502020204030204" pitchFamily="34" charset="0"/>
                <a:cs typeface="Calibri" panose="020F0502020204030204" pitchFamily="34" charset="0"/>
              </a:rPr>
              <a:t>3.     Should the above concepts have any relationship to 127785005 |Administration of substance to produce immunity, either active or passive (procedure)|?  Currently, they do not. </a:t>
            </a:r>
          </a:p>
          <a:p>
            <a:pPr marL="0" indent="0">
              <a:buNone/>
            </a:pPr>
            <a:r>
              <a:rPr lang="en-US" sz="3400" dirty="0">
                <a:effectLst/>
                <a:latin typeface="Calibri" panose="020F0502020204030204" pitchFamily="34" charset="0"/>
                <a:cs typeface="Calibri" panose="020F0502020204030204" pitchFamily="34" charset="0"/>
              </a:rPr>
              <a:t> </a:t>
            </a:r>
            <a:endParaRPr lang="en-US" sz="3400" dirty="0">
              <a:latin typeface="Calibri" panose="020F0502020204030204" pitchFamily="34" charset="0"/>
              <a:cs typeface="Calibri" panose="020F0502020204030204" pitchFamily="34" charset="0"/>
            </a:endParaRPr>
          </a:p>
          <a:p>
            <a:r>
              <a:rPr lang="en-US" sz="4800" dirty="0"/>
              <a:t>Answer:</a:t>
            </a:r>
          </a:p>
          <a:p>
            <a:pPr marL="0" indent="0" algn="l">
              <a:buNone/>
            </a:pPr>
            <a:r>
              <a:rPr lang="en-US" sz="3400" b="0" i="0" u="none" strike="noStrike" dirty="0">
                <a:solidFill>
                  <a:srgbClr val="212121"/>
                </a:solidFill>
                <a:effectLst/>
                <a:latin typeface="Calibri" panose="020F0502020204030204" pitchFamily="34" charset="0"/>
              </a:rPr>
              <a:t>Immune tolerance induction (aka induced tolerance) refers to the development of an unresponsive state of the immune system to specific antigens in order to prevent an inappropriate, harmful response. One type of Immune tolerance can be induced by desensitization protocols where an antigen or allergen is administered in increasing doses. Examples are allergen immunotherapy and the immune tolerance induction of hemophilia which uses increasing doses of factor VIII to decrease inhibitory antibodies.</a:t>
            </a:r>
            <a:endParaRPr lang="en-US" sz="5500" b="0" i="0" u="none" strike="noStrike" dirty="0">
              <a:solidFill>
                <a:srgbClr val="212121"/>
              </a:solidFill>
              <a:effectLst/>
              <a:latin typeface="Calibri" panose="020F0502020204030204" pitchFamily="34" charset="0"/>
            </a:endParaRPr>
          </a:p>
          <a:p>
            <a:pPr marL="0" indent="0" algn="l">
              <a:buNone/>
            </a:pPr>
            <a:r>
              <a:rPr lang="en-US" sz="3400" b="0" i="0" u="none" strike="noStrike" dirty="0">
                <a:solidFill>
                  <a:srgbClr val="212121"/>
                </a:solidFill>
                <a:effectLst/>
                <a:latin typeface="Calibri" panose="020F0502020204030204" pitchFamily="34" charset="0"/>
              </a:rPr>
              <a:t> </a:t>
            </a:r>
            <a:endParaRPr lang="en-US" sz="5500" b="0" i="0" u="none" strike="noStrike" dirty="0">
              <a:solidFill>
                <a:srgbClr val="212121"/>
              </a:solidFill>
              <a:effectLst/>
              <a:latin typeface="Calibri" panose="020F0502020204030204" pitchFamily="34" charset="0"/>
            </a:endParaRPr>
          </a:p>
          <a:p>
            <a:pPr marL="342900" indent="-342900" algn="l">
              <a:spcBef>
                <a:spcPts val="0"/>
              </a:spcBef>
              <a:buFont typeface="+mj-lt"/>
              <a:buAutoNum type="arabicPeriod"/>
            </a:pPr>
            <a:r>
              <a:rPr lang="en-US" sz="3400" b="0" i="0" u="none" strike="noStrike" dirty="0">
                <a:solidFill>
                  <a:srgbClr val="212121"/>
                </a:solidFill>
                <a:effectLst/>
                <a:latin typeface="Calibri" panose="020F0502020204030204" pitchFamily="34" charset="0"/>
              </a:rPr>
              <a:t>‘Immune tolerance induction’ is not the same as SNOMED’s 182678001 |Allergen immunotherapy (regime/therapy) although 182678001 |Allergen immunotherapy (regime/therapy) could be considered a kind of Immune tolerance induction’.</a:t>
            </a:r>
          </a:p>
          <a:p>
            <a:pPr marL="342900" indent="-342900" algn="l">
              <a:spcBef>
                <a:spcPts val="0"/>
              </a:spcBef>
              <a:buFont typeface="+mj-lt"/>
              <a:buAutoNum type="arabicPeriod"/>
            </a:pPr>
            <a:endParaRPr lang="en-US" sz="5500" b="0" i="0" u="none" strike="noStrike" dirty="0">
              <a:solidFill>
                <a:srgbClr val="212121"/>
              </a:solidFill>
              <a:effectLst/>
              <a:latin typeface="Calibri" panose="020F0502020204030204" pitchFamily="34" charset="0"/>
            </a:endParaRPr>
          </a:p>
          <a:p>
            <a:pPr marL="342900" indent="-342900" algn="l">
              <a:spcBef>
                <a:spcPts val="0"/>
              </a:spcBef>
              <a:buFont typeface="+mj-lt"/>
              <a:buAutoNum type="arabicPeriod"/>
            </a:pPr>
            <a:r>
              <a:rPr lang="en-US" sz="3400" b="0" i="0" u="none" strike="noStrike" dirty="0">
                <a:solidFill>
                  <a:srgbClr val="212121"/>
                </a:solidFill>
                <a:effectLst/>
                <a:latin typeface="Calibri" panose="020F0502020204030204" pitchFamily="34" charset="0"/>
              </a:rPr>
              <a:t>243196004 |Immunoglobulin desensitization therapy (regime/therapy)|. There are few references to what this actually means but I am thinking that it refers to the administration of (high dose) immunoglobulin for inflammatory and autoimmune diseases in which the immunoglobulin has an immunomodulatory effect and so can be considered to be a subtype of Immune tolerance induction (See attached article). This is not related to 182678001 |Allergen immunotherapy (regime/therapy)|but may be a sibling under a new parent of Immune tolerance induction</a:t>
            </a:r>
          </a:p>
          <a:p>
            <a:pPr marL="342900" indent="-342900" algn="l">
              <a:spcBef>
                <a:spcPts val="0"/>
              </a:spcBef>
              <a:buFont typeface="+mj-lt"/>
              <a:buAutoNum type="arabicPeriod"/>
            </a:pPr>
            <a:endParaRPr lang="en-US" sz="5500" b="0" i="0" u="none" strike="noStrike" dirty="0">
              <a:solidFill>
                <a:srgbClr val="212121"/>
              </a:solidFill>
              <a:effectLst/>
              <a:latin typeface="Calibri" panose="020F0502020204030204" pitchFamily="34" charset="0"/>
            </a:endParaRPr>
          </a:p>
          <a:p>
            <a:pPr marL="342900" indent="-342900" algn="l">
              <a:spcBef>
                <a:spcPts val="0"/>
              </a:spcBef>
              <a:buFont typeface="+mj-lt"/>
              <a:buAutoNum type="arabicPeriod"/>
            </a:pPr>
            <a:r>
              <a:rPr lang="en-US" sz="3400" b="0" i="0" u="none" strike="noStrike" dirty="0">
                <a:solidFill>
                  <a:srgbClr val="212121"/>
                </a:solidFill>
                <a:effectLst/>
                <a:latin typeface="Calibri" panose="020F0502020204030204" pitchFamily="34" charset="0"/>
              </a:rPr>
              <a:t>127785005 |Administration of substance to produce immunity, either active or passive (procedure) is not related to Immune tolerance induction as the former is focused on inducing a protective immune response while the latter suppresses a damaging immune response.</a:t>
            </a:r>
            <a:endParaRPr lang="en-US" sz="5500" b="0" i="0" u="none" strike="noStrike" dirty="0">
              <a:solidFill>
                <a:srgbClr val="212121"/>
              </a:solidFill>
              <a:effectLst/>
              <a:latin typeface="Calibri" panose="020F0502020204030204" pitchFamily="34" charset="0"/>
            </a:endParaRPr>
          </a:p>
          <a:p>
            <a:pPr marL="457200" lvl="1" indent="0">
              <a:buNone/>
            </a:pPr>
            <a:br>
              <a:rPr lang="en-US" dirty="0"/>
            </a:br>
            <a:endParaRPr lang="en-US" dirty="0"/>
          </a:p>
          <a:p>
            <a:endParaRPr lang="en-US" dirty="0"/>
          </a:p>
        </p:txBody>
      </p:sp>
    </p:spTree>
    <p:extLst>
      <p:ext uri="{BB962C8B-B14F-4D97-AF65-F5344CB8AC3E}">
        <p14:creationId xmlns:p14="http://schemas.microsoft.com/office/powerpoint/2010/main" val="20758226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A7EBE-47FF-9EAF-C7EA-9E57813600A8}"/>
              </a:ext>
            </a:extLst>
          </p:cNvPr>
          <p:cNvSpPr>
            <a:spLocks noGrp="1"/>
          </p:cNvSpPr>
          <p:nvPr>
            <p:ph type="title"/>
          </p:nvPr>
        </p:nvSpPr>
        <p:spPr/>
        <p:txBody>
          <a:bodyPr/>
          <a:lstStyle/>
          <a:p>
            <a:r>
              <a:rPr lang="en-US" dirty="0"/>
              <a:t>367428009 |Desensitization therapy (regime/therapy)|</a:t>
            </a:r>
          </a:p>
        </p:txBody>
      </p:sp>
      <p:pic>
        <p:nvPicPr>
          <p:cNvPr id="4" name="Content Placeholder 3">
            <a:extLst>
              <a:ext uri="{FF2B5EF4-FFF2-40B4-BE49-F238E27FC236}">
                <a16:creationId xmlns:a16="http://schemas.microsoft.com/office/drawing/2014/main" id="{C8D30F8B-0905-A953-E52C-BAD941A5CB4D}"/>
              </a:ext>
            </a:extLst>
          </p:cNvPr>
          <p:cNvPicPr>
            <a:picLocks noGrp="1" noChangeAspect="1"/>
          </p:cNvPicPr>
          <p:nvPr>
            <p:ph idx="1"/>
          </p:nvPr>
        </p:nvPicPr>
        <p:blipFill>
          <a:blip r:embed="rId2"/>
          <a:stretch>
            <a:fillRect/>
          </a:stretch>
        </p:blipFill>
        <p:spPr>
          <a:xfrm>
            <a:off x="3282822" y="1825625"/>
            <a:ext cx="5626355" cy="4351338"/>
          </a:xfrm>
          <a:prstGeom prst="rect">
            <a:avLst/>
          </a:prstGeom>
        </p:spPr>
      </p:pic>
    </p:spTree>
    <p:extLst>
      <p:ext uri="{BB962C8B-B14F-4D97-AF65-F5344CB8AC3E}">
        <p14:creationId xmlns:p14="http://schemas.microsoft.com/office/powerpoint/2010/main" val="2606861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F24E1-E302-A8FF-01C1-0A8DA6466EF6}"/>
              </a:ext>
            </a:extLst>
          </p:cNvPr>
          <p:cNvSpPr>
            <a:spLocks noGrp="1"/>
          </p:cNvSpPr>
          <p:nvPr>
            <p:ph type="title"/>
          </p:nvPr>
        </p:nvSpPr>
        <p:spPr/>
        <p:txBody>
          <a:bodyPr/>
          <a:lstStyle/>
          <a:p>
            <a:r>
              <a:rPr lang="en-US" dirty="0"/>
              <a:t>Allergen immunotherapy</a:t>
            </a:r>
          </a:p>
        </p:txBody>
      </p:sp>
      <p:sp>
        <p:nvSpPr>
          <p:cNvPr id="3" name="Content Placeholder 2">
            <a:extLst>
              <a:ext uri="{FF2B5EF4-FFF2-40B4-BE49-F238E27FC236}">
                <a16:creationId xmlns:a16="http://schemas.microsoft.com/office/drawing/2014/main" id="{392874DB-6254-6DB2-C72A-92EA01FF45D8}"/>
              </a:ext>
            </a:extLst>
          </p:cNvPr>
          <p:cNvSpPr>
            <a:spLocks noGrp="1"/>
          </p:cNvSpPr>
          <p:nvPr>
            <p:ph idx="1"/>
          </p:nvPr>
        </p:nvSpPr>
        <p:spPr/>
        <p:txBody>
          <a:bodyPr>
            <a:normAutofit fontScale="85000" lnSpcReduction="10000"/>
          </a:bodyPr>
          <a:lstStyle/>
          <a:p>
            <a:r>
              <a:rPr lang="en-US" dirty="0"/>
              <a:t>Administration of an allergen extract in increasing doses by various routes in order to suppress symptoms on exposure to that allergen. Used for type I allergy (immediate hypersensitivity, </a:t>
            </a:r>
            <a:r>
              <a:rPr lang="en-US" dirty="0" err="1"/>
              <a:t>IgE</a:t>
            </a:r>
            <a:r>
              <a:rPr lang="en-US" dirty="0"/>
              <a:t> mediated).</a:t>
            </a:r>
          </a:p>
          <a:p>
            <a:r>
              <a:rPr lang="en-US" dirty="0"/>
              <a:t>Induction (build up phase)phase may take months up to a year.</a:t>
            </a:r>
          </a:p>
          <a:p>
            <a:r>
              <a:rPr lang="en-US" dirty="0"/>
              <a:t>Maintenance phase may last several years after which may be discontinued. Tolerance may persist after discontinuation or may wane.</a:t>
            </a:r>
          </a:p>
          <a:p>
            <a:r>
              <a:rPr lang="en-US" dirty="0"/>
              <a:t>Used for:</a:t>
            </a:r>
          </a:p>
          <a:p>
            <a:pPr lvl="1"/>
            <a:r>
              <a:rPr lang="en-US" dirty="0"/>
              <a:t>Aeroallergens (pollens, dust mites, animals, molds)</a:t>
            </a:r>
          </a:p>
          <a:p>
            <a:pPr lvl="2"/>
            <a:r>
              <a:rPr lang="en-US" dirty="0"/>
              <a:t>Routes – subcutaneous, sublingual</a:t>
            </a:r>
          </a:p>
          <a:p>
            <a:pPr lvl="1"/>
            <a:r>
              <a:rPr lang="en-US" dirty="0"/>
              <a:t>Hymenoptera venom</a:t>
            </a:r>
          </a:p>
          <a:p>
            <a:pPr lvl="2"/>
            <a:r>
              <a:rPr lang="en-US" dirty="0"/>
              <a:t>Route – subcutaneous</a:t>
            </a:r>
          </a:p>
          <a:p>
            <a:pPr lvl="1"/>
            <a:r>
              <a:rPr lang="en-US" dirty="0"/>
              <a:t>Food (peanut)</a:t>
            </a:r>
          </a:p>
          <a:p>
            <a:pPr lvl="2"/>
            <a:r>
              <a:rPr lang="en-US" dirty="0"/>
              <a:t>Route - oral </a:t>
            </a:r>
          </a:p>
        </p:txBody>
      </p:sp>
    </p:spTree>
    <p:extLst>
      <p:ext uri="{BB962C8B-B14F-4D97-AF65-F5344CB8AC3E}">
        <p14:creationId xmlns:p14="http://schemas.microsoft.com/office/powerpoint/2010/main" val="41926204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9DF78-6A5C-D223-9D11-0C17A9DD204C}"/>
              </a:ext>
            </a:extLst>
          </p:cNvPr>
          <p:cNvSpPr>
            <a:spLocks noGrp="1"/>
          </p:cNvSpPr>
          <p:nvPr>
            <p:ph type="title"/>
          </p:nvPr>
        </p:nvSpPr>
        <p:spPr/>
        <p:txBody>
          <a:bodyPr/>
          <a:lstStyle/>
          <a:p>
            <a:r>
              <a:rPr lang="en-US" dirty="0"/>
              <a:t>Mechanisms of allergen immunotherapy</a:t>
            </a:r>
          </a:p>
        </p:txBody>
      </p:sp>
      <p:sp>
        <p:nvSpPr>
          <p:cNvPr id="3" name="Content Placeholder 2">
            <a:extLst>
              <a:ext uri="{FF2B5EF4-FFF2-40B4-BE49-F238E27FC236}">
                <a16:creationId xmlns:a16="http://schemas.microsoft.com/office/drawing/2014/main" id="{6E4C6739-43C3-BC48-1457-DF4EB5D4A83B}"/>
              </a:ext>
            </a:extLst>
          </p:cNvPr>
          <p:cNvSpPr>
            <a:spLocks noGrp="1"/>
          </p:cNvSpPr>
          <p:nvPr>
            <p:ph idx="1"/>
          </p:nvPr>
        </p:nvSpPr>
        <p:spPr/>
        <p:txBody>
          <a:bodyPr>
            <a:normAutofit fontScale="70000" lnSpcReduction="20000"/>
          </a:bodyPr>
          <a:lstStyle/>
          <a:p>
            <a:r>
              <a:rPr lang="en-US" b="0" i="0" u="none" strike="noStrike" dirty="0">
                <a:solidFill>
                  <a:srgbClr val="505050"/>
                </a:solidFill>
                <a:effectLst/>
                <a:latin typeface="Helvetica" pitchFamily="2" charset="0"/>
              </a:rPr>
              <a:t>The mechanisms of action of allergen-specific immunotherapy include the very early desensitization effects, modulation of T-and B-cell responses and related antibody isotypes, and migration of eosinophils, basophils, and mast cells to tissues, as well as release of their mediators.</a:t>
            </a:r>
          </a:p>
          <a:p>
            <a:r>
              <a:rPr lang="en-US" b="0" i="0" u="none" strike="noStrike" dirty="0">
                <a:solidFill>
                  <a:srgbClr val="505050"/>
                </a:solidFill>
                <a:effectLst/>
                <a:latin typeface="Helvetica" pitchFamily="2" charset="0"/>
              </a:rPr>
              <a:t>Regulatory T (Treg) cells have been identified as key regulators of immunologic processes in peripheral tolerance to </a:t>
            </a:r>
            <a:r>
              <a:rPr lang="en-US" b="0" i="0" u="none" strike="noStrike" dirty="0" err="1">
                <a:solidFill>
                  <a:srgbClr val="505050"/>
                </a:solidFill>
                <a:effectLst/>
                <a:latin typeface="Helvetica" pitchFamily="2" charset="0"/>
              </a:rPr>
              <a:t>allergens.Skewing</a:t>
            </a:r>
            <a:r>
              <a:rPr lang="en-US" b="0" i="0" u="none" strike="noStrike" dirty="0">
                <a:solidFill>
                  <a:srgbClr val="505050"/>
                </a:solidFill>
                <a:effectLst/>
                <a:latin typeface="Helvetica" pitchFamily="2" charset="0"/>
              </a:rPr>
              <a:t> of allergen-specific effector T cells to a regulatory phenotype appears as a key event in the development of healthy immune response to allergens and successful outcome in patients undergoing allergen-specific immunotherapy.</a:t>
            </a:r>
          </a:p>
          <a:p>
            <a:r>
              <a:rPr lang="en-US" b="0" i="0" u="none" strike="noStrike" dirty="0">
                <a:solidFill>
                  <a:srgbClr val="505050"/>
                </a:solidFill>
                <a:effectLst/>
                <a:latin typeface="Helvetica" pitchFamily="2" charset="0"/>
              </a:rPr>
              <a:t>Naturally occurring FOX3–positive CD4</a:t>
            </a:r>
            <a:r>
              <a:rPr lang="en-US" b="0" i="0" u="none" strike="noStrike" baseline="30000" dirty="0">
                <a:solidFill>
                  <a:srgbClr val="505050"/>
                </a:solidFill>
                <a:effectLst/>
                <a:latin typeface="Helvetica" pitchFamily="2" charset="0"/>
              </a:rPr>
              <a:t>+</a:t>
            </a:r>
            <a:r>
              <a:rPr lang="en-US" b="0" i="0" u="none" strike="noStrike" dirty="0">
                <a:solidFill>
                  <a:srgbClr val="505050"/>
                </a:solidFill>
                <a:effectLst/>
                <a:latin typeface="Helvetica" pitchFamily="2" charset="0"/>
              </a:rPr>
              <a:t>CD25</a:t>
            </a:r>
            <a:r>
              <a:rPr lang="en-US" b="0" i="0" u="none" strike="noStrike" baseline="30000" dirty="0">
                <a:solidFill>
                  <a:srgbClr val="505050"/>
                </a:solidFill>
                <a:effectLst/>
                <a:latin typeface="Helvetica" pitchFamily="2" charset="0"/>
              </a:rPr>
              <a:t>+</a:t>
            </a:r>
            <a:r>
              <a:rPr lang="en-US" b="0" i="0" u="none" strike="noStrike" dirty="0">
                <a:solidFill>
                  <a:srgbClr val="505050"/>
                </a:solidFill>
                <a:effectLst/>
                <a:latin typeface="Helvetica" pitchFamily="2" charset="0"/>
              </a:rPr>
              <a:t> Treg cells and inducible T</a:t>
            </a:r>
            <a:r>
              <a:rPr lang="en-US" b="0" i="0" u="none" strike="noStrike" baseline="-25000" dirty="0">
                <a:solidFill>
                  <a:srgbClr val="505050"/>
                </a:solidFill>
                <a:effectLst/>
                <a:latin typeface="Helvetica" pitchFamily="2" charset="0"/>
              </a:rPr>
              <a:t>R</a:t>
            </a:r>
            <a:r>
              <a:rPr lang="en-US" b="0" i="0" u="none" strike="noStrike" dirty="0">
                <a:solidFill>
                  <a:srgbClr val="505050"/>
                </a:solidFill>
                <a:effectLst/>
                <a:latin typeface="Helvetica" pitchFamily="2" charset="0"/>
              </a:rPr>
              <a:t>1 cells contribute to the control of allergen-specific immune responses in several major ways</a:t>
            </a:r>
          </a:p>
          <a:p>
            <a:pPr lvl="1"/>
            <a:r>
              <a:rPr lang="en-US" dirty="0">
                <a:solidFill>
                  <a:srgbClr val="505050"/>
                </a:solidFill>
                <a:latin typeface="Helvetica" pitchFamily="2" charset="0"/>
              </a:rPr>
              <a:t>S</a:t>
            </a:r>
            <a:r>
              <a:rPr lang="en-US" b="0" i="0" u="none" strike="noStrike" dirty="0">
                <a:solidFill>
                  <a:srgbClr val="505050"/>
                </a:solidFill>
                <a:effectLst/>
                <a:latin typeface="Helvetica" pitchFamily="2" charset="0"/>
              </a:rPr>
              <a:t>uppression of dendritic cells that support the generation of effector T cells</a:t>
            </a:r>
          </a:p>
          <a:p>
            <a:pPr lvl="1"/>
            <a:r>
              <a:rPr lang="en-US" dirty="0">
                <a:solidFill>
                  <a:srgbClr val="505050"/>
                </a:solidFill>
                <a:latin typeface="Helvetica" pitchFamily="2" charset="0"/>
              </a:rPr>
              <a:t>S</a:t>
            </a:r>
            <a:r>
              <a:rPr lang="en-US" b="0" i="0" u="none" strike="noStrike" dirty="0">
                <a:solidFill>
                  <a:srgbClr val="505050"/>
                </a:solidFill>
                <a:effectLst/>
                <a:latin typeface="Helvetica" pitchFamily="2" charset="0"/>
              </a:rPr>
              <a:t>uppression of effector T</a:t>
            </a:r>
            <a:r>
              <a:rPr lang="en-US" b="0" i="0" u="none" strike="noStrike" baseline="-25000" dirty="0">
                <a:solidFill>
                  <a:srgbClr val="505050"/>
                </a:solidFill>
                <a:effectLst/>
                <a:latin typeface="Helvetica" pitchFamily="2" charset="0"/>
              </a:rPr>
              <a:t>H</a:t>
            </a:r>
            <a:r>
              <a:rPr lang="en-US" b="0" i="0" u="none" strike="noStrike" dirty="0">
                <a:solidFill>
                  <a:srgbClr val="505050"/>
                </a:solidFill>
                <a:effectLst/>
                <a:latin typeface="Helvetica" pitchFamily="2" charset="0"/>
              </a:rPr>
              <a:t>1, T</a:t>
            </a:r>
            <a:r>
              <a:rPr lang="en-US" b="0" i="0" u="none" strike="noStrike" baseline="-25000" dirty="0">
                <a:solidFill>
                  <a:srgbClr val="505050"/>
                </a:solidFill>
                <a:effectLst/>
                <a:latin typeface="Helvetica" pitchFamily="2" charset="0"/>
              </a:rPr>
              <a:t>H</a:t>
            </a:r>
            <a:r>
              <a:rPr lang="en-US" b="0" i="0" u="none" strike="noStrike" dirty="0">
                <a:solidFill>
                  <a:srgbClr val="505050"/>
                </a:solidFill>
                <a:effectLst/>
                <a:latin typeface="Helvetica" pitchFamily="2" charset="0"/>
              </a:rPr>
              <a:t>2, and T</a:t>
            </a:r>
            <a:r>
              <a:rPr lang="en-US" b="0" i="0" u="none" strike="noStrike" baseline="-25000" dirty="0">
                <a:solidFill>
                  <a:srgbClr val="505050"/>
                </a:solidFill>
                <a:effectLst/>
                <a:latin typeface="Helvetica" pitchFamily="2" charset="0"/>
              </a:rPr>
              <a:t>H</a:t>
            </a:r>
            <a:r>
              <a:rPr lang="en-US" b="0" i="0" u="none" strike="noStrike" dirty="0">
                <a:solidFill>
                  <a:srgbClr val="505050"/>
                </a:solidFill>
                <a:effectLst/>
                <a:latin typeface="Helvetica" pitchFamily="2" charset="0"/>
              </a:rPr>
              <a:t>17 cells</a:t>
            </a:r>
          </a:p>
          <a:p>
            <a:pPr lvl="1"/>
            <a:r>
              <a:rPr lang="en-US" dirty="0">
                <a:solidFill>
                  <a:srgbClr val="505050"/>
                </a:solidFill>
                <a:latin typeface="Helvetica" pitchFamily="2" charset="0"/>
              </a:rPr>
              <a:t>S</a:t>
            </a:r>
            <a:r>
              <a:rPr lang="en-US" b="0" i="0" u="none" strike="noStrike" dirty="0">
                <a:solidFill>
                  <a:srgbClr val="505050"/>
                </a:solidFill>
                <a:effectLst/>
                <a:latin typeface="Helvetica" pitchFamily="2" charset="0"/>
              </a:rPr>
              <a:t>uppression of allergen-specific </a:t>
            </a:r>
            <a:r>
              <a:rPr lang="en-US" b="0" i="0" u="none" strike="noStrike" dirty="0" err="1">
                <a:solidFill>
                  <a:srgbClr val="505050"/>
                </a:solidFill>
                <a:effectLst/>
                <a:latin typeface="Helvetica" pitchFamily="2" charset="0"/>
              </a:rPr>
              <a:t>IgE</a:t>
            </a:r>
            <a:r>
              <a:rPr lang="en-US" b="0" i="0" u="none" strike="noStrike" dirty="0">
                <a:solidFill>
                  <a:srgbClr val="505050"/>
                </a:solidFill>
                <a:effectLst/>
                <a:latin typeface="Helvetica" pitchFamily="2" charset="0"/>
              </a:rPr>
              <a:t> and induction of IgG4</a:t>
            </a:r>
          </a:p>
          <a:p>
            <a:pPr lvl="1"/>
            <a:r>
              <a:rPr lang="en-US" dirty="0">
                <a:solidFill>
                  <a:srgbClr val="505050"/>
                </a:solidFill>
                <a:latin typeface="Helvetica" pitchFamily="2" charset="0"/>
              </a:rPr>
              <a:t>S</a:t>
            </a:r>
            <a:r>
              <a:rPr lang="en-US" b="0" i="0" u="none" strike="noStrike" dirty="0">
                <a:solidFill>
                  <a:srgbClr val="505050"/>
                </a:solidFill>
                <a:effectLst/>
                <a:latin typeface="Helvetica" pitchFamily="2" charset="0"/>
              </a:rPr>
              <a:t>uppression of mast cells, basophils, and eosinophils</a:t>
            </a:r>
          </a:p>
          <a:p>
            <a:pPr lvl="1"/>
            <a:r>
              <a:rPr lang="en-US" dirty="0">
                <a:solidFill>
                  <a:srgbClr val="505050"/>
                </a:solidFill>
                <a:latin typeface="Helvetica" pitchFamily="2" charset="0"/>
              </a:rPr>
              <a:t>S</a:t>
            </a:r>
            <a:r>
              <a:rPr lang="en-US" b="0" i="0" u="none" strike="noStrike" dirty="0">
                <a:solidFill>
                  <a:srgbClr val="505050"/>
                </a:solidFill>
                <a:effectLst/>
                <a:latin typeface="Helvetica" pitchFamily="2" charset="0"/>
              </a:rPr>
              <a:t>uppression of effector T-cell migration to tissues. </a:t>
            </a:r>
            <a:endParaRPr lang="en-US" dirty="0"/>
          </a:p>
        </p:txBody>
      </p:sp>
    </p:spTree>
    <p:extLst>
      <p:ext uri="{BB962C8B-B14F-4D97-AF65-F5344CB8AC3E}">
        <p14:creationId xmlns:p14="http://schemas.microsoft.com/office/powerpoint/2010/main" val="18845133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8F717-1552-4268-09AF-AD25E019F8A1}"/>
              </a:ext>
            </a:extLst>
          </p:cNvPr>
          <p:cNvSpPr>
            <a:spLocks noGrp="1"/>
          </p:cNvSpPr>
          <p:nvPr>
            <p:ph type="title"/>
          </p:nvPr>
        </p:nvSpPr>
        <p:spPr/>
        <p:txBody>
          <a:bodyPr/>
          <a:lstStyle/>
          <a:p>
            <a:r>
              <a:rPr lang="en-US" dirty="0"/>
              <a:t>Drug desensitization</a:t>
            </a:r>
          </a:p>
        </p:txBody>
      </p:sp>
      <p:sp>
        <p:nvSpPr>
          <p:cNvPr id="3" name="Content Placeholder 2">
            <a:extLst>
              <a:ext uri="{FF2B5EF4-FFF2-40B4-BE49-F238E27FC236}">
                <a16:creationId xmlns:a16="http://schemas.microsoft.com/office/drawing/2014/main" id="{A9BC3040-72FB-DD24-7C93-837641206739}"/>
              </a:ext>
            </a:extLst>
          </p:cNvPr>
          <p:cNvSpPr>
            <a:spLocks noGrp="1"/>
          </p:cNvSpPr>
          <p:nvPr>
            <p:ph idx="1"/>
          </p:nvPr>
        </p:nvSpPr>
        <p:spPr/>
        <p:txBody>
          <a:bodyPr/>
          <a:lstStyle/>
          <a:p>
            <a:r>
              <a:rPr lang="en-US" dirty="0"/>
              <a:t>Differs from allergen immunotherapy</a:t>
            </a:r>
          </a:p>
          <a:p>
            <a:pPr lvl="1"/>
            <a:r>
              <a:rPr lang="en-US" dirty="0"/>
              <a:t>Administered acutely over a period of hours when a drug suspected of producing a hypersensitivity reaction is being considered.</a:t>
            </a:r>
          </a:p>
          <a:p>
            <a:pPr lvl="1"/>
            <a:r>
              <a:rPr lang="en-US" dirty="0"/>
              <a:t>Not only for </a:t>
            </a:r>
            <a:r>
              <a:rPr lang="en-US" dirty="0" err="1"/>
              <a:t>IgE</a:t>
            </a:r>
            <a:r>
              <a:rPr lang="en-US" dirty="0"/>
              <a:t>-mediated allergy but also for delayed allergic reactions and non-allergic hypersensitivity (pseudoallergy) – e.g., aspirin desensitization.</a:t>
            </a:r>
          </a:p>
          <a:p>
            <a:pPr lvl="1"/>
            <a:r>
              <a:rPr lang="en-US" dirty="0"/>
              <a:t>Tolerance is maintained only when taking drug (may be true for </a:t>
            </a:r>
            <a:r>
              <a:rPr lang="en-US" dirty="0" err="1"/>
              <a:t>IgE</a:t>
            </a:r>
            <a:r>
              <a:rPr lang="en-US" dirty="0"/>
              <a:t>-mediated food allergy as well).</a:t>
            </a:r>
          </a:p>
          <a:p>
            <a:pPr lvl="1"/>
            <a:endParaRPr lang="en-US" dirty="0"/>
          </a:p>
        </p:txBody>
      </p:sp>
    </p:spTree>
    <p:extLst>
      <p:ext uri="{BB962C8B-B14F-4D97-AF65-F5344CB8AC3E}">
        <p14:creationId xmlns:p14="http://schemas.microsoft.com/office/powerpoint/2010/main" val="31317089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FD575-AAAD-0899-924F-21FF415CF6E9}"/>
              </a:ext>
            </a:extLst>
          </p:cNvPr>
          <p:cNvSpPr>
            <a:spLocks noGrp="1"/>
          </p:cNvSpPr>
          <p:nvPr>
            <p:ph type="title"/>
          </p:nvPr>
        </p:nvSpPr>
        <p:spPr/>
        <p:txBody>
          <a:bodyPr>
            <a:normAutofit fontScale="90000"/>
          </a:bodyPr>
          <a:lstStyle/>
          <a:p>
            <a:r>
              <a:rPr lang="en-US" dirty="0"/>
              <a:t>Proposed changes to 367428009 |Desensitization therapy (regime/therapy)| hierarchy</a:t>
            </a:r>
          </a:p>
        </p:txBody>
      </p:sp>
      <p:sp>
        <p:nvSpPr>
          <p:cNvPr id="3" name="Content Placeholder 2">
            <a:extLst>
              <a:ext uri="{FF2B5EF4-FFF2-40B4-BE49-F238E27FC236}">
                <a16:creationId xmlns:a16="http://schemas.microsoft.com/office/drawing/2014/main" id="{412CC97D-0E8F-8E03-506B-3B5FCB609BC9}"/>
              </a:ext>
            </a:extLst>
          </p:cNvPr>
          <p:cNvSpPr>
            <a:spLocks noGrp="1"/>
          </p:cNvSpPr>
          <p:nvPr>
            <p:ph idx="1"/>
          </p:nvPr>
        </p:nvSpPr>
        <p:spPr/>
        <p:txBody>
          <a:bodyPr>
            <a:normAutofit lnSpcReduction="10000"/>
          </a:bodyPr>
          <a:lstStyle/>
          <a:p>
            <a:r>
              <a:rPr lang="en-US" dirty="0"/>
              <a:t>367428009 |Desensitization therapy (regime/therapy)|</a:t>
            </a:r>
          </a:p>
          <a:p>
            <a:pPr lvl="1"/>
            <a:r>
              <a:rPr lang="en-US" dirty="0"/>
              <a:t>1284973003 |Immune tolerance induction (regime/therapy)|</a:t>
            </a:r>
          </a:p>
          <a:p>
            <a:pPr lvl="2"/>
            <a:r>
              <a:rPr lang="en-US" dirty="0"/>
              <a:t>243198003 |Aeroallergen </a:t>
            </a:r>
            <a:r>
              <a:rPr lang="en-US" dirty="0" err="1"/>
              <a:t>hyposensitization</a:t>
            </a:r>
            <a:r>
              <a:rPr lang="en-US" dirty="0"/>
              <a:t> therapy (regime/therapy)|</a:t>
            </a:r>
          </a:p>
          <a:p>
            <a:pPr lvl="3"/>
            <a:r>
              <a:rPr lang="en-US" dirty="0"/>
              <a:t>243201008 |Animal dander desensitization therapy (regime/therapy)|</a:t>
            </a:r>
          </a:p>
          <a:p>
            <a:pPr lvl="3"/>
            <a:r>
              <a:rPr lang="en-US" dirty="0"/>
              <a:t>243200009 |Grass desensitization therapy (regime/therapy)|</a:t>
            </a:r>
          </a:p>
          <a:p>
            <a:pPr lvl="4"/>
            <a:r>
              <a:rPr lang="en-US" dirty="0"/>
              <a:t>Subcutaneous grass </a:t>
            </a:r>
            <a:r>
              <a:rPr lang="en-US" dirty="0" err="1"/>
              <a:t>hyposensitization</a:t>
            </a:r>
            <a:r>
              <a:rPr lang="en-US" dirty="0"/>
              <a:t> therapy (regime/therapy)|</a:t>
            </a:r>
          </a:p>
          <a:p>
            <a:pPr lvl="4"/>
            <a:r>
              <a:rPr lang="en-US" dirty="0"/>
              <a:t>Sublingual grass </a:t>
            </a:r>
            <a:r>
              <a:rPr lang="en-US" dirty="0" err="1"/>
              <a:t>hyposensitization</a:t>
            </a:r>
            <a:r>
              <a:rPr lang="en-US" dirty="0"/>
              <a:t> therapy (regime/therapy</a:t>
            </a:r>
          </a:p>
          <a:p>
            <a:pPr lvl="3"/>
            <a:r>
              <a:rPr lang="en-US" dirty="0"/>
              <a:t>243199006 |House dust mite desensitization therapy (regime/therapy)|</a:t>
            </a:r>
          </a:p>
          <a:p>
            <a:pPr lvl="4"/>
            <a:r>
              <a:rPr lang="en-US" dirty="0"/>
              <a:t>Subcutaneous house dust mite </a:t>
            </a:r>
            <a:r>
              <a:rPr lang="en-US" dirty="0" err="1"/>
              <a:t>hyposensitization</a:t>
            </a:r>
            <a:r>
              <a:rPr lang="en-US" dirty="0"/>
              <a:t> therapy (regime/therapy)|</a:t>
            </a:r>
          </a:p>
          <a:p>
            <a:pPr lvl="4"/>
            <a:r>
              <a:rPr lang="en-US" dirty="0"/>
              <a:t>Sublingual house dust mite </a:t>
            </a:r>
            <a:r>
              <a:rPr lang="en-US" dirty="0" err="1"/>
              <a:t>hyposensitization</a:t>
            </a:r>
            <a:r>
              <a:rPr lang="en-US" dirty="0"/>
              <a:t> therapy (regime/therapy)</a:t>
            </a:r>
          </a:p>
          <a:p>
            <a:pPr lvl="3"/>
            <a:r>
              <a:rPr lang="en-US" dirty="0"/>
              <a:t>Food desensitization therapy (regime/therapy)|</a:t>
            </a:r>
          </a:p>
          <a:p>
            <a:pPr lvl="4"/>
            <a:r>
              <a:rPr lang="en-US" dirty="0"/>
              <a:t>Peanut desensitization therapy (regime/therapy)|</a:t>
            </a:r>
          </a:p>
          <a:p>
            <a:pPr lvl="2"/>
            <a:r>
              <a:rPr lang="en-US" dirty="0"/>
              <a:t>243196004 |Immunoglobulin desensitization therapy (regime/therapy)|</a:t>
            </a:r>
          </a:p>
          <a:p>
            <a:pPr lvl="1"/>
            <a:r>
              <a:rPr lang="en-US"/>
              <a:t>243192002 |Drug desensitization therapy (regime/therapy)|</a:t>
            </a:r>
            <a:endParaRPr lang="en-US" dirty="0"/>
          </a:p>
          <a:p>
            <a:pPr lvl="4"/>
            <a:endParaRPr lang="en-US" dirty="0"/>
          </a:p>
          <a:p>
            <a:pPr lvl="3"/>
            <a:endParaRPr lang="en-US" dirty="0"/>
          </a:p>
          <a:p>
            <a:pPr lvl="1"/>
            <a:endParaRPr lang="en-US" dirty="0"/>
          </a:p>
        </p:txBody>
      </p:sp>
    </p:spTree>
    <p:extLst>
      <p:ext uri="{BB962C8B-B14F-4D97-AF65-F5344CB8AC3E}">
        <p14:creationId xmlns:p14="http://schemas.microsoft.com/office/powerpoint/2010/main" val="1121070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BF262-6A07-DBD8-64E6-15D3D5417C74}"/>
              </a:ext>
            </a:extLst>
          </p:cNvPr>
          <p:cNvSpPr>
            <a:spLocks noGrp="1"/>
          </p:cNvSpPr>
          <p:nvPr>
            <p:ph type="title"/>
          </p:nvPr>
        </p:nvSpPr>
        <p:spPr/>
        <p:txBody>
          <a:bodyPr/>
          <a:lstStyle/>
          <a:p>
            <a:r>
              <a:rPr lang="en-US" dirty="0"/>
              <a:t>Allergen extracts</a:t>
            </a:r>
          </a:p>
        </p:txBody>
      </p:sp>
      <p:pic>
        <p:nvPicPr>
          <p:cNvPr id="6" name="Content Placeholder 5">
            <a:extLst>
              <a:ext uri="{FF2B5EF4-FFF2-40B4-BE49-F238E27FC236}">
                <a16:creationId xmlns:a16="http://schemas.microsoft.com/office/drawing/2014/main" id="{BDD13B4C-DBB0-C695-77DC-E95570FD8C5E}"/>
              </a:ext>
            </a:extLst>
          </p:cNvPr>
          <p:cNvPicPr>
            <a:picLocks noGrp="1" noChangeAspect="1"/>
          </p:cNvPicPr>
          <p:nvPr>
            <p:ph sz="half" idx="1"/>
          </p:nvPr>
        </p:nvPicPr>
        <p:blipFill>
          <a:blip r:embed="rId2"/>
          <a:stretch>
            <a:fillRect/>
          </a:stretch>
        </p:blipFill>
        <p:spPr>
          <a:xfrm>
            <a:off x="744602" y="1825625"/>
            <a:ext cx="4965700" cy="2425700"/>
          </a:xfrm>
          <a:prstGeom prst="rect">
            <a:avLst/>
          </a:prstGeom>
        </p:spPr>
      </p:pic>
      <p:pic>
        <p:nvPicPr>
          <p:cNvPr id="7" name="Content Placeholder 6">
            <a:extLst>
              <a:ext uri="{FF2B5EF4-FFF2-40B4-BE49-F238E27FC236}">
                <a16:creationId xmlns:a16="http://schemas.microsoft.com/office/drawing/2014/main" id="{9DEA28A2-B94D-2A95-4CFD-4D4F29C8E779}"/>
              </a:ext>
            </a:extLst>
          </p:cNvPr>
          <p:cNvPicPr>
            <a:picLocks noGrp="1" noChangeAspect="1"/>
          </p:cNvPicPr>
          <p:nvPr>
            <p:ph sz="half" idx="2"/>
          </p:nvPr>
        </p:nvPicPr>
        <p:blipFill>
          <a:blip r:embed="rId3"/>
          <a:stretch>
            <a:fillRect/>
          </a:stretch>
        </p:blipFill>
        <p:spPr>
          <a:xfrm>
            <a:off x="8568992" y="1825625"/>
            <a:ext cx="2708301" cy="4351338"/>
          </a:xfrm>
          <a:prstGeom prst="rect">
            <a:avLst/>
          </a:prstGeom>
        </p:spPr>
      </p:pic>
      <p:sp>
        <p:nvSpPr>
          <p:cNvPr id="8" name="TextBox 7">
            <a:extLst>
              <a:ext uri="{FF2B5EF4-FFF2-40B4-BE49-F238E27FC236}">
                <a16:creationId xmlns:a16="http://schemas.microsoft.com/office/drawing/2014/main" id="{F837FBE9-F93B-A4CF-D35A-3D043FBF7391}"/>
              </a:ext>
            </a:extLst>
          </p:cNvPr>
          <p:cNvSpPr txBox="1"/>
          <p:nvPr/>
        </p:nvSpPr>
        <p:spPr>
          <a:xfrm>
            <a:off x="770021" y="4592626"/>
            <a:ext cx="4965700" cy="1754326"/>
          </a:xfrm>
          <a:prstGeom prst="rect">
            <a:avLst/>
          </a:prstGeom>
          <a:noFill/>
        </p:spPr>
        <p:txBody>
          <a:bodyPr wrap="square" rtlCol="0">
            <a:spAutoFit/>
          </a:bodyPr>
          <a:lstStyle/>
          <a:p>
            <a:r>
              <a:rPr lang="en-US" dirty="0"/>
              <a:t>Hierarchy distinguishes between diagnostic and therapeutic extracts but not by administration route for the latter. In U.S. at least commercial products only exist for peanut (</a:t>
            </a:r>
            <a:r>
              <a:rPr lang="en-US" dirty="0" err="1"/>
              <a:t>Palforzia</a:t>
            </a:r>
            <a:r>
              <a:rPr lang="en-US" dirty="0"/>
              <a:t>®), dust mite (</a:t>
            </a:r>
            <a:r>
              <a:rPr lang="en-US" dirty="0" err="1"/>
              <a:t>Odactra</a:t>
            </a:r>
            <a:r>
              <a:rPr lang="en-US" dirty="0"/>
              <a:t>®), Ragweed (</a:t>
            </a:r>
            <a:r>
              <a:rPr lang="en-US" dirty="0" err="1"/>
              <a:t>Ragwitek</a:t>
            </a:r>
            <a:r>
              <a:rPr lang="en-US" dirty="0"/>
              <a:t>®) and grass pollens*  (</a:t>
            </a:r>
            <a:r>
              <a:rPr lang="en-US" dirty="0" err="1"/>
              <a:t>Oralair</a:t>
            </a:r>
            <a:r>
              <a:rPr lang="en-US" dirty="0"/>
              <a:t>®)</a:t>
            </a:r>
          </a:p>
        </p:txBody>
      </p:sp>
      <p:sp>
        <p:nvSpPr>
          <p:cNvPr id="9" name="TextBox 8">
            <a:extLst>
              <a:ext uri="{FF2B5EF4-FFF2-40B4-BE49-F238E27FC236}">
                <a16:creationId xmlns:a16="http://schemas.microsoft.com/office/drawing/2014/main" id="{FEB2FB53-A97D-EFF1-7506-07DC82064B21}"/>
              </a:ext>
            </a:extLst>
          </p:cNvPr>
          <p:cNvSpPr txBox="1"/>
          <p:nvPr/>
        </p:nvSpPr>
        <p:spPr>
          <a:xfrm>
            <a:off x="3623009" y="6057040"/>
            <a:ext cx="2255277" cy="704616"/>
          </a:xfrm>
          <a:prstGeom prst="rect">
            <a:avLst/>
          </a:prstGeom>
          <a:noFill/>
          <a:ln>
            <a:solidFill>
              <a:schemeClr val="accent1"/>
            </a:solidFill>
          </a:ln>
        </p:spPr>
        <p:txBody>
          <a:bodyPr wrap="square" rtlCol="0">
            <a:spAutoFit/>
          </a:bodyPr>
          <a:lstStyle/>
          <a:p>
            <a:pPr marL="171450" marR="0" lvl="0" indent="-171450">
              <a:lnSpc>
                <a:spcPct val="115000"/>
              </a:lnSpc>
              <a:spcBef>
                <a:spcPts val="0"/>
              </a:spcBef>
              <a:spcAft>
                <a:spcPts val="0"/>
              </a:spcAft>
              <a:buSzPts val="1000"/>
              <a:buFont typeface="Arial" panose="020B0604020202020204" pitchFamily="34" charset="0"/>
              <a:buChar char="•"/>
              <a:tabLst>
                <a:tab pos="457200" algn="l"/>
              </a:tabLst>
            </a:pPr>
            <a:r>
              <a:rPr lang="en-US" sz="700" kern="0" dirty="0">
                <a:solidFill>
                  <a:srgbClr val="2A2A2A"/>
                </a:solidFill>
                <a:effectLst/>
                <a:latin typeface="Arial" panose="020B0604020202020204" pitchFamily="34" charset="0"/>
                <a:ea typeface="Times New Roman" panose="02020603050405020304" pitchFamily="18" charset="0"/>
                <a:cs typeface="Times New Roman" panose="02020603050405020304" pitchFamily="18" charset="0"/>
              </a:rPr>
              <a:t>*Perennial Ryegrass (Lolium </a:t>
            </a:r>
            <a:r>
              <a:rPr lang="en-US" sz="700" kern="0" dirty="0" err="1">
                <a:solidFill>
                  <a:srgbClr val="2A2A2A"/>
                </a:solidFill>
                <a:effectLst/>
                <a:latin typeface="Arial" panose="020B0604020202020204" pitchFamily="34" charset="0"/>
                <a:ea typeface="Times New Roman" panose="02020603050405020304" pitchFamily="18" charset="0"/>
                <a:cs typeface="Times New Roman" panose="02020603050405020304" pitchFamily="18" charset="0"/>
              </a:rPr>
              <a:t>perenne</a:t>
            </a:r>
            <a:r>
              <a:rPr lang="en-US" sz="700" kern="0" dirty="0">
                <a:solidFill>
                  <a:srgbClr val="2A2A2A"/>
                </a:solidFill>
                <a:effectLst/>
                <a:latin typeface="Arial" panose="020B0604020202020204" pitchFamily="34" charset="0"/>
                <a:ea typeface="Times New Roman" panose="02020603050405020304" pitchFamily="18" charset="0"/>
                <a:cs typeface="Times New Roman" panose="02020603050405020304" pitchFamily="18" charset="0"/>
              </a:rPr>
              <a:t>)</a:t>
            </a:r>
            <a:endParaRPr lang="en-US" sz="700" kern="100" dirty="0">
              <a:effectLst/>
              <a:latin typeface="Aptos" panose="020B0004020202020204" pitchFamily="34" charset="0"/>
              <a:ea typeface="Aptos" panose="020B0004020202020204" pitchFamily="34" charset="0"/>
              <a:cs typeface="Times New Roman" panose="02020603050405020304" pitchFamily="18" charset="0"/>
            </a:endParaRPr>
          </a:p>
          <a:p>
            <a:pPr marL="171450" marR="0" lvl="0" indent="-171450">
              <a:lnSpc>
                <a:spcPct val="115000"/>
              </a:lnSpc>
              <a:spcBef>
                <a:spcPts val="0"/>
              </a:spcBef>
              <a:spcAft>
                <a:spcPts val="0"/>
              </a:spcAft>
              <a:buSzPts val="1000"/>
              <a:buFont typeface="Arial" panose="020B0604020202020204" pitchFamily="34" charset="0"/>
              <a:buChar char="•"/>
              <a:tabLst>
                <a:tab pos="457200" algn="l"/>
              </a:tabLst>
            </a:pPr>
            <a:r>
              <a:rPr lang="en-US" sz="700" kern="0" dirty="0">
                <a:solidFill>
                  <a:srgbClr val="2A2A2A"/>
                </a:solidFill>
                <a:effectLst/>
                <a:latin typeface="Arial" panose="020B0604020202020204" pitchFamily="34" charset="0"/>
                <a:ea typeface="Times New Roman" panose="02020603050405020304" pitchFamily="18" charset="0"/>
                <a:cs typeface="Times New Roman" panose="02020603050405020304" pitchFamily="18" charset="0"/>
              </a:rPr>
              <a:t> Kentucky bluegrass (Poa pratensis)</a:t>
            </a:r>
            <a:endParaRPr lang="en-US" sz="700" kern="100" dirty="0">
              <a:effectLst/>
              <a:latin typeface="Aptos" panose="020B0004020202020204" pitchFamily="34" charset="0"/>
              <a:ea typeface="Aptos" panose="020B0004020202020204" pitchFamily="34" charset="0"/>
              <a:cs typeface="Times New Roman" panose="02020603050405020304" pitchFamily="18" charset="0"/>
            </a:endParaRPr>
          </a:p>
          <a:p>
            <a:pPr marL="171450" marR="0" lvl="0" indent="-171450">
              <a:lnSpc>
                <a:spcPct val="115000"/>
              </a:lnSpc>
              <a:spcBef>
                <a:spcPts val="0"/>
              </a:spcBef>
              <a:spcAft>
                <a:spcPts val="0"/>
              </a:spcAft>
              <a:buSzPts val="1000"/>
              <a:buFont typeface="Arial" panose="020B0604020202020204" pitchFamily="34" charset="0"/>
              <a:buChar char="•"/>
              <a:tabLst>
                <a:tab pos="457200" algn="l"/>
              </a:tabLst>
            </a:pPr>
            <a:r>
              <a:rPr lang="en-US" sz="700" kern="0" dirty="0">
                <a:solidFill>
                  <a:srgbClr val="2A2A2A"/>
                </a:solidFill>
                <a:effectLst/>
                <a:latin typeface="Arial" panose="020B0604020202020204" pitchFamily="34" charset="0"/>
                <a:ea typeface="Times New Roman" panose="02020603050405020304" pitchFamily="18" charset="0"/>
                <a:cs typeface="Times New Roman" panose="02020603050405020304" pitchFamily="18" charset="0"/>
              </a:rPr>
              <a:t> Timothy grass (Phleum pratense)</a:t>
            </a:r>
            <a:endParaRPr lang="en-US" sz="700" kern="100" dirty="0">
              <a:effectLst/>
              <a:latin typeface="Aptos" panose="020B0004020202020204" pitchFamily="34" charset="0"/>
              <a:ea typeface="Aptos" panose="020B0004020202020204" pitchFamily="34" charset="0"/>
              <a:cs typeface="Times New Roman" panose="02020603050405020304" pitchFamily="18" charset="0"/>
            </a:endParaRPr>
          </a:p>
          <a:p>
            <a:pPr marL="171450" marR="0" lvl="0" indent="-171450">
              <a:lnSpc>
                <a:spcPct val="115000"/>
              </a:lnSpc>
              <a:spcBef>
                <a:spcPts val="0"/>
              </a:spcBef>
              <a:spcAft>
                <a:spcPts val="0"/>
              </a:spcAft>
              <a:buSzPts val="1000"/>
              <a:buFont typeface="Arial" panose="020B0604020202020204" pitchFamily="34" charset="0"/>
              <a:buChar char="•"/>
              <a:tabLst>
                <a:tab pos="457200" algn="l"/>
              </a:tabLst>
            </a:pPr>
            <a:r>
              <a:rPr lang="en-US" sz="700" kern="0" dirty="0">
                <a:solidFill>
                  <a:srgbClr val="2A2A2A"/>
                </a:solidFill>
                <a:effectLst/>
                <a:latin typeface="Arial" panose="020B0604020202020204" pitchFamily="34" charset="0"/>
                <a:ea typeface="Times New Roman" panose="02020603050405020304" pitchFamily="18" charset="0"/>
                <a:cs typeface="Times New Roman" panose="02020603050405020304" pitchFamily="18" charset="0"/>
              </a:rPr>
              <a:t> Orchard grass (Dactylis glomerata)</a:t>
            </a:r>
            <a:endParaRPr lang="en-US" sz="700" kern="100" dirty="0">
              <a:effectLst/>
              <a:latin typeface="Aptos" panose="020B0004020202020204" pitchFamily="34" charset="0"/>
              <a:ea typeface="Aptos" panose="020B0004020202020204" pitchFamily="34" charset="0"/>
              <a:cs typeface="Times New Roman" panose="02020603050405020304" pitchFamily="18" charset="0"/>
            </a:endParaRPr>
          </a:p>
          <a:p>
            <a:pPr marL="171450" marR="0" lvl="0" indent="-171450">
              <a:lnSpc>
                <a:spcPct val="115000"/>
              </a:lnSpc>
              <a:spcBef>
                <a:spcPts val="0"/>
              </a:spcBef>
              <a:spcAft>
                <a:spcPts val="0"/>
              </a:spcAft>
              <a:buSzPts val="1000"/>
              <a:buFont typeface="Arial" panose="020B0604020202020204" pitchFamily="34" charset="0"/>
              <a:buChar char="•"/>
              <a:tabLst>
                <a:tab pos="457200" algn="l"/>
              </a:tabLst>
            </a:pPr>
            <a:r>
              <a:rPr lang="en-US" sz="700" kern="0" dirty="0">
                <a:solidFill>
                  <a:srgbClr val="2A2A2A"/>
                </a:solidFill>
                <a:effectLst/>
                <a:latin typeface="Arial" panose="020B0604020202020204" pitchFamily="34" charset="0"/>
                <a:ea typeface="Times New Roman" panose="02020603050405020304" pitchFamily="18" charset="0"/>
                <a:cs typeface="Times New Roman" panose="02020603050405020304" pitchFamily="18" charset="0"/>
              </a:rPr>
              <a:t> Sweet Vernal grass (</a:t>
            </a:r>
            <a:r>
              <a:rPr lang="en-US" sz="700" kern="0" dirty="0" err="1">
                <a:solidFill>
                  <a:srgbClr val="2A2A2A"/>
                </a:solidFill>
                <a:effectLst/>
                <a:latin typeface="Arial" panose="020B0604020202020204" pitchFamily="34" charset="0"/>
                <a:ea typeface="Times New Roman" panose="02020603050405020304" pitchFamily="18" charset="0"/>
                <a:cs typeface="Times New Roman" panose="02020603050405020304" pitchFamily="18" charset="0"/>
              </a:rPr>
              <a:t>Anthoxanthum</a:t>
            </a:r>
            <a:r>
              <a:rPr lang="en-US" sz="700" kern="0" dirty="0">
                <a:solidFill>
                  <a:srgbClr val="2A2A2A"/>
                </a:solidFill>
                <a:effectLst/>
                <a:latin typeface="Arial" panose="020B0604020202020204" pitchFamily="34" charset="0"/>
                <a:ea typeface="Times New Roman" panose="02020603050405020304" pitchFamily="18" charset="0"/>
                <a:cs typeface="Times New Roman" panose="02020603050405020304" pitchFamily="18" charset="0"/>
              </a:rPr>
              <a:t> odoratum)</a:t>
            </a:r>
            <a:endParaRPr lang="en-US" sz="7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5748434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117</TotalTime>
  <Words>1063</Words>
  <Application>Microsoft Macintosh PowerPoint</Application>
  <PresentationFormat>Widescreen</PresentationFormat>
  <Paragraphs>72</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Aptos</vt:lpstr>
      <vt:lpstr>Aptos Display</vt:lpstr>
      <vt:lpstr>Arial</vt:lpstr>
      <vt:lpstr>Calibri</vt:lpstr>
      <vt:lpstr>Helvetica</vt:lpstr>
      <vt:lpstr>Office Theme</vt:lpstr>
      <vt:lpstr>Desensitization therapy</vt:lpstr>
      <vt:lpstr>Desensitization</vt:lpstr>
      <vt:lpstr>Question from SNOMED CT</vt:lpstr>
      <vt:lpstr>367428009 |Desensitization therapy (regime/therapy)|</vt:lpstr>
      <vt:lpstr>Allergen immunotherapy</vt:lpstr>
      <vt:lpstr>Mechanisms of allergen immunotherapy</vt:lpstr>
      <vt:lpstr>Drug desensitization</vt:lpstr>
      <vt:lpstr>Proposed changes to 367428009 |Desensitization therapy (regime/therapy)| hierarchy</vt:lpstr>
      <vt:lpstr>Allergen extracts</vt:lpstr>
      <vt:lpstr>Allergen desensitization therapy model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Desensitization therapy</dc:title>
  <dc:creator>Bruce Goldberg</dc:creator>
  <cp:lastModifiedBy>Bruce Goldberg</cp:lastModifiedBy>
  <cp:revision>1</cp:revision>
  <dcterms:created xsi:type="dcterms:W3CDTF">2023-10-16T17:22:03Z</dcterms:created>
  <dcterms:modified xsi:type="dcterms:W3CDTF">2023-10-18T15:10:16Z</dcterms:modified>
</cp:coreProperties>
</file>