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915"/>
  </p:normalViewPr>
  <p:slideViewPr>
    <p:cSldViewPr snapToGrid="0">
      <p:cViewPr>
        <p:scale>
          <a:sx n="204" d="100"/>
          <a:sy n="204" d="100"/>
        </p:scale>
        <p:origin x="4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883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675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984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202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35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2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66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662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359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356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209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36CCA8-B57B-9645-B893-6D3DA31C5760}" type="datetimeFigureOut">
              <a:rPr lang="en-GB" smtClean="0"/>
              <a:t>05/03/2024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14D6EF-402C-D940-B5C9-B9A37C66B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81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333CFD3-2241-552D-F40F-1EAA23B80C05}"/>
              </a:ext>
            </a:extLst>
          </p:cNvPr>
          <p:cNvSpPr txBox="1"/>
          <p:nvPr/>
        </p:nvSpPr>
        <p:spPr>
          <a:xfrm>
            <a:off x="987819" y="278295"/>
            <a:ext cx="4882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kern="100" dirty="0">
                <a:solidFill>
                  <a:srgbClr val="0F476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Clinical Implementation Guide process (DRAFT)</a:t>
            </a: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715F9660-A65C-0872-BFBD-D7C9644B8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042" y="1165152"/>
            <a:ext cx="1625600" cy="373063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Derivative and/or content developed with CRG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1">
            <a:extLst>
              <a:ext uri="{FF2B5EF4-FFF2-40B4-BE49-F238E27FC236}">
                <a16:creationId xmlns:a16="http://schemas.microsoft.com/office/drawing/2014/main" id="{25116330-DE75-A5B3-2C98-B62BA4DC1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042" y="1913996"/>
            <a:ext cx="1625600" cy="490579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CRG discussions identify need for Clinical Implementation Guide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14">
            <a:extLst>
              <a:ext uri="{FF2B5EF4-FFF2-40B4-BE49-F238E27FC236}">
                <a16:creationId xmlns:a16="http://schemas.microsoft.com/office/drawing/2014/main" id="{8AB20600-7E4D-A9BD-5986-FA6C3ABC2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042" y="2798690"/>
            <a:ext cx="1625600" cy="372937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Clinical Engagement team develop SMT briefing note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6AD835AD-3969-B318-3E5D-0D04D6E0F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5452" y="2813238"/>
            <a:ext cx="1625600" cy="358389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Briefing note sent to SMT for approval</a:t>
            </a:r>
            <a:endParaRPr kumimoji="0" lang="en-US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Diamond 3">
            <a:extLst>
              <a:ext uri="{FF2B5EF4-FFF2-40B4-BE49-F238E27FC236}">
                <a16:creationId xmlns:a16="http://schemas.microsoft.com/office/drawing/2014/main" id="{BE552A04-19FA-68A3-D393-99E87ACB2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4955" y="3569497"/>
            <a:ext cx="1490662" cy="554037"/>
          </a:xfrm>
          <a:prstGeom prst="diamond">
            <a:avLst/>
          </a:prstGeom>
          <a:solidFill>
            <a:srgbClr val="FFC000"/>
          </a:solidFill>
          <a:ln w="12700">
            <a:solidFill>
              <a:srgbClr val="030E1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Approved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089D64AF-6269-3ACE-23E9-FB16A522A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622" y="3586091"/>
            <a:ext cx="1790531" cy="505698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Clinical Engagement team engage with implementation support team 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 Box 12">
            <a:extLst>
              <a:ext uri="{FF2B5EF4-FFF2-40B4-BE49-F238E27FC236}">
                <a16:creationId xmlns:a16="http://schemas.microsoft.com/office/drawing/2014/main" id="{32D8880F-E8CC-5F23-4381-35905ECBB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042" y="4568752"/>
            <a:ext cx="1625600" cy="472796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Initial meeting with CRG and Implementation support team</a:t>
            </a:r>
            <a:endParaRPr kumimoji="0" lang="en-US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E8F1408E-28D2-6B48-7CF3-61ED609ED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042" y="5475215"/>
            <a:ext cx="1625600" cy="518489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Development of clinical implementation guide, using Confluence template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 Box 11">
            <a:extLst>
              <a:ext uri="{FF2B5EF4-FFF2-40B4-BE49-F238E27FC236}">
                <a16:creationId xmlns:a16="http://schemas.microsoft.com/office/drawing/2014/main" id="{B9A4A549-BB4A-D4AA-9FBF-84A81BAAF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042" y="6427371"/>
            <a:ext cx="1617436" cy="614427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Finalize document content through CRG discussion and input from Implementation Support Team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 Box 10">
            <a:extLst>
              <a:ext uri="{FF2B5EF4-FFF2-40B4-BE49-F238E27FC236}">
                <a16:creationId xmlns:a16="http://schemas.microsoft.com/office/drawing/2014/main" id="{282C4A08-D0F3-46A8-8141-58B86A60F2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3367" y="7230144"/>
            <a:ext cx="1625600" cy="423863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Document QA check by Clinical Engagement team</a:t>
            </a:r>
            <a:endParaRPr kumimoji="0" lang="en-US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AutoShape 9">
            <a:extLst>
              <a:ext uri="{FF2B5EF4-FFF2-40B4-BE49-F238E27FC236}">
                <a16:creationId xmlns:a16="http://schemas.microsoft.com/office/drawing/2014/main" id="{46086BAC-8968-353D-44A9-BBD3A8660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5523" y="8565278"/>
            <a:ext cx="1605280" cy="554038"/>
          </a:xfrm>
          <a:prstGeom prst="diamond">
            <a:avLst/>
          </a:prstGeom>
          <a:solidFill>
            <a:srgbClr val="FFC000"/>
          </a:solidFill>
          <a:ln w="12700">
            <a:solidFill>
              <a:srgbClr val="030E1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Approved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Text Box 8">
            <a:extLst>
              <a:ext uri="{FF2B5EF4-FFF2-40B4-BE49-F238E27FC236}">
                <a16:creationId xmlns:a16="http://schemas.microsoft.com/office/drawing/2014/main" id="{2C894668-5EE8-BB88-C577-063495ED7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042" y="8629091"/>
            <a:ext cx="1625600" cy="4318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Move Confluence site to “published”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2BE617F-0485-36C9-A2EB-DC36D783F59F}"/>
              </a:ext>
            </a:extLst>
          </p:cNvPr>
          <p:cNvCxnSpPr>
            <a:cxnSpLocks/>
            <a:stCxn id="78" idx="3"/>
            <a:endCxn id="18" idx="1"/>
          </p:cNvCxnSpPr>
          <p:nvPr/>
        </p:nvCxnSpPr>
        <p:spPr>
          <a:xfrm flipV="1">
            <a:off x="2388478" y="7442076"/>
            <a:ext cx="474889" cy="50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15341CF-7B45-90DA-87D9-72A394BA6C6D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>
            <a:off x="3676167" y="7654007"/>
            <a:ext cx="1996" cy="911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4E569F9-65DC-A15E-E59C-71CB9A80E2BC}"/>
              </a:ext>
            </a:extLst>
          </p:cNvPr>
          <p:cNvCxnSpPr>
            <a:cxnSpLocks/>
            <a:stCxn id="19" idx="1"/>
            <a:endCxn id="20" idx="3"/>
          </p:cNvCxnSpPr>
          <p:nvPr/>
        </p:nvCxnSpPr>
        <p:spPr>
          <a:xfrm flipH="1">
            <a:off x="2396642" y="8842297"/>
            <a:ext cx="478881" cy="2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16">
            <a:extLst>
              <a:ext uri="{FF2B5EF4-FFF2-40B4-BE49-F238E27FC236}">
                <a16:creationId xmlns:a16="http://schemas.microsoft.com/office/drawing/2014/main" id="{F2C7C30E-8EEA-4AB0-1BA2-EA0974734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104" y="64762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9F74018-B0B8-9C0B-FD22-C085DDBF7128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 flipH="1">
            <a:off x="1579760" y="5993704"/>
            <a:ext cx="4082" cy="4336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03FE64C-DC61-D7AC-674D-110CB684AF5C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>
            <a:off x="1583842" y="5041548"/>
            <a:ext cx="0" cy="4336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E805C2F-3743-3F79-1A0E-F27C6355A5F6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 flipH="1">
            <a:off x="1583842" y="4091789"/>
            <a:ext cx="1046" cy="4769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F8B22C8-5CB0-ECAB-8E9B-9022D17A2044}"/>
              </a:ext>
            </a:extLst>
          </p:cNvPr>
          <p:cNvCxnSpPr>
            <a:cxnSpLocks/>
            <a:stCxn id="13" idx="1"/>
            <a:endCxn id="14" idx="3"/>
          </p:cNvCxnSpPr>
          <p:nvPr/>
        </p:nvCxnSpPr>
        <p:spPr>
          <a:xfrm flipH="1" flipV="1">
            <a:off x="2480153" y="3838940"/>
            <a:ext cx="384802" cy="75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C6D1133-F0E2-5750-09B1-697F8664849F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3608252" y="3171627"/>
            <a:ext cx="2034" cy="3978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51A8F45-3FD0-55CB-A8A1-A9D2AE6EC5AA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2396642" y="2985159"/>
            <a:ext cx="398810" cy="72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A971F1E-BC53-5C4D-9D91-2F9CF9097C77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1583842" y="2404575"/>
            <a:ext cx="0" cy="3941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EE5B4AC-6073-62EA-3E36-E5BF18A15A6B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1583842" y="1538215"/>
            <a:ext cx="0" cy="3757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E98DE784-0FF7-981B-3C14-B48F77971390}"/>
              </a:ext>
            </a:extLst>
          </p:cNvPr>
          <p:cNvCxnSpPr>
            <a:cxnSpLocks/>
            <a:stCxn id="13" idx="3"/>
            <a:endCxn id="10" idx="3"/>
          </p:cNvCxnSpPr>
          <p:nvPr/>
        </p:nvCxnSpPr>
        <p:spPr>
          <a:xfrm flipH="1" flipV="1">
            <a:off x="2396642" y="2159286"/>
            <a:ext cx="1958975" cy="1687230"/>
          </a:xfrm>
          <a:prstGeom prst="bentConnector3">
            <a:avLst>
              <a:gd name="adj1" fmla="val -29573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>
            <a:extLst>
              <a:ext uri="{FF2B5EF4-FFF2-40B4-BE49-F238E27FC236}">
                <a16:creationId xmlns:a16="http://schemas.microsoft.com/office/drawing/2014/main" id="{70C55C65-41EA-92A2-DAE7-3FE1D71648C7}"/>
              </a:ext>
            </a:extLst>
          </p:cNvPr>
          <p:cNvCxnSpPr>
            <a:cxnSpLocks/>
            <a:stCxn id="19" idx="3"/>
            <a:endCxn id="16" idx="3"/>
          </p:cNvCxnSpPr>
          <p:nvPr/>
        </p:nvCxnSpPr>
        <p:spPr>
          <a:xfrm flipH="1" flipV="1">
            <a:off x="2396642" y="5734460"/>
            <a:ext cx="2084161" cy="3107837"/>
          </a:xfrm>
          <a:prstGeom prst="bentConnector3">
            <a:avLst>
              <a:gd name="adj1" fmla="val -14875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287C8BD7-A4BB-8F9F-E1AA-22ED11C77315}"/>
              </a:ext>
            </a:extLst>
          </p:cNvPr>
          <p:cNvSpPr txBox="1"/>
          <p:nvPr/>
        </p:nvSpPr>
        <p:spPr>
          <a:xfrm>
            <a:off x="2573698" y="3661859"/>
            <a:ext cx="3561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YES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C961FD6-6305-01FE-35F1-0811C2E51D9E}"/>
              </a:ext>
            </a:extLst>
          </p:cNvPr>
          <p:cNvSpPr txBox="1"/>
          <p:nvPr/>
        </p:nvSpPr>
        <p:spPr>
          <a:xfrm>
            <a:off x="4421052" y="8654665"/>
            <a:ext cx="332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NO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B5B7AF-0D99-F02C-8F6E-63EA963EA3BF}"/>
              </a:ext>
            </a:extLst>
          </p:cNvPr>
          <p:cNvSpPr txBox="1"/>
          <p:nvPr/>
        </p:nvSpPr>
        <p:spPr>
          <a:xfrm>
            <a:off x="2548436" y="8659586"/>
            <a:ext cx="3561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YES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0BC09DA-1583-F4AC-F06F-BDB787EA7166}"/>
              </a:ext>
            </a:extLst>
          </p:cNvPr>
          <p:cNvSpPr txBox="1"/>
          <p:nvPr/>
        </p:nvSpPr>
        <p:spPr>
          <a:xfrm>
            <a:off x="4314732" y="3659784"/>
            <a:ext cx="332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NO</a:t>
            </a:r>
          </a:p>
        </p:txBody>
      </p:sp>
      <p:sp>
        <p:nvSpPr>
          <p:cNvPr id="78" name="Text Box 11">
            <a:extLst>
              <a:ext uri="{FF2B5EF4-FFF2-40B4-BE49-F238E27FC236}">
                <a16:creationId xmlns:a16="http://schemas.microsoft.com/office/drawing/2014/main" id="{02A824BC-FE02-7977-029F-7BE0033009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878" y="7259606"/>
            <a:ext cx="1625600" cy="375008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Document ready for publication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5BC34F9-29DA-4A0F-44F6-22BD312033C3}"/>
              </a:ext>
            </a:extLst>
          </p:cNvPr>
          <p:cNvCxnSpPr>
            <a:cxnSpLocks/>
            <a:stCxn id="17" idx="2"/>
            <a:endCxn id="78" idx="0"/>
          </p:cNvCxnSpPr>
          <p:nvPr/>
        </p:nvCxnSpPr>
        <p:spPr>
          <a:xfrm flipH="1">
            <a:off x="1575678" y="7041798"/>
            <a:ext cx="4082" cy="2178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7283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98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Green</dc:creator>
  <cp:lastModifiedBy>Ian Green</cp:lastModifiedBy>
  <cp:revision>3</cp:revision>
  <dcterms:created xsi:type="dcterms:W3CDTF">2024-03-05T19:43:30Z</dcterms:created>
  <dcterms:modified xsi:type="dcterms:W3CDTF">2024-03-05T20:01:44Z</dcterms:modified>
</cp:coreProperties>
</file>