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8"/>
    <p:restoredTop sz="94628"/>
  </p:normalViewPr>
  <p:slideViewPr>
    <p:cSldViewPr snapToGrid="0">
      <p:cViewPr varScale="1">
        <p:scale>
          <a:sx n="170" d="100"/>
          <a:sy n="170" d="100"/>
        </p:scale>
        <p:origin x="21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9D867-73BF-5772-88C1-184E43CF3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3A73AB-41E6-E80D-E29D-9FE6486ABB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147394-2804-E30A-B68F-28F25CB26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0AC1-121D-514F-95D1-EEB11106E68B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7978E-9B6E-CBD1-B4F3-5BA2E780C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E5842-0360-E092-77BF-D356F14D8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5F041-D33A-664B-A4BD-4ED4D97EE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58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1CBCA-6100-0C71-CDE8-6620802E8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394166-59B4-2406-9DC5-9824CB815D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202B8-91C9-7FA9-64C7-3E5DFBCF5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0AC1-121D-514F-95D1-EEB11106E68B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3EE54C-A4B6-4871-5A52-FFDE9F196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CF169-4645-C8A4-F0FD-571995750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5F041-D33A-664B-A4BD-4ED4D97EE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808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F3B8CB-EB55-BEFC-6A53-5A1FDA5A80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3A164F-184C-FF58-4589-2B553A8EB1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BB1C2-7149-BD67-4C64-B2B67A92E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0AC1-121D-514F-95D1-EEB11106E68B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BA4D0A-76C1-CE08-9218-A001E9958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D6EAF-343A-3259-7171-416A42277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5F041-D33A-664B-A4BD-4ED4D97EE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57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4DA79-97BA-1A00-B894-7C237CDD9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484044-7165-8304-3C65-C81C9A016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672970-6287-DC11-6A60-58078F745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0AC1-121D-514F-95D1-EEB11106E68B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4124D-3E23-37F2-3E47-A66DC4681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54543-15E9-49F7-79E2-AD7BD9787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5F041-D33A-664B-A4BD-4ED4D97EE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726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35FF4-C1F7-7F7D-9635-C8DBE13FF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532AD2-21EC-400C-BDD4-83F5AE8E6E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A325F-A643-92D6-3DBD-0197F501E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0AC1-121D-514F-95D1-EEB11106E68B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766344-C611-33E8-8162-3195DC53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3CF42-6F6A-A144-8813-3DA7A4B62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5F041-D33A-664B-A4BD-4ED4D97EE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873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AB908-E26D-9039-0547-4CB1D51E0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E1A5E-F142-F98B-8FC6-450D66E16E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1E71C2-158E-FB58-9D73-0D9DCDDF1B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C56DBA-AF2D-B019-45EE-F39E75457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0AC1-121D-514F-95D1-EEB11106E68B}" type="datetimeFigureOut">
              <a:rPr lang="en-US" smtClean="0"/>
              <a:t>2/23/24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69A64C-8FEA-6A62-4847-BDD58F1A3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34222A-0208-5676-50FB-66301947A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5F041-D33A-664B-A4BD-4ED4D97EE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1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55145-1AA6-DB24-DAF1-49F1C57F6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E7DAB2-1F1E-216F-97B2-A66315387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E3875F-CC70-6613-8F06-46C1EBADE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A47B2C-67EC-6251-6163-B5E479618A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49131A-A35A-1681-C670-4D15168C14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C1CFA2-2A4F-D52B-91B5-89BE81763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0AC1-121D-514F-95D1-EEB11106E68B}" type="datetimeFigureOut">
              <a:rPr lang="en-US" smtClean="0"/>
              <a:t>2/23/24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947EB2-87D9-F172-2862-D7240AE2A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A2D9F1-A053-6002-8605-20A886E6F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5F041-D33A-664B-A4BD-4ED4D97EE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657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B905C-E1DA-2CB7-E027-A7C3A240B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A5567F-31C0-E25D-0797-1A9FD4E18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0AC1-121D-514F-95D1-EEB11106E68B}" type="datetimeFigureOut">
              <a:rPr lang="en-US" smtClean="0"/>
              <a:t>2/23/24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850569-F680-07C3-2FD1-A2B8D400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EFC144-2725-5DC5-E8F6-C71353B54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5F041-D33A-664B-A4BD-4ED4D97EE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22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FD813D-8F19-12BB-5125-358B26D0A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0AC1-121D-514F-95D1-EEB11106E68B}" type="datetimeFigureOut">
              <a:rPr lang="en-US" smtClean="0"/>
              <a:t>2/23/24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341870-C2EF-BC0C-7173-91311FE7F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F3C0AD-0751-5FBD-C445-8A421D1A2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5F041-D33A-664B-A4BD-4ED4D97EE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156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B16EF-1E8A-F1A0-9D49-BA2A9DD8E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CC626-1E74-B469-DE68-3974E62E7A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979D38-B54B-71AE-4129-1A3667CF8F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7982E8-4B80-1739-5E2F-F2DD0E3D1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0AC1-121D-514F-95D1-EEB11106E68B}" type="datetimeFigureOut">
              <a:rPr lang="en-US" smtClean="0"/>
              <a:t>2/23/24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C4538E-9560-7523-FA66-1AAA6D141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730C4C-E990-3422-784B-D2B4DB577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5F041-D33A-664B-A4BD-4ED4D97EE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894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8A7E5-3C35-862F-A2C9-060722602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0BE45A-2C03-728E-78B2-2426EDBE35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2149BE-7268-4CE3-326F-A35E281D9D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2A7ADA-ED77-8563-6C4C-5BD3DBE6A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0AC1-121D-514F-95D1-EEB11106E68B}" type="datetimeFigureOut">
              <a:rPr lang="en-US" smtClean="0"/>
              <a:t>2/23/24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022DCD-A1DF-6A87-3AC7-9684595A8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C3893-91C6-5A15-D379-D4E401EF5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5F041-D33A-664B-A4BD-4ED4D97EE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86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E26D28-1B8A-7143-0A47-6BC2BD5CA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FD6056-1463-1D0B-7FD7-8B52C091C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AB3A30-CD60-B84B-8E29-161E4204E6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AF0AC1-121D-514F-95D1-EEB11106E68B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B600D-7646-3252-C9CE-037768A976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3CEE49-796F-2168-C254-4AA3AA66CC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D5F041-D33A-664B-A4BD-4ED4D97EE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37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C26C3-3FED-8641-25D5-16025C3A33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Allergy to cetuximab and the alpha-gal syndrome</a:t>
            </a:r>
          </a:p>
        </p:txBody>
      </p:sp>
    </p:spTree>
    <p:extLst>
      <p:ext uri="{BB962C8B-B14F-4D97-AF65-F5344CB8AC3E}">
        <p14:creationId xmlns:p14="http://schemas.microsoft.com/office/powerpoint/2010/main" val="20047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8046DCF-5365-7D19-8BE2-DFF492B79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788802000 |Allergy to cetuximab (finding)| - current model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7E2D0DD-A60B-C613-6B43-E5981076272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338242"/>
            <a:ext cx="5181600" cy="3326104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B368FC-84F8-F4CB-C84A-1551D56C656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Model based on presumption that allergy to cetuximab is always related to alpha-gal syndrome</a:t>
            </a:r>
          </a:p>
        </p:txBody>
      </p:sp>
    </p:spTree>
    <p:extLst>
      <p:ext uri="{BB962C8B-B14F-4D97-AF65-F5344CB8AC3E}">
        <p14:creationId xmlns:p14="http://schemas.microsoft.com/office/powerpoint/2010/main" val="663954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E9CEAFA-B8F9-700D-5622-B007F7194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allergy to cetuximab is always related to alpha-gal syndrome 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4D7C52-A4BF-75B1-3A9F-3D30A48582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Although all reports in the literature mention galactose alpha 1-3 galactose sensitization as the principal cause of cetuximab allergy, cetuximab is a chimeric human-mouse monoclonal antibody and theoretically an immune response to the murine component can occur.</a:t>
            </a:r>
          </a:p>
          <a:p>
            <a:r>
              <a:rPr lang="en-US" dirty="0"/>
              <a:t>Human anti-mouse antibodies are usually of the IgG class</a:t>
            </a:r>
          </a:p>
        </p:txBody>
      </p:sp>
    </p:spTree>
    <p:extLst>
      <p:ext uri="{BB962C8B-B14F-4D97-AF65-F5344CB8AC3E}">
        <p14:creationId xmlns:p14="http://schemas.microsoft.com/office/powerpoint/2010/main" val="3909588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E3482-79D3-B32F-7779-74BF3F64F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Revised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51990-B94F-8313-313F-15511E54D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Retire  788802000 |Allergy to cetuximab (finding)|</a:t>
            </a:r>
          </a:p>
          <a:p>
            <a:r>
              <a:rPr lang="en-US" dirty="0"/>
              <a:t>Retire 788781001 |Delayed allergy to red meat (finding)|</a:t>
            </a:r>
          </a:p>
          <a:p>
            <a:r>
              <a:rPr lang="en-US" dirty="0"/>
              <a:t>Create 1306673002 |Allergy to cetuximab due to alpha-gal syndrome (finding)|</a:t>
            </a:r>
          </a:p>
          <a:p>
            <a:r>
              <a:rPr lang="en-US" dirty="0"/>
              <a:t>Create 1306709006 |Alpha-gal syndrome (disorder)|</a:t>
            </a:r>
          </a:p>
        </p:txBody>
      </p:sp>
    </p:spTree>
    <p:extLst>
      <p:ext uri="{BB962C8B-B14F-4D97-AF65-F5344CB8AC3E}">
        <p14:creationId xmlns:p14="http://schemas.microsoft.com/office/powerpoint/2010/main" val="3120533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7C3E9-63D9-72B1-2C2B-014F8C487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|Allergy to cetuximab due to alpha-gal syndrome (finding)|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3F42E5-7662-653C-214C-C615CF8A76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54074"/>
            <a:ext cx="10515600" cy="269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96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45BED-B8FB-72DD-E2FE-A8F92E55E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|Alpha-gal syndrome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45516A4-871A-11B7-DBAC-AC0607F552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12855"/>
            <a:ext cx="10515600" cy="277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093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153</Words>
  <Application>Microsoft Macintosh PowerPoint</Application>
  <PresentationFormat>Widescreen</PresentationFormat>
  <Paragraphs>13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Allergy to cetuximab and the alpha-gal syndrome</vt:lpstr>
      <vt:lpstr>788802000 |Allergy to cetuximab (finding)| - current model</vt:lpstr>
      <vt:lpstr>Is allergy to cetuximab is always related to alpha-gal syndrome ?</vt:lpstr>
      <vt:lpstr>Revised model</vt:lpstr>
      <vt:lpstr> |Allergy to cetuximab due to alpha-gal syndrome (finding)| </vt:lpstr>
      <vt:lpstr>|Alpha-gal syndrome (disorder)|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Allergy to cetuximab and the alpha-gal syndrome</dc:title>
  <dc:creator>Bruce Goldberg</dc:creator>
  <cp:lastModifiedBy>Bruce Goldberg</cp:lastModifiedBy>
  <cp:revision>1</cp:revision>
  <dcterms:created xsi:type="dcterms:W3CDTF">2024-02-23T22:58:52Z</dcterms:created>
  <dcterms:modified xsi:type="dcterms:W3CDTF">2024-02-23T23:17:23Z</dcterms:modified>
</cp:coreProperties>
</file>