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0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889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30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41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5714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528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04299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625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807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41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411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7347F1-4377-AB43-B7C7-391E03671975}" type="datetimeFigureOut">
              <a:rPr lang="en-US" smtClean="0"/>
              <a:t>4/20/16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A6EC56-0C35-1646-8AA9-F984FCA8414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3754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7911" y="838863"/>
            <a:ext cx="818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Today</a:t>
            </a:r>
            <a:endParaRPr lang="en-US" sz="2000" dirty="0"/>
          </a:p>
        </p:txBody>
      </p:sp>
      <p:pic>
        <p:nvPicPr>
          <p:cNvPr id="6" name="Picture 5" descr="Screen Shot 2016-04-20 at 12.46.1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7215" y="1079500"/>
            <a:ext cx="5588000" cy="468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8770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7911" y="838863"/>
            <a:ext cx="1359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Version 0.1</a:t>
            </a:r>
            <a:endParaRPr lang="en-US" sz="2000" dirty="0"/>
          </a:p>
        </p:txBody>
      </p:sp>
      <p:pic>
        <p:nvPicPr>
          <p:cNvPr id="7" name="Picture 6" descr="Screen Shot 2016-04-20 at 12.46.5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570" y="336716"/>
            <a:ext cx="4788833" cy="6304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3786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37911" y="838863"/>
            <a:ext cx="19944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Degree Qualifiers </a:t>
            </a:r>
            <a:endParaRPr lang="en-US" sz="2000" dirty="0"/>
          </a:p>
        </p:txBody>
      </p:sp>
      <p:pic>
        <p:nvPicPr>
          <p:cNvPr id="2" name="Picture 1" descr="Screen Shot 2016-04-20 at 12.43.58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340" y="174763"/>
            <a:ext cx="4561083" cy="6454588"/>
          </a:xfrm>
          <a:prstGeom prst="rect">
            <a:avLst/>
          </a:prstGeom>
        </p:spPr>
      </p:pic>
      <p:sp>
        <p:nvSpPr>
          <p:cNvPr id="4" name="Frame 3"/>
          <p:cNvSpPr/>
          <p:nvPr/>
        </p:nvSpPr>
        <p:spPr>
          <a:xfrm>
            <a:off x="2915340" y="2551543"/>
            <a:ext cx="3481673" cy="384479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Frame 5"/>
          <p:cNvSpPr/>
          <p:nvPr/>
        </p:nvSpPr>
        <p:spPr>
          <a:xfrm>
            <a:off x="2915340" y="6245810"/>
            <a:ext cx="3481673" cy="384479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122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5</Words>
  <Application>Microsoft Macintosh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IHTSDO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Penni Hernandez</dc:creator>
  <cp:lastModifiedBy>Penni Hernandez</cp:lastModifiedBy>
  <cp:revision>4</cp:revision>
  <dcterms:created xsi:type="dcterms:W3CDTF">2016-04-20T11:01:36Z</dcterms:created>
  <dcterms:modified xsi:type="dcterms:W3CDTF">2016-04-20T12:22:32Z</dcterms:modified>
</cp:coreProperties>
</file>