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17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78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628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819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4523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69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922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00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765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032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92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179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1B8AB1-1C89-B249-B4BE-9A0B429C631E}" type="datetimeFigureOut">
              <a:rPr lang="en-US" smtClean="0"/>
              <a:t>09/02/16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0660A1-FE1D-5C41-882C-EE9269373F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279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examination (O/E) concepts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Currently – 2,188</a:t>
            </a:r>
          </a:p>
          <a:p>
            <a:r>
              <a:rPr lang="en-US" dirty="0" smtClean="0"/>
              <a:t>Follow the pattern:</a:t>
            </a:r>
          </a:p>
          <a:p>
            <a:pPr lvl="1"/>
            <a:r>
              <a:rPr lang="en-US" dirty="0"/>
              <a:t>On examination - color flushed (finding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On examination - glass (prosthetic) eye (finding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On examination - epistaxis (disorder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On examination - false teeth (finding</a:t>
            </a:r>
            <a:r>
              <a:rPr lang="en-US" dirty="0" smtClean="0"/>
              <a:t>)</a:t>
            </a:r>
          </a:p>
          <a:p>
            <a:r>
              <a:rPr lang="en-US" dirty="0" smtClean="0"/>
              <a:t>Originally from Read codes in the UK, used in UK primary care systems at the moment         (? New Zealand)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3382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they problematic?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concepts include context – on examination</a:t>
            </a:r>
          </a:p>
          <a:p>
            <a:r>
              <a:rPr lang="en-US" dirty="0" smtClean="0"/>
              <a:t>Problematic for implementers as HER context is also within the information model – confusing</a:t>
            </a:r>
          </a:p>
          <a:p>
            <a:r>
              <a:rPr lang="en-US" dirty="0" smtClean="0"/>
              <a:t>Double counting”</a:t>
            </a:r>
          </a:p>
          <a:p>
            <a:pPr lvl="1"/>
            <a:r>
              <a:rPr lang="en-US" dirty="0"/>
              <a:t>On examination - hypothermia (finding</a:t>
            </a:r>
            <a:r>
              <a:rPr lang="en-US" dirty="0" smtClean="0"/>
              <a:t>)         </a:t>
            </a:r>
            <a:r>
              <a:rPr lang="is-IS" dirty="0" smtClean="0"/>
              <a:t>SCTID</a:t>
            </a:r>
            <a:r>
              <a:rPr lang="is-IS" dirty="0"/>
              <a:t>: </a:t>
            </a:r>
            <a:r>
              <a:rPr lang="is-IS" dirty="0" smtClean="0"/>
              <a:t>274307008</a:t>
            </a:r>
          </a:p>
          <a:p>
            <a:pPr lvl="1"/>
            <a:r>
              <a:rPr lang="en-US" dirty="0"/>
              <a:t>Hypothermia (finding</a:t>
            </a:r>
            <a:r>
              <a:rPr lang="en-US" dirty="0" smtClean="0"/>
              <a:t>) </a:t>
            </a:r>
            <a:r>
              <a:rPr lang="hr-HR" dirty="0" smtClean="0"/>
              <a:t>SCTID</a:t>
            </a:r>
            <a:r>
              <a:rPr lang="hr-HR" dirty="0"/>
              <a:t>: </a:t>
            </a:r>
            <a:r>
              <a:rPr lang="hr-HR" dirty="0" smtClean="0"/>
              <a:t>386689009</a:t>
            </a:r>
          </a:p>
          <a:p>
            <a:pPr lvl="1"/>
            <a:r>
              <a:rPr lang="hr-HR" dirty="0" smtClean="0"/>
              <a:t>Which one do you chose?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032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AIM</a:t>
            </a:r>
            <a:r>
              <a:rPr lang="en-US" dirty="0" smtClean="0"/>
              <a:t> - Inactivate all O/E concepts</a:t>
            </a:r>
          </a:p>
          <a:p>
            <a:r>
              <a:rPr lang="en-US" dirty="0" smtClean="0"/>
              <a:t>Ensure the base concept exists in the International Release (if not author)</a:t>
            </a:r>
          </a:p>
          <a:p>
            <a:r>
              <a:rPr lang="en-US" dirty="0" smtClean="0"/>
              <a:t>Follow a structured depreciation process (6 months consultation)</a:t>
            </a:r>
          </a:p>
          <a:p>
            <a:r>
              <a:rPr lang="en-US" dirty="0" smtClean="0"/>
              <a:t>Discussion with UK on possibly moving content to UK extension</a:t>
            </a:r>
          </a:p>
          <a:p>
            <a:r>
              <a:rPr lang="en-US" dirty="0" smtClean="0"/>
              <a:t>Target removal for the January 2017 International release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0310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174</Words>
  <Application>Microsoft Macintosh PowerPoint</Application>
  <PresentationFormat>On-screen Show (4:3)</PresentationFormat>
  <Paragraphs>21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On examination (O/E) concepts</vt:lpstr>
      <vt:lpstr>Why are they problematic?</vt:lpstr>
      <vt:lpstr>Proposal</vt:lpstr>
    </vt:vector>
  </TitlesOfParts>
  <Company>IHTSDO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examination (O/E) concepts</dc:title>
  <dc:creator>Ian Green</dc:creator>
  <cp:lastModifiedBy>Ian Green</cp:lastModifiedBy>
  <cp:revision>2</cp:revision>
  <dcterms:created xsi:type="dcterms:W3CDTF">2016-02-09T16:23:44Z</dcterms:created>
  <dcterms:modified xsi:type="dcterms:W3CDTF">2016-02-09T16:35:13Z</dcterms:modified>
</cp:coreProperties>
</file>