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3"/>
    <p:restoredTop sz="94656"/>
  </p:normalViewPr>
  <p:slideViewPr>
    <p:cSldViewPr snapToGrid="0" snapToObjects="1">
      <p:cViewPr varScale="1">
        <p:scale>
          <a:sx n="119" d="100"/>
          <a:sy n="119" d="100"/>
        </p:scale>
        <p:origin x="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BA0B0-4FDA-794C-A09C-9370CC03C864}" type="datetimeFigureOut">
              <a:rPr lang="en-US" smtClean="0"/>
              <a:t>4/12/15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0600D-45EC-E944-B980-C5966BCED3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05C97BC-226C-1C49-AA8B-E3B44E59C637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982936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31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1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4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8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22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9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3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08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49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4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18428-A107-D042-A1D4-B686CA49732C}" type="datetimeFigureOut">
              <a:rPr lang="en-US" smtClean="0"/>
              <a:t>4/12/15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15417-6F7F-314A-B691-D63CD935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6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Integrating situations, conditions, and observation results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Adopt “situation” as the top level category, to include situation with explicit context and situation with implicit context i.e. finding.</a:t>
            </a:r>
          </a:p>
          <a:p>
            <a:r>
              <a:rPr lang="en-US" altLang="en-US"/>
              <a:t>Split out non-situation findings</a:t>
            </a:r>
          </a:p>
          <a:p>
            <a:pPr lvl="1"/>
            <a:r>
              <a:rPr lang="en-US" altLang="en-US"/>
              <a:t>Observation results are not situations</a:t>
            </a:r>
          </a:p>
          <a:p>
            <a:r>
              <a:rPr lang="en-US" altLang="en-US"/>
              <a:t>Remove “interprets” and “has interpretation” attributes from current SNOMED CT findings model</a:t>
            </a:r>
          </a:p>
          <a:p>
            <a:pPr lvl="1"/>
            <a:r>
              <a:rPr lang="en-US" altLang="en-US"/>
              <a:t>Increased, decreased, normal and abnormal are considered results, not targets of observation.</a:t>
            </a:r>
          </a:p>
        </p:txBody>
      </p:sp>
    </p:spTree>
    <p:extLst>
      <p:ext uri="{BB962C8B-B14F-4D97-AF65-F5344CB8AC3E}">
        <p14:creationId xmlns:p14="http://schemas.microsoft.com/office/powerpoint/2010/main" val="1147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Macintosh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 Light</vt:lpstr>
      <vt:lpstr>Arial</vt:lpstr>
      <vt:lpstr>Calibri</vt:lpstr>
      <vt:lpstr>Times New Roman</vt:lpstr>
      <vt:lpstr>Office Theme</vt:lpstr>
      <vt:lpstr>Integrating situations, conditions, and observation results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situations, conditions, and observation results</dc:title>
  <dc:creator>David Sperzel</dc:creator>
  <cp:lastModifiedBy>David Sperzel</cp:lastModifiedBy>
  <cp:revision>1</cp:revision>
  <dcterms:created xsi:type="dcterms:W3CDTF">2015-04-13T02:39:30Z</dcterms:created>
  <dcterms:modified xsi:type="dcterms:W3CDTF">2015-04-13T02:39:30Z</dcterms:modified>
</cp:coreProperties>
</file>