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102" y="6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D953-4AB2-4BEB-A71F-D9837E4660FD}" type="datetimeFigureOut">
              <a:rPr lang="en-US" smtClean="0"/>
              <a:t>7/2/2015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C09-0EF9-4D8A-8BD1-D7186B764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284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D953-4AB2-4BEB-A71F-D9837E4660FD}" type="datetimeFigureOut">
              <a:rPr lang="en-US" smtClean="0"/>
              <a:t>7/2/2015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C09-0EF9-4D8A-8BD1-D7186B764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981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D953-4AB2-4BEB-A71F-D9837E4660FD}" type="datetimeFigureOut">
              <a:rPr lang="en-US" smtClean="0"/>
              <a:t>7/2/2015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C09-0EF9-4D8A-8BD1-D7186B764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424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D953-4AB2-4BEB-A71F-D9837E4660FD}" type="datetimeFigureOut">
              <a:rPr lang="en-US" smtClean="0"/>
              <a:t>7/2/2015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C09-0EF9-4D8A-8BD1-D7186B764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860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D953-4AB2-4BEB-A71F-D9837E4660FD}" type="datetimeFigureOut">
              <a:rPr lang="en-US" smtClean="0"/>
              <a:t>7/2/2015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C09-0EF9-4D8A-8BD1-D7186B764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478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D953-4AB2-4BEB-A71F-D9837E4660FD}" type="datetimeFigureOut">
              <a:rPr lang="en-US" smtClean="0"/>
              <a:t>7/2/2015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C09-0EF9-4D8A-8BD1-D7186B764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936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D953-4AB2-4BEB-A71F-D9837E4660FD}" type="datetimeFigureOut">
              <a:rPr lang="en-US" smtClean="0"/>
              <a:t>7/2/2015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C09-0EF9-4D8A-8BD1-D7186B764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327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D953-4AB2-4BEB-A71F-D9837E4660FD}" type="datetimeFigureOut">
              <a:rPr lang="en-US" smtClean="0"/>
              <a:t>7/2/2015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C09-0EF9-4D8A-8BD1-D7186B764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801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D953-4AB2-4BEB-A71F-D9837E4660FD}" type="datetimeFigureOut">
              <a:rPr lang="en-US" smtClean="0"/>
              <a:t>7/2/2015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C09-0EF9-4D8A-8BD1-D7186B764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460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D953-4AB2-4BEB-A71F-D9837E4660FD}" type="datetimeFigureOut">
              <a:rPr lang="en-US" smtClean="0"/>
              <a:t>7/2/2015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C09-0EF9-4D8A-8BD1-D7186B764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911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D953-4AB2-4BEB-A71F-D9837E4660FD}" type="datetimeFigureOut">
              <a:rPr lang="en-US" smtClean="0"/>
              <a:t>7/2/2015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C09-0EF9-4D8A-8BD1-D7186B764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92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31D953-4AB2-4BEB-A71F-D9837E4660FD}" type="datetimeFigureOut">
              <a:rPr lang="en-US" smtClean="0"/>
              <a:t>7/2/2015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F43C09-0EF9-4D8A-8BD1-D7186B764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903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IPaLM</a:t>
            </a:r>
            <a:r>
              <a:rPr lang="en-US" dirty="0" smtClean="0"/>
              <a:t> SIG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430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Participation, Expo, face-to face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49298"/>
            <a:ext cx="10515600" cy="4827665"/>
          </a:xfrm>
        </p:spPr>
        <p:txBody>
          <a:bodyPr>
            <a:normAutofit/>
          </a:bodyPr>
          <a:lstStyle/>
          <a:p>
            <a:r>
              <a:rPr lang="en-US" dirty="0" err="1" smtClean="0"/>
              <a:t>IPaLM</a:t>
            </a:r>
            <a:r>
              <a:rPr lang="en-US" dirty="0" smtClean="0"/>
              <a:t> SIG participation hovers around 6-8 regular attendees</a:t>
            </a:r>
          </a:p>
          <a:p>
            <a:pPr lvl="1"/>
            <a:r>
              <a:rPr lang="en-US" dirty="0" smtClean="0"/>
              <a:t>CAP (US), HSCIC (UK), </a:t>
            </a:r>
            <a:r>
              <a:rPr lang="en-US" dirty="0" err="1" smtClean="0"/>
              <a:t>Infoway</a:t>
            </a:r>
            <a:r>
              <a:rPr lang="en-US" dirty="0" smtClean="0"/>
              <a:t> (Canada), </a:t>
            </a:r>
            <a:r>
              <a:rPr lang="en-US" dirty="0" err="1" smtClean="0"/>
              <a:t>BioMierux</a:t>
            </a:r>
            <a:r>
              <a:rPr lang="en-US" dirty="0" smtClean="0"/>
              <a:t> (France)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Most SIG members are not traveling to Uruguay for the Expo.</a:t>
            </a:r>
          </a:p>
          <a:p>
            <a:pPr lvl="1"/>
            <a:r>
              <a:rPr lang="en-US" dirty="0" smtClean="0"/>
              <a:t>Budgetary constraints and/or distance of travel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Possible face-to-face in September in Kensington, UK</a:t>
            </a:r>
          </a:p>
          <a:p>
            <a:pPr lvl="1"/>
            <a:r>
              <a:rPr lang="en-US" dirty="0" smtClean="0"/>
              <a:t>Timing corresponds with internal IHTSDO management level meetings</a:t>
            </a:r>
          </a:p>
          <a:p>
            <a:pPr lvl="1"/>
            <a:r>
              <a:rPr lang="en-US" dirty="0" smtClean="0"/>
              <a:t>Increased likelihood of participation – UK, European participants</a:t>
            </a:r>
          </a:p>
          <a:p>
            <a:pPr lvl="1"/>
            <a:r>
              <a:rPr lang="en-US" dirty="0" smtClean="0"/>
              <a:t>Opportunity to interact with HSCIC and Royal College of Pathologists (recruiting members and input from community of use)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977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IPaLM</a:t>
            </a:r>
            <a:r>
              <a:rPr lang="en-US" dirty="0" smtClean="0"/>
              <a:t> SIG Current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Input to units of measure discussion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Input on molecular pathology modeling questions posed by consultant terminologists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Input on development of encoded cancer synoptic reports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Call </a:t>
            </a:r>
            <a:r>
              <a:rPr lang="en-US" smtClean="0"/>
              <a:t>for Vice-Chair open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0947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43</Words>
  <Application>Microsoft Office PowerPoint</Application>
  <PresentationFormat>Widescreen</PresentationFormat>
  <Paragraphs>15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IPaLM SIG Update</vt:lpstr>
      <vt:lpstr>Participation, Expo, face-to face </vt:lpstr>
      <vt:lpstr>IPaLM SIG Current Activities</vt:lpstr>
    </vt:vector>
  </TitlesOfParts>
  <Company>UNMC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IPaLM SIG Update</dc:title>
  <dc:creator>Campbell, Walter S</dc:creator>
  <cp:lastModifiedBy>Campbell, Walter S</cp:lastModifiedBy>
  <cp:revision>2</cp:revision>
  <dcterms:created xsi:type="dcterms:W3CDTF">2015-07-02T19:39:15Z</dcterms:created>
  <dcterms:modified xsi:type="dcterms:W3CDTF">2015-07-02T19:42:06Z</dcterms:modified>
</cp:coreProperties>
</file>