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AEF32-07A2-41FD-8EB0-AA07DD93B244}" type="datetimeFigureOut">
              <a:rPr lang="en-GB" smtClean="0"/>
              <a:pPr/>
              <a:t>05/07/2015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61232-9A3C-4BEC-9B4C-17D9693136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HPCG 4</a:t>
            </a:r>
            <a:r>
              <a:rPr lang="en-GB" baseline="30000" dirty="0" smtClean="0"/>
              <a:t>th</a:t>
            </a:r>
            <a:r>
              <a:rPr lang="en-GB" dirty="0" smtClean="0"/>
              <a:t> May 2015 </a:t>
            </a:r>
            <a:br>
              <a:rPr lang="en-GB" dirty="0" smtClean="0"/>
            </a:br>
            <a:r>
              <a:rPr lang="en-GB" dirty="0" smtClean="0"/>
              <a:t>IHTSDO Anesthesia SIG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Next meeting Tuesday 28</a:t>
            </a:r>
            <a:r>
              <a:rPr lang="en-GB" baseline="30000" dirty="0" smtClean="0"/>
              <a:t>th</a:t>
            </a:r>
            <a:r>
              <a:rPr lang="en-GB" dirty="0" smtClean="0"/>
              <a:t> July 2015</a:t>
            </a:r>
          </a:p>
          <a:p>
            <a:r>
              <a:rPr lang="en-GB" dirty="0" smtClean="0"/>
              <a:t>Anesthesia SIG meetings are well attended</a:t>
            </a:r>
            <a:endParaRPr lang="en-GB" dirty="0" smtClean="0"/>
          </a:p>
          <a:p>
            <a:r>
              <a:rPr lang="en-GB" dirty="0" smtClean="0"/>
              <a:t>Request submitted for Anesthesia SIG meeting in  </a:t>
            </a:r>
            <a:r>
              <a:rPr lang="en-GB" dirty="0" smtClean="0"/>
              <a:t>Montevideo in </a:t>
            </a:r>
            <a:r>
              <a:rPr lang="en-GB" dirty="0" smtClean="0"/>
              <a:t>October 2015</a:t>
            </a:r>
            <a:endParaRPr lang="en-GB" dirty="0" smtClean="0"/>
          </a:p>
          <a:p>
            <a:r>
              <a:rPr lang="en-GB" dirty="0" smtClean="0"/>
              <a:t> Will need </a:t>
            </a:r>
            <a:r>
              <a:rPr lang="en-GB" dirty="0" err="1" smtClean="0"/>
              <a:t>GoToMeeting</a:t>
            </a:r>
            <a:r>
              <a:rPr lang="en-GB" dirty="0" smtClean="0"/>
              <a:t> facilities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Anesthesia SIG – work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Completed template for Anesthesia SIG introductory information submitted</a:t>
            </a:r>
          </a:p>
          <a:p>
            <a:r>
              <a:rPr lang="en-GB" dirty="0" smtClean="0"/>
              <a:t>Subjects </a:t>
            </a:r>
            <a:r>
              <a:rPr lang="en-GB" dirty="0" smtClean="0"/>
              <a:t>discussed in on </a:t>
            </a:r>
            <a:r>
              <a:rPr lang="en-GB" dirty="0" smtClean="0"/>
              <a:t>26</a:t>
            </a:r>
            <a:r>
              <a:rPr lang="en-GB" baseline="30000" dirty="0" smtClean="0"/>
              <a:t>th</a:t>
            </a:r>
            <a:r>
              <a:rPr lang="en-GB" dirty="0" smtClean="0"/>
              <a:t> May 2015</a:t>
            </a:r>
            <a:endParaRPr lang="en-GB" dirty="0" smtClean="0"/>
          </a:p>
          <a:p>
            <a:pPr lvl="1"/>
            <a:r>
              <a:rPr lang="en-GB" dirty="0" smtClean="0"/>
              <a:t>Models </a:t>
            </a:r>
            <a:r>
              <a:rPr lang="en-GB" dirty="0" smtClean="0"/>
              <a:t>for representation of </a:t>
            </a:r>
            <a:r>
              <a:rPr lang="en-GB" dirty="0" err="1" smtClean="0"/>
              <a:t>anesthetic</a:t>
            </a:r>
            <a:r>
              <a:rPr lang="en-GB" dirty="0" smtClean="0"/>
              <a:t> procedures and SNOMED CT terminology binding</a:t>
            </a:r>
            <a:endParaRPr lang="en-GB" dirty="0" smtClean="0"/>
          </a:p>
          <a:p>
            <a:pPr lvl="1"/>
            <a:r>
              <a:rPr lang="en-GB" dirty="0" smtClean="0"/>
              <a:t>Specific requirements for </a:t>
            </a:r>
            <a:r>
              <a:rPr lang="en-GB" dirty="0" err="1" smtClean="0"/>
              <a:t>pediatric</a:t>
            </a:r>
            <a:r>
              <a:rPr lang="en-GB" dirty="0" smtClean="0"/>
              <a:t> </a:t>
            </a:r>
            <a:r>
              <a:rPr lang="en-GB" dirty="0" err="1" smtClean="0"/>
              <a:t>anesthesia</a:t>
            </a:r>
            <a:r>
              <a:rPr lang="en-GB" dirty="0" smtClean="0"/>
              <a:t> records</a:t>
            </a:r>
            <a:endParaRPr lang="en-GB" dirty="0" smtClean="0"/>
          </a:p>
          <a:p>
            <a:pPr lvl="1"/>
            <a:r>
              <a:rPr lang="en-GB" dirty="0" smtClean="0"/>
              <a:t>ECG </a:t>
            </a:r>
            <a:r>
              <a:rPr lang="en-GB" dirty="0" smtClean="0"/>
              <a:t>pattern </a:t>
            </a:r>
            <a:r>
              <a:rPr lang="en-GB" dirty="0" smtClean="0"/>
              <a:t>findings</a:t>
            </a:r>
          </a:p>
          <a:p>
            <a:pPr lvl="1"/>
            <a:r>
              <a:rPr lang="en-GB" dirty="0" smtClean="0"/>
              <a:t>Nerve block of x – comments on revision artf7623 0.02</a:t>
            </a:r>
          </a:p>
          <a:p>
            <a:pPr lvl="1"/>
            <a:r>
              <a:rPr lang="en-GB" dirty="0" smtClean="0"/>
              <a:t>New concepts for thoracic wall nerve blocks (</a:t>
            </a:r>
            <a:r>
              <a:rPr lang="en-GB" dirty="0" err="1" smtClean="0"/>
              <a:t>serratus</a:t>
            </a:r>
            <a:r>
              <a:rPr lang="en-GB" dirty="0" smtClean="0"/>
              <a:t> plane, </a:t>
            </a:r>
            <a:r>
              <a:rPr lang="en-GB" smtClean="0"/>
              <a:t>PECS blocks)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96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HPCG 4th May 2015  IHTSDO Anesthesia SIG</vt:lpstr>
      <vt:lpstr>Anesthesia SIG – work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2nd March 2015 - Meetings</dc:title>
  <dc:creator>Andrew</dc:creator>
  <cp:lastModifiedBy>Andrew</cp:lastModifiedBy>
  <cp:revision>5</cp:revision>
  <dcterms:created xsi:type="dcterms:W3CDTF">2015-03-02T17:38:38Z</dcterms:created>
  <dcterms:modified xsi:type="dcterms:W3CDTF">2015-07-05T09:40:37Z</dcterms:modified>
</cp:coreProperties>
</file>