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350" r:id="rId2"/>
    <p:sldId id="351" r:id="rId3"/>
  </p:sldIdLst>
  <p:sldSz cx="9144000" cy="5143500" type="screen16x9"/>
  <p:notesSz cx="6858000" cy="9144000"/>
  <p:embeddedFontLst>
    <p:embeddedFont>
      <p:font typeface="Helvetica Neue" panose="020B0604020202020204" charset="0"/>
      <p:regular r:id="rId5"/>
      <p:bold r:id="rId6"/>
      <p:italic r:id="rId7"/>
      <p:boldItalic r:id="rId8"/>
    </p:embeddedFont>
    <p:embeddedFont>
      <p:font typeface="Helvetica Neue Light" panose="020B0604020202020204" charset="0"/>
      <p:regular r:id="rId9"/>
      <p:bold r:id="rId10"/>
      <p:italic r:id="rId11"/>
      <p:boldItalic r:id="rId12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50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6C47A2-8B03-BD33-52DE-09E78F720487}" name="Boutin , Julie" initials="B,J" userId="S::jboutin@infoway-inforoute.ca::603e4d5f-1feb-48b7-82ae-5a95221f5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90741" autoAdjust="0"/>
  </p:normalViewPr>
  <p:slideViewPr>
    <p:cSldViewPr snapToGrid="0" snapToObjects="1">
      <p:cViewPr varScale="1">
        <p:scale>
          <a:sx n="82" d="100"/>
          <a:sy n="82" d="100"/>
        </p:scale>
        <p:origin x="744" y="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BD26E893-25EC-4A28-8C6D-80AC95173B34}"/>
    <pc:docChg chg="custSel modSld">
      <pc:chgData name="Boutin , Julie" userId="603e4d5f-1feb-48b7-82ae-5a95221f58ac" providerId="ADAL" clId="{BD26E893-25EC-4A28-8C6D-80AC95173B34}" dt="2023-10-24T18:57:44.193" v="345" actId="20577"/>
      <pc:docMkLst>
        <pc:docMk/>
      </pc:docMkLst>
      <pc:sldChg chg="modSp mod">
        <pc:chgData name="Boutin , Julie" userId="603e4d5f-1feb-48b7-82ae-5a95221f58ac" providerId="ADAL" clId="{BD26E893-25EC-4A28-8C6D-80AC95173B34}" dt="2023-10-24T18:57:44.193" v="345" actId="20577"/>
        <pc:sldMkLst>
          <pc:docMk/>
          <pc:sldMk cId="2576189153" sldId="350"/>
        </pc:sldMkLst>
        <pc:spChg chg="mod">
          <ac:chgData name="Boutin , Julie" userId="603e4d5f-1feb-48b7-82ae-5a95221f58ac" providerId="ADAL" clId="{BD26E893-25EC-4A28-8C6D-80AC95173B34}" dt="2023-10-24T18:17:44.945" v="2" actId="20577"/>
          <ac:spMkLst>
            <pc:docMk/>
            <pc:sldMk cId="2576189153" sldId="350"/>
            <ac:spMk id="2" creationId="{F5625977-8DC5-B7C4-7EEE-625D6D5320B0}"/>
          </ac:spMkLst>
        </pc:spChg>
        <pc:spChg chg="mod">
          <ac:chgData name="Boutin , Julie" userId="603e4d5f-1feb-48b7-82ae-5a95221f58ac" providerId="ADAL" clId="{BD26E893-25EC-4A28-8C6D-80AC95173B34}" dt="2023-10-24T18:57:44.193" v="345" actId="20577"/>
          <ac:spMkLst>
            <pc:docMk/>
            <pc:sldMk cId="2576189153" sldId="350"/>
            <ac:spMk id="3" creationId="{E89EE2C4-781F-3E43-3ADF-F30280606255}"/>
          </ac:spMkLst>
        </pc:spChg>
      </pc:sldChg>
      <pc:sldChg chg="modSp mod">
        <pc:chgData name="Boutin , Julie" userId="603e4d5f-1feb-48b7-82ae-5a95221f58ac" providerId="ADAL" clId="{BD26E893-25EC-4A28-8C6D-80AC95173B34}" dt="2023-10-24T18:26:31.994" v="207" actId="20577"/>
        <pc:sldMkLst>
          <pc:docMk/>
          <pc:sldMk cId="340806903" sldId="351"/>
        </pc:sldMkLst>
        <pc:spChg chg="mod">
          <ac:chgData name="Boutin , Julie" userId="603e4d5f-1feb-48b7-82ae-5a95221f58ac" providerId="ADAL" clId="{BD26E893-25EC-4A28-8C6D-80AC95173B34}" dt="2023-10-24T18:26:31.994" v="207" actId="20577"/>
          <ac:spMkLst>
            <pc:docMk/>
            <pc:sldMk cId="340806903" sldId="351"/>
            <ac:spMk id="3" creationId="{A4F549D0-6CFD-FDA5-B875-26FFC7158E9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977-8DC5-B7C4-7EEE-625D6D53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181F2D"/>
                </a:solidFill>
              </a:rPr>
              <a:t>Proposition de règle bs9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9EE2C4-781F-3E43-3ADF-F302806062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1524" indent="0">
              <a:buNone/>
            </a:pPr>
            <a:r>
              <a:rPr lang="fr-CA" sz="1400" dirty="0"/>
              <a:t>Orteil latéral:</a:t>
            </a:r>
          </a:p>
          <a:p>
            <a:pPr marL="1524" indent="0">
              <a:buNone/>
            </a:pPr>
            <a:endParaRPr lang="fr-CA" sz="1400" dirty="0"/>
          </a:p>
          <a:p>
            <a:pPr marL="1524" indent="0">
              <a:buNone/>
            </a:pPr>
            <a:r>
              <a:rPr lang="fr-FR" sz="1400" dirty="0"/>
              <a:t>Les concepts comportant l’expression « </a:t>
            </a:r>
            <a:r>
              <a:rPr lang="fr-FR" sz="1400" dirty="0" err="1"/>
              <a:t>lesser</a:t>
            </a:r>
            <a:r>
              <a:rPr lang="fr-FR" sz="1400" dirty="0"/>
              <a:t> </a:t>
            </a:r>
            <a:r>
              <a:rPr lang="fr-FR" sz="1400" dirty="0" err="1"/>
              <a:t>toe</a:t>
            </a:r>
            <a:r>
              <a:rPr lang="fr-FR" sz="1400" dirty="0"/>
              <a:t> » sont traduits par « orteil latéral » et non par « petit orteil ».</a:t>
            </a:r>
          </a:p>
          <a:p>
            <a:pPr marL="1524" indent="0">
              <a:buNone/>
            </a:pPr>
            <a:endParaRPr lang="fr-FR" sz="1400" dirty="0"/>
          </a:p>
          <a:p>
            <a:pPr marL="1524" indent="0">
              <a:buNone/>
            </a:pPr>
            <a:r>
              <a:rPr lang="fr-FR" sz="1400" dirty="0"/>
              <a:t>Cette expression désignant les orteils autres que le gros orteil, mais sans numérotation.</a:t>
            </a:r>
          </a:p>
          <a:p>
            <a:pPr marL="1524" indent="0">
              <a:buNone/>
            </a:pPr>
            <a:endParaRPr lang="fr-FR" sz="1400" dirty="0"/>
          </a:p>
          <a:p>
            <a:pPr marL="1524" indent="0">
              <a:buNone/>
            </a:pPr>
            <a:r>
              <a:rPr lang="fr-FR" sz="1400" dirty="0"/>
              <a:t>N.B.  </a:t>
            </a:r>
            <a:r>
              <a:rPr lang="fr-FR" sz="1400"/>
              <a:t>13 </a:t>
            </a:r>
            <a:r>
              <a:rPr lang="fr-FR" sz="1400" dirty="0"/>
              <a:t>concepts traduits avec « petit orteil » devront être corrigés</a:t>
            </a:r>
            <a:endParaRPr lang="en-CA" sz="1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B2660-B8DE-CD6C-154B-A1344531DE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7D8432-0534-2A46-5630-B1DFB494FE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61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410E2-5CFA-99F1-051E-007DA52B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Patron proposé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F549D0-6CFD-FDA5-B875-26FFC7158E9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524" indent="0">
              <a:buNone/>
            </a:pPr>
            <a:r>
              <a:rPr lang="fr-CA" dirty="0"/>
              <a:t>PT: X d’un orteil latéral</a:t>
            </a:r>
          </a:p>
          <a:p>
            <a:pPr marL="1524" indent="0">
              <a:buNone/>
            </a:pPr>
            <a:endParaRPr lang="fr-CA" dirty="0"/>
          </a:p>
          <a:p>
            <a:pPr marL="1524" indent="0">
              <a:buNone/>
            </a:pPr>
            <a:r>
              <a:rPr lang="fr-CA" dirty="0"/>
              <a:t>Exemple:</a:t>
            </a:r>
          </a:p>
          <a:p>
            <a:pPr marL="1524" indent="0">
              <a:buNone/>
            </a:pPr>
            <a:r>
              <a:rPr lang="it-IT" dirty="0"/>
              <a:t>Traumatic amputation, lesser toe (disorder) -&gt; </a:t>
            </a:r>
            <a:r>
              <a:rPr lang="fr-FR" dirty="0"/>
              <a:t>amputation traumatique d'un orteil latéral</a:t>
            </a:r>
          </a:p>
          <a:p>
            <a:pPr marL="1524" indent="0">
              <a:buNone/>
            </a:pPr>
            <a:r>
              <a:rPr lang="en-CA" dirty="0"/>
              <a:t>Arthroplasty of joint of lesser toe (procedure) -&gt; </a:t>
            </a:r>
            <a:r>
              <a:rPr lang="en-CA" dirty="0" err="1"/>
              <a:t>arthroplastie</a:t>
            </a:r>
            <a:r>
              <a:rPr lang="en-CA" dirty="0"/>
              <a:t> de </a:t>
            </a:r>
            <a:r>
              <a:rPr lang="en-CA" dirty="0" err="1"/>
              <a:t>l'articulation</a:t>
            </a:r>
            <a:r>
              <a:rPr lang="en-CA" dirty="0"/>
              <a:t> d’un </a:t>
            </a:r>
            <a:r>
              <a:rPr lang="en-CA" dirty="0" err="1"/>
              <a:t>orteil</a:t>
            </a:r>
            <a:r>
              <a:rPr lang="en-CA" dirty="0"/>
              <a:t> </a:t>
            </a:r>
            <a:r>
              <a:rPr lang="en-CA" dirty="0" err="1"/>
              <a:t>latéral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ACABB0-00F1-3FFA-E59D-D370914B93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12309D-2A2D-11F8-88DF-E92E60B112C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80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31207</TotalTime>
  <Words>111</Words>
  <Application>Microsoft Office PowerPoint</Application>
  <PresentationFormat>Affichage à l'écran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Helvetica Neue Light</vt:lpstr>
      <vt:lpstr>Arial</vt:lpstr>
      <vt:lpstr>Helvetica Neue</vt:lpstr>
      <vt:lpstr>Canada Health Infoway</vt:lpstr>
      <vt:lpstr>Proposition de règle bs9</vt:lpstr>
      <vt:lpstr>Patron proposé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506</cp:revision>
  <dcterms:created xsi:type="dcterms:W3CDTF">2018-11-29T01:44:37Z</dcterms:created>
  <dcterms:modified xsi:type="dcterms:W3CDTF">2023-10-24T18:57:48Z</dcterms:modified>
</cp:coreProperties>
</file>