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2" r:id="rId6"/>
    <p:sldId id="273" r:id="rId7"/>
    <p:sldId id="274" r:id="rId8"/>
    <p:sldId id="277" r:id="rId9"/>
    <p:sldId id="257" r:id="rId10"/>
    <p:sldId id="259" r:id="rId11"/>
    <p:sldId id="260" r:id="rId12"/>
    <p:sldId id="269" r:id="rId13"/>
    <p:sldId id="275" r:id="rId14"/>
    <p:sldId id="276" r:id="rId15"/>
    <p:sldId id="278" r:id="rId16"/>
    <p:sldId id="266" r:id="rId17"/>
    <p:sldId id="267" r:id="rId18"/>
    <p:sldId id="268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A91732D-DCA9-47B6-899E-59E4EABFE267}">
          <p14:sldIdLst>
            <p14:sldId id="256"/>
            <p14:sldId id="272"/>
            <p14:sldId id="273"/>
            <p14:sldId id="274"/>
            <p14:sldId id="277"/>
            <p14:sldId id="257"/>
            <p14:sldId id="259"/>
            <p14:sldId id="260"/>
            <p14:sldId id="269"/>
            <p14:sldId id="275"/>
            <p14:sldId id="276"/>
            <p14:sldId id="278"/>
          </p14:sldIdLst>
        </p14:section>
        <p14:section name="Additional product examples" id="{DEC0F813-AB15-44AD-B41E-90C9FAD8FEAF}">
          <p14:sldIdLst>
            <p14:sldId id="266"/>
            <p14:sldId id="267"/>
            <p14:sldId id="268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BEAE93-E265-4FD9-A312-8BB5313BF7F3}" v="7" dt="2023-10-25T18:14:28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D2BEAE93-E265-4FD9-A312-8BB5313BF7F3}"/>
    <pc:docChg chg="undo custSel addSld delSld modSld sldOrd addSection modSection">
      <pc:chgData name="Julie" userId="01467a90-d4f5-454b-aa5f-891feffaa140" providerId="ADAL" clId="{D2BEAE93-E265-4FD9-A312-8BB5313BF7F3}" dt="2023-10-25T18:45:56.624" v="3129" actId="313"/>
      <pc:docMkLst>
        <pc:docMk/>
      </pc:docMkLst>
      <pc:sldChg chg="modSp mod">
        <pc:chgData name="Julie" userId="01467a90-d4f5-454b-aa5f-891feffaa140" providerId="ADAL" clId="{D2BEAE93-E265-4FD9-A312-8BB5313BF7F3}" dt="2023-10-20T10:37:37.580" v="35" actId="20577"/>
        <pc:sldMkLst>
          <pc:docMk/>
          <pc:sldMk cId="4068301775" sldId="256"/>
        </pc:sldMkLst>
        <pc:spChg chg="mod">
          <ac:chgData name="Julie" userId="01467a90-d4f5-454b-aa5f-891feffaa140" providerId="ADAL" clId="{D2BEAE93-E265-4FD9-A312-8BB5313BF7F3}" dt="2023-10-20T10:37:37.580" v="35" actId="20577"/>
          <ac:spMkLst>
            <pc:docMk/>
            <pc:sldMk cId="4068301775" sldId="256"/>
            <ac:spMk id="2" creationId="{6811B2A0-4BF9-C0C9-5B51-98B3F34A6896}"/>
          </ac:spMkLst>
        </pc:spChg>
        <pc:spChg chg="mod">
          <ac:chgData name="Julie" userId="01467a90-d4f5-454b-aa5f-891feffaa140" providerId="ADAL" clId="{D2BEAE93-E265-4FD9-A312-8BB5313BF7F3}" dt="2023-10-20T10:37:17.979" v="8" actId="20577"/>
          <ac:spMkLst>
            <pc:docMk/>
            <pc:sldMk cId="4068301775" sldId="256"/>
            <ac:spMk id="3" creationId="{569D5B6B-7CAE-2BE6-B332-763C1558FBF7}"/>
          </ac:spMkLst>
        </pc:spChg>
      </pc:sldChg>
      <pc:sldChg chg="addSp modSp mod">
        <pc:chgData name="Julie" userId="01467a90-d4f5-454b-aa5f-891feffaa140" providerId="ADAL" clId="{D2BEAE93-E265-4FD9-A312-8BB5313BF7F3}" dt="2023-10-20T10:51:23.169" v="944" actId="20577"/>
        <pc:sldMkLst>
          <pc:docMk/>
          <pc:sldMk cId="258939652" sldId="257"/>
        </pc:sldMkLst>
        <pc:spChg chg="add mod">
          <ac:chgData name="Julie" userId="01467a90-d4f5-454b-aa5f-891feffaa140" providerId="ADAL" clId="{D2BEAE93-E265-4FD9-A312-8BB5313BF7F3}" dt="2023-10-20T10:51:23.169" v="944" actId="20577"/>
          <ac:spMkLst>
            <pc:docMk/>
            <pc:sldMk cId="258939652" sldId="257"/>
            <ac:spMk id="3" creationId="{783298E9-33EB-A9B9-2012-206D4012DD0B}"/>
          </ac:spMkLst>
        </pc:spChg>
        <pc:picChg chg="mod">
          <ac:chgData name="Julie" userId="01467a90-d4f5-454b-aa5f-891feffaa140" providerId="ADAL" clId="{D2BEAE93-E265-4FD9-A312-8BB5313BF7F3}" dt="2023-10-20T10:49:35.126" v="872" actId="14100"/>
          <ac:picMkLst>
            <pc:docMk/>
            <pc:sldMk cId="258939652" sldId="257"/>
            <ac:picMk id="5" creationId="{FC6E57F6-8BE0-0E9D-5FD3-0F2CFD365959}"/>
          </ac:picMkLst>
        </pc:picChg>
        <pc:picChg chg="mod">
          <ac:chgData name="Julie" userId="01467a90-d4f5-454b-aa5f-891feffaa140" providerId="ADAL" clId="{D2BEAE93-E265-4FD9-A312-8BB5313BF7F3}" dt="2023-10-20T10:49:31.352" v="871" actId="1076"/>
          <ac:picMkLst>
            <pc:docMk/>
            <pc:sldMk cId="258939652" sldId="257"/>
            <ac:picMk id="7" creationId="{5362FE5C-21A8-99A0-E3C6-930C5EF2D3A4}"/>
          </ac:picMkLst>
        </pc:picChg>
      </pc:sldChg>
      <pc:sldChg chg="del">
        <pc:chgData name="Julie" userId="01467a90-d4f5-454b-aa5f-891feffaa140" providerId="ADAL" clId="{D2BEAE93-E265-4FD9-A312-8BB5313BF7F3}" dt="2023-10-20T10:51:26.056" v="945" actId="47"/>
        <pc:sldMkLst>
          <pc:docMk/>
          <pc:sldMk cId="3259172626" sldId="258"/>
        </pc:sldMkLst>
      </pc:sldChg>
      <pc:sldChg chg="addSp modSp mod">
        <pc:chgData name="Julie" userId="01467a90-d4f5-454b-aa5f-891feffaa140" providerId="ADAL" clId="{D2BEAE93-E265-4FD9-A312-8BB5313BF7F3}" dt="2023-10-20T10:51:17.023" v="942" actId="20577"/>
        <pc:sldMkLst>
          <pc:docMk/>
          <pc:sldMk cId="3902295003" sldId="259"/>
        </pc:sldMkLst>
        <pc:spChg chg="add mod">
          <ac:chgData name="Julie" userId="01467a90-d4f5-454b-aa5f-891feffaa140" providerId="ADAL" clId="{D2BEAE93-E265-4FD9-A312-8BB5313BF7F3}" dt="2023-10-20T10:51:17.023" v="942" actId="20577"/>
          <ac:spMkLst>
            <pc:docMk/>
            <pc:sldMk cId="3902295003" sldId="259"/>
            <ac:spMk id="3" creationId="{5D5DF9CC-F877-928F-6CBD-4AED660C2695}"/>
          </ac:spMkLst>
        </pc:spChg>
        <pc:picChg chg="mod">
          <ac:chgData name="Julie" userId="01467a90-d4f5-454b-aa5f-891feffaa140" providerId="ADAL" clId="{D2BEAE93-E265-4FD9-A312-8BB5313BF7F3}" dt="2023-10-20T10:50:28.549" v="902" actId="1076"/>
          <ac:picMkLst>
            <pc:docMk/>
            <pc:sldMk cId="3902295003" sldId="259"/>
            <ac:picMk id="5" creationId="{990ADEE9-DCF0-9756-DA34-840491C38AE3}"/>
          </ac:picMkLst>
        </pc:picChg>
        <pc:picChg chg="mod">
          <ac:chgData name="Julie" userId="01467a90-d4f5-454b-aa5f-891feffaa140" providerId="ADAL" clId="{D2BEAE93-E265-4FD9-A312-8BB5313BF7F3}" dt="2023-10-20T10:50:29.600" v="903" actId="1076"/>
          <ac:picMkLst>
            <pc:docMk/>
            <pc:sldMk cId="3902295003" sldId="259"/>
            <ac:picMk id="7" creationId="{6992E755-70F0-5860-76C7-DFAF22961010}"/>
          </ac:picMkLst>
        </pc:picChg>
      </pc:sldChg>
      <pc:sldChg chg="modSp mod">
        <pc:chgData name="Julie" userId="01467a90-d4f5-454b-aa5f-891feffaa140" providerId="ADAL" clId="{D2BEAE93-E265-4FD9-A312-8BB5313BF7F3}" dt="2023-10-20T10:51:48.138" v="985" actId="1076"/>
        <pc:sldMkLst>
          <pc:docMk/>
          <pc:sldMk cId="2115681032" sldId="260"/>
        </pc:sldMkLst>
        <pc:spChg chg="mod">
          <ac:chgData name="Julie" userId="01467a90-d4f5-454b-aa5f-891feffaa140" providerId="ADAL" clId="{D2BEAE93-E265-4FD9-A312-8BB5313BF7F3}" dt="2023-10-20T10:51:46.376" v="984" actId="1076"/>
          <ac:spMkLst>
            <pc:docMk/>
            <pc:sldMk cId="2115681032" sldId="260"/>
            <ac:spMk id="8" creationId="{2413C173-89F0-C398-DEE2-3BC1A7022A63}"/>
          </ac:spMkLst>
        </pc:spChg>
        <pc:picChg chg="mod">
          <ac:chgData name="Julie" userId="01467a90-d4f5-454b-aa5f-891feffaa140" providerId="ADAL" clId="{D2BEAE93-E265-4FD9-A312-8BB5313BF7F3}" dt="2023-10-20T10:51:48.138" v="985" actId="1076"/>
          <ac:picMkLst>
            <pc:docMk/>
            <pc:sldMk cId="2115681032" sldId="260"/>
            <ac:picMk id="5" creationId="{4E940B1F-22B0-6B7B-9FA0-B6CD52EB0DF1}"/>
          </ac:picMkLst>
        </pc:picChg>
      </pc:sldChg>
      <pc:sldChg chg="del">
        <pc:chgData name="Julie" userId="01467a90-d4f5-454b-aa5f-891feffaa140" providerId="ADAL" clId="{D2BEAE93-E265-4FD9-A312-8BB5313BF7F3}" dt="2023-10-20T10:50:19.637" v="899" actId="47"/>
        <pc:sldMkLst>
          <pc:docMk/>
          <pc:sldMk cId="3811492592" sldId="261"/>
        </pc:sldMkLst>
      </pc:sldChg>
      <pc:sldChg chg="del">
        <pc:chgData name="Julie" userId="01467a90-d4f5-454b-aa5f-891feffaa140" providerId="ADAL" clId="{D2BEAE93-E265-4FD9-A312-8BB5313BF7F3}" dt="2023-10-20T10:55:22.753" v="1058" actId="47"/>
        <pc:sldMkLst>
          <pc:docMk/>
          <pc:sldMk cId="1763355993" sldId="262"/>
        </pc:sldMkLst>
      </pc:sldChg>
      <pc:sldChg chg="ord">
        <pc:chgData name="Julie" userId="01467a90-d4f5-454b-aa5f-891feffaa140" providerId="ADAL" clId="{D2BEAE93-E265-4FD9-A312-8BB5313BF7F3}" dt="2023-10-20T10:55:36.948" v="1060"/>
        <pc:sldMkLst>
          <pc:docMk/>
          <pc:sldMk cId="2516443297" sldId="269"/>
        </pc:sldMkLst>
      </pc:sldChg>
      <pc:sldChg chg="del">
        <pc:chgData name="Julie" userId="01467a90-d4f5-454b-aa5f-891feffaa140" providerId="ADAL" clId="{D2BEAE93-E265-4FD9-A312-8BB5313BF7F3}" dt="2023-10-20T10:55:47.933" v="1061" actId="47"/>
        <pc:sldMkLst>
          <pc:docMk/>
          <pc:sldMk cId="608182765" sldId="270"/>
        </pc:sldMkLst>
      </pc:sldChg>
      <pc:sldChg chg="addSp delSp modSp new mod">
        <pc:chgData name="Julie" userId="01467a90-d4f5-454b-aa5f-891feffaa140" providerId="ADAL" clId="{D2BEAE93-E265-4FD9-A312-8BB5313BF7F3}" dt="2023-10-20T10:41:42.757" v="401" actId="1076"/>
        <pc:sldMkLst>
          <pc:docMk/>
          <pc:sldMk cId="2372028884" sldId="272"/>
        </pc:sldMkLst>
        <pc:spChg chg="mod">
          <ac:chgData name="Julie" userId="01467a90-d4f5-454b-aa5f-891feffaa140" providerId="ADAL" clId="{D2BEAE93-E265-4FD9-A312-8BB5313BF7F3}" dt="2023-10-20T10:41:42.757" v="401" actId="1076"/>
          <ac:spMkLst>
            <pc:docMk/>
            <pc:sldMk cId="2372028884" sldId="272"/>
            <ac:spMk id="2" creationId="{F6BC8688-213A-1F7F-1435-FF8A91F8F19C}"/>
          </ac:spMkLst>
        </pc:spChg>
        <pc:spChg chg="mod">
          <ac:chgData name="Julie" userId="01467a90-d4f5-454b-aa5f-891feffaa140" providerId="ADAL" clId="{D2BEAE93-E265-4FD9-A312-8BB5313BF7F3}" dt="2023-10-20T10:41:23.686" v="394" actId="1076"/>
          <ac:spMkLst>
            <pc:docMk/>
            <pc:sldMk cId="2372028884" sldId="272"/>
            <ac:spMk id="3" creationId="{BC304D97-13DC-2748-6F50-75CE308004EF}"/>
          </ac:spMkLst>
        </pc:spChg>
        <pc:picChg chg="add del mod">
          <ac:chgData name="Julie" userId="01467a90-d4f5-454b-aa5f-891feffaa140" providerId="ADAL" clId="{D2BEAE93-E265-4FD9-A312-8BB5313BF7F3}" dt="2023-10-20T10:40:59.989" v="387" actId="478"/>
          <ac:picMkLst>
            <pc:docMk/>
            <pc:sldMk cId="2372028884" sldId="272"/>
            <ac:picMk id="5" creationId="{CB10C63B-5C12-A2E1-01DF-25B9CC0C7B64}"/>
          </ac:picMkLst>
        </pc:picChg>
        <pc:picChg chg="add mod">
          <ac:chgData name="Julie" userId="01467a90-d4f5-454b-aa5f-891feffaa140" providerId="ADAL" clId="{D2BEAE93-E265-4FD9-A312-8BB5313BF7F3}" dt="2023-10-20T10:41:32.310" v="398" actId="1076"/>
          <ac:picMkLst>
            <pc:docMk/>
            <pc:sldMk cId="2372028884" sldId="272"/>
            <ac:picMk id="7" creationId="{C02AA37F-3769-F3E3-E2A0-D5F0848F07B9}"/>
          </ac:picMkLst>
        </pc:picChg>
      </pc:sldChg>
      <pc:sldChg chg="addSp modSp new mod">
        <pc:chgData name="Julie" userId="01467a90-d4f5-454b-aa5f-891feffaa140" providerId="ADAL" clId="{D2BEAE93-E265-4FD9-A312-8BB5313BF7F3}" dt="2023-10-20T10:44:32.060" v="570" actId="20577"/>
        <pc:sldMkLst>
          <pc:docMk/>
          <pc:sldMk cId="2034391249" sldId="273"/>
        </pc:sldMkLst>
        <pc:spChg chg="mod">
          <ac:chgData name="Julie" userId="01467a90-d4f5-454b-aa5f-891feffaa140" providerId="ADAL" clId="{D2BEAE93-E265-4FD9-A312-8BB5313BF7F3}" dt="2023-10-20T10:42:23.881" v="417" actId="20577"/>
          <ac:spMkLst>
            <pc:docMk/>
            <pc:sldMk cId="2034391249" sldId="273"/>
            <ac:spMk id="2" creationId="{E6449E12-A10A-420E-3281-08A0B8486F97}"/>
          </ac:spMkLst>
        </pc:spChg>
        <pc:spChg chg="mod">
          <ac:chgData name="Julie" userId="01467a90-d4f5-454b-aa5f-891feffaa140" providerId="ADAL" clId="{D2BEAE93-E265-4FD9-A312-8BB5313BF7F3}" dt="2023-10-20T10:44:32.060" v="570" actId="20577"/>
          <ac:spMkLst>
            <pc:docMk/>
            <pc:sldMk cId="2034391249" sldId="273"/>
            <ac:spMk id="3" creationId="{C1E57AE7-2532-40BC-C2EC-F3B3C0879930}"/>
          </ac:spMkLst>
        </pc:spChg>
        <pc:picChg chg="add mod">
          <ac:chgData name="Julie" userId="01467a90-d4f5-454b-aa5f-891feffaa140" providerId="ADAL" clId="{D2BEAE93-E265-4FD9-A312-8BB5313BF7F3}" dt="2023-10-20T10:44:04.783" v="519" actId="1076"/>
          <ac:picMkLst>
            <pc:docMk/>
            <pc:sldMk cId="2034391249" sldId="273"/>
            <ac:picMk id="5" creationId="{BF1E007D-207E-ECF1-B069-75189BB8EAE4}"/>
          </ac:picMkLst>
        </pc:picChg>
      </pc:sldChg>
      <pc:sldChg chg="addSp delSp modSp new mod">
        <pc:chgData name="Julie" userId="01467a90-d4f5-454b-aa5f-891feffaa140" providerId="ADAL" clId="{D2BEAE93-E265-4FD9-A312-8BB5313BF7F3}" dt="2023-10-20T11:07:20.779" v="1223" actId="1076"/>
        <pc:sldMkLst>
          <pc:docMk/>
          <pc:sldMk cId="2326753979" sldId="274"/>
        </pc:sldMkLst>
        <pc:spChg chg="mod">
          <ac:chgData name="Julie" userId="01467a90-d4f5-454b-aa5f-891feffaa140" providerId="ADAL" clId="{D2BEAE93-E265-4FD9-A312-8BB5313BF7F3}" dt="2023-10-20T10:45:31.716" v="590" actId="313"/>
          <ac:spMkLst>
            <pc:docMk/>
            <pc:sldMk cId="2326753979" sldId="274"/>
            <ac:spMk id="2" creationId="{F4824A7F-F3A9-E7DB-7B4E-659F163DB9BF}"/>
          </ac:spMkLst>
        </pc:spChg>
        <pc:spChg chg="mod">
          <ac:chgData name="Julie" userId="01467a90-d4f5-454b-aa5f-891feffaa140" providerId="ADAL" clId="{D2BEAE93-E265-4FD9-A312-8BB5313BF7F3}" dt="2023-10-20T10:49:06.709" v="870" actId="20577"/>
          <ac:spMkLst>
            <pc:docMk/>
            <pc:sldMk cId="2326753979" sldId="274"/>
            <ac:spMk id="3" creationId="{2C8824A5-FBF6-5D40-9168-21D495781F5B}"/>
          </ac:spMkLst>
        </pc:spChg>
        <pc:spChg chg="add mod">
          <ac:chgData name="Julie" userId="01467a90-d4f5-454b-aa5f-891feffaa140" providerId="ADAL" clId="{D2BEAE93-E265-4FD9-A312-8BB5313BF7F3}" dt="2023-10-20T11:07:16.815" v="1221" actId="164"/>
          <ac:spMkLst>
            <pc:docMk/>
            <pc:sldMk cId="2326753979" sldId="274"/>
            <ac:spMk id="6" creationId="{0A88A069-EC83-6E73-9783-0F2D97697801}"/>
          </ac:spMkLst>
        </pc:spChg>
        <pc:spChg chg="add mod">
          <ac:chgData name="Julie" userId="01467a90-d4f5-454b-aa5f-891feffaa140" providerId="ADAL" clId="{D2BEAE93-E265-4FD9-A312-8BB5313BF7F3}" dt="2023-10-20T11:07:16.815" v="1221" actId="164"/>
          <ac:spMkLst>
            <pc:docMk/>
            <pc:sldMk cId="2326753979" sldId="274"/>
            <ac:spMk id="8" creationId="{5DAC7AED-81EB-9C5A-E5F5-3882E7213049}"/>
          </ac:spMkLst>
        </pc:spChg>
        <pc:grpChg chg="add mod">
          <ac:chgData name="Julie" userId="01467a90-d4f5-454b-aa5f-891feffaa140" providerId="ADAL" clId="{D2BEAE93-E265-4FD9-A312-8BB5313BF7F3}" dt="2023-10-20T11:07:16.815" v="1221" actId="164"/>
          <ac:grpSpMkLst>
            <pc:docMk/>
            <pc:sldMk cId="2326753979" sldId="274"/>
            <ac:grpSpMk id="9" creationId="{2297A49A-5781-CFA2-65E0-500AEB374979}"/>
          </ac:grpSpMkLst>
        </pc:grpChg>
        <pc:picChg chg="add mod">
          <ac:chgData name="Julie" userId="01467a90-d4f5-454b-aa5f-891feffaa140" providerId="ADAL" clId="{D2BEAE93-E265-4FD9-A312-8BB5313BF7F3}" dt="2023-10-20T11:07:16.815" v="1221" actId="164"/>
          <ac:picMkLst>
            <pc:docMk/>
            <pc:sldMk cId="2326753979" sldId="274"/>
            <ac:picMk id="5" creationId="{0810DC60-E22D-8621-932E-602D62D61153}"/>
          </ac:picMkLst>
        </pc:picChg>
        <pc:picChg chg="add del">
          <ac:chgData name="Julie" userId="01467a90-d4f5-454b-aa5f-891feffaa140" providerId="ADAL" clId="{D2BEAE93-E265-4FD9-A312-8BB5313BF7F3}" dt="2023-10-20T10:47:24.340" v="754" actId="478"/>
          <ac:picMkLst>
            <pc:docMk/>
            <pc:sldMk cId="2326753979" sldId="274"/>
            <ac:picMk id="5" creationId="{2823467A-48F2-850F-BB94-A9093257F6FB}"/>
          </ac:picMkLst>
        </pc:picChg>
        <pc:picChg chg="add mod">
          <ac:chgData name="Julie" userId="01467a90-d4f5-454b-aa5f-891feffaa140" providerId="ADAL" clId="{D2BEAE93-E265-4FD9-A312-8BB5313BF7F3}" dt="2023-10-20T11:07:20.779" v="1223" actId="1076"/>
          <ac:picMkLst>
            <pc:docMk/>
            <pc:sldMk cId="2326753979" sldId="274"/>
            <ac:picMk id="7" creationId="{1282B90D-FE70-7AD4-F1D2-0ED6E89ACFBF}"/>
          </ac:picMkLst>
        </pc:picChg>
      </pc:sldChg>
      <pc:sldChg chg="modSp new mod">
        <pc:chgData name="Julie" userId="01467a90-d4f5-454b-aa5f-891feffaa140" providerId="ADAL" clId="{D2BEAE93-E265-4FD9-A312-8BB5313BF7F3}" dt="2023-10-20T10:55:12.353" v="1057" actId="27636"/>
        <pc:sldMkLst>
          <pc:docMk/>
          <pc:sldMk cId="4203538177" sldId="275"/>
        </pc:sldMkLst>
        <pc:spChg chg="mod">
          <ac:chgData name="Julie" userId="01467a90-d4f5-454b-aa5f-891feffaa140" providerId="ADAL" clId="{D2BEAE93-E265-4FD9-A312-8BB5313BF7F3}" dt="2023-10-20T10:54:17.396" v="1048" actId="20577"/>
          <ac:spMkLst>
            <pc:docMk/>
            <pc:sldMk cId="4203538177" sldId="275"/>
            <ac:spMk id="2" creationId="{0F10327C-349C-8683-BB6E-77933BC8C951}"/>
          </ac:spMkLst>
        </pc:spChg>
        <pc:spChg chg="mod">
          <ac:chgData name="Julie" userId="01467a90-d4f5-454b-aa5f-891feffaa140" providerId="ADAL" clId="{D2BEAE93-E265-4FD9-A312-8BB5313BF7F3}" dt="2023-10-20T10:55:12.353" v="1057" actId="27636"/>
          <ac:spMkLst>
            <pc:docMk/>
            <pc:sldMk cId="4203538177" sldId="275"/>
            <ac:spMk id="3" creationId="{4ED80237-9537-6698-6F50-D7522AB83980}"/>
          </ac:spMkLst>
        </pc:spChg>
      </pc:sldChg>
      <pc:sldChg chg="addSp delSp modSp new mod">
        <pc:chgData name="Julie" userId="01467a90-d4f5-454b-aa5f-891feffaa140" providerId="ADAL" clId="{D2BEAE93-E265-4FD9-A312-8BB5313BF7F3}" dt="2023-10-25T18:45:56.624" v="3129" actId="313"/>
        <pc:sldMkLst>
          <pc:docMk/>
          <pc:sldMk cId="1989033461" sldId="276"/>
        </pc:sldMkLst>
        <pc:spChg chg="mod">
          <ac:chgData name="Julie" userId="01467a90-d4f5-454b-aa5f-891feffaa140" providerId="ADAL" clId="{D2BEAE93-E265-4FD9-A312-8BB5313BF7F3}" dt="2023-10-20T10:58:13.640" v="1190" actId="20577"/>
          <ac:spMkLst>
            <pc:docMk/>
            <pc:sldMk cId="1989033461" sldId="276"/>
            <ac:spMk id="2" creationId="{6308BDDB-99B5-DA50-4B0F-340EE5068FD5}"/>
          </ac:spMkLst>
        </pc:spChg>
        <pc:spChg chg="del mod">
          <ac:chgData name="Julie" userId="01467a90-d4f5-454b-aa5f-891feffaa140" providerId="ADAL" clId="{D2BEAE93-E265-4FD9-A312-8BB5313BF7F3}" dt="2023-10-20T10:58:50.115" v="1192" actId="22"/>
          <ac:spMkLst>
            <pc:docMk/>
            <pc:sldMk cId="1989033461" sldId="276"/>
            <ac:spMk id="3" creationId="{96F8D292-7112-9AC1-467F-CC66697C41F4}"/>
          </ac:spMkLst>
        </pc:spChg>
        <pc:spChg chg="add mod">
          <ac:chgData name="Julie" userId="01467a90-d4f5-454b-aa5f-891feffaa140" providerId="ADAL" clId="{D2BEAE93-E265-4FD9-A312-8BB5313BF7F3}" dt="2023-10-25T18:45:56.624" v="3129" actId="313"/>
          <ac:spMkLst>
            <pc:docMk/>
            <pc:sldMk cId="1989033461" sldId="276"/>
            <ac:spMk id="3" creationId="{F3B40081-8153-629D-A3DC-C1C0C494E56A}"/>
          </ac:spMkLst>
        </pc:spChg>
        <pc:picChg chg="add mod ord">
          <ac:chgData name="Julie" userId="01467a90-d4f5-454b-aa5f-891feffaa140" providerId="ADAL" clId="{D2BEAE93-E265-4FD9-A312-8BB5313BF7F3}" dt="2023-10-20T10:58:55.377" v="1194" actId="1076"/>
          <ac:picMkLst>
            <pc:docMk/>
            <pc:sldMk cId="1989033461" sldId="276"/>
            <ac:picMk id="5" creationId="{854620EA-7B2D-DDF6-79EF-D62A7D073B9B}"/>
          </ac:picMkLst>
        </pc:picChg>
      </pc:sldChg>
      <pc:sldChg chg="addSp delSp modSp new mod">
        <pc:chgData name="Julie" userId="01467a90-d4f5-454b-aa5f-891feffaa140" providerId="ADAL" clId="{D2BEAE93-E265-4FD9-A312-8BB5313BF7F3}" dt="2023-10-20T11:14:25.173" v="1534" actId="1076"/>
        <pc:sldMkLst>
          <pc:docMk/>
          <pc:sldMk cId="313286642" sldId="277"/>
        </pc:sldMkLst>
        <pc:spChg chg="mod">
          <ac:chgData name="Julie" userId="01467a90-d4f5-454b-aa5f-891feffaa140" providerId="ADAL" clId="{D2BEAE93-E265-4FD9-A312-8BB5313BF7F3}" dt="2023-10-20T11:10:16.776" v="1517" actId="1076"/>
          <ac:spMkLst>
            <pc:docMk/>
            <pc:sldMk cId="313286642" sldId="277"/>
            <ac:spMk id="2" creationId="{9475C3DD-8659-E2EE-3556-106603DA0E98}"/>
          </ac:spMkLst>
        </pc:spChg>
        <pc:spChg chg="mod">
          <ac:chgData name="Julie" userId="01467a90-d4f5-454b-aa5f-891feffaa140" providerId="ADAL" clId="{D2BEAE93-E265-4FD9-A312-8BB5313BF7F3}" dt="2023-10-20T11:09:47.288" v="1484" actId="20577"/>
          <ac:spMkLst>
            <pc:docMk/>
            <pc:sldMk cId="313286642" sldId="277"/>
            <ac:spMk id="3" creationId="{ED9D2224-153B-C93F-61BC-9069223C2EF0}"/>
          </ac:spMkLst>
        </pc:spChg>
        <pc:picChg chg="add del mod">
          <ac:chgData name="Julie" userId="01467a90-d4f5-454b-aa5f-891feffaa140" providerId="ADAL" clId="{D2BEAE93-E265-4FD9-A312-8BB5313BF7F3}" dt="2023-10-20T11:12:42.189" v="1521" actId="478"/>
          <ac:picMkLst>
            <pc:docMk/>
            <pc:sldMk cId="313286642" sldId="277"/>
            <ac:picMk id="5" creationId="{028B7A63-1ACD-A62B-D0AE-AC24C1AF3BE2}"/>
          </ac:picMkLst>
        </pc:picChg>
        <pc:picChg chg="add mod">
          <ac:chgData name="Julie" userId="01467a90-d4f5-454b-aa5f-891feffaa140" providerId="ADAL" clId="{D2BEAE93-E265-4FD9-A312-8BB5313BF7F3}" dt="2023-10-20T11:14:25.173" v="1534" actId="1076"/>
          <ac:picMkLst>
            <pc:docMk/>
            <pc:sldMk cId="313286642" sldId="277"/>
            <ac:picMk id="5" creationId="{0957F574-5A4B-989E-82C0-09AF911D0F7A}"/>
          </ac:picMkLst>
        </pc:picChg>
        <pc:picChg chg="add mod">
          <ac:chgData name="Julie" userId="01467a90-d4f5-454b-aa5f-891feffaa140" providerId="ADAL" clId="{D2BEAE93-E265-4FD9-A312-8BB5313BF7F3}" dt="2023-10-20T11:13:11.535" v="1525" actId="1076"/>
          <ac:picMkLst>
            <pc:docMk/>
            <pc:sldMk cId="313286642" sldId="277"/>
            <ac:picMk id="7" creationId="{066A44E0-D2DB-F5A7-5F8D-B6FE62CCD723}"/>
          </ac:picMkLst>
        </pc:picChg>
        <pc:picChg chg="add del mod">
          <ac:chgData name="Julie" userId="01467a90-d4f5-454b-aa5f-891feffaa140" providerId="ADAL" clId="{D2BEAE93-E265-4FD9-A312-8BB5313BF7F3}" dt="2023-10-20T11:14:06.027" v="1531" actId="478"/>
          <ac:picMkLst>
            <pc:docMk/>
            <pc:sldMk cId="313286642" sldId="277"/>
            <ac:picMk id="9" creationId="{7A7A1134-FE7C-376B-11B7-2ED0FD55058A}"/>
          </ac:picMkLst>
        </pc:picChg>
      </pc:sldChg>
      <pc:sldChg chg="modSp new del mod">
        <pc:chgData name="Julie" userId="01467a90-d4f5-454b-aa5f-891feffaa140" providerId="ADAL" clId="{D2BEAE93-E265-4FD9-A312-8BB5313BF7F3}" dt="2023-10-20T10:57:47.023" v="1175" actId="47"/>
        <pc:sldMkLst>
          <pc:docMk/>
          <pc:sldMk cId="520902086" sldId="277"/>
        </pc:sldMkLst>
        <pc:spChg chg="mod">
          <ac:chgData name="Julie" userId="01467a90-d4f5-454b-aa5f-891feffaa140" providerId="ADAL" clId="{D2BEAE93-E265-4FD9-A312-8BB5313BF7F3}" dt="2023-10-20T10:56:34.363" v="1173" actId="20577"/>
          <ac:spMkLst>
            <pc:docMk/>
            <pc:sldMk cId="520902086" sldId="277"/>
            <ac:spMk id="2" creationId="{2B50F8F4-5A8E-F48D-965F-3F4F2AC6D156}"/>
          </ac:spMkLst>
        </pc:spChg>
      </pc:sldChg>
      <pc:sldChg chg="modSp add mod">
        <pc:chgData name="Julie" userId="01467a90-d4f5-454b-aa5f-891feffaa140" providerId="ADAL" clId="{D2BEAE93-E265-4FD9-A312-8BB5313BF7F3}" dt="2023-10-25T18:27:47.290" v="2954" actId="20577"/>
        <pc:sldMkLst>
          <pc:docMk/>
          <pc:sldMk cId="3803422834" sldId="278"/>
        </pc:sldMkLst>
        <pc:spChg chg="mod">
          <ac:chgData name="Julie" userId="01467a90-d4f5-454b-aa5f-891feffaa140" providerId="ADAL" clId="{D2BEAE93-E265-4FD9-A312-8BB5313BF7F3}" dt="2023-10-25T18:27:47.290" v="2954" actId="20577"/>
          <ac:spMkLst>
            <pc:docMk/>
            <pc:sldMk cId="3803422834" sldId="278"/>
            <ac:spMk id="3" creationId="{F3B40081-8153-629D-A3DC-C1C0C494E56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B46A1-079B-CF0B-2F3F-940C873CC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D04357-CDF3-FB32-01D2-CF1326F58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33B45-47D2-DCF7-B390-8B165792D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0BE31-6E84-1AE8-3F6E-8BDEDFBA1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3365F-C4BA-C7B7-08D4-A706F136E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45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A06F7-3DA4-EED1-581A-5BA89AFDA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C5F4E1-FD5A-B2B1-75A3-0677B9717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5F25B-7DE0-7050-D119-FBF43425F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CEC44-4C7D-FE39-D091-0D336AA5F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D1F6E-90CA-2BE4-19F7-95BFE8D63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8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CA5B9-C9BE-C75F-3E05-27BD0DCF7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8B63D2-AA55-260C-1660-1D1E64D8A8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B7B1C-5470-CB5D-E6D2-1A8B551B3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8DB3B-6148-D54C-52F1-C45E0C650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469E8-6DA3-618C-20D6-5EE2A47AD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62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6BFE-3762-A175-0B28-C91D29144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2BA38-7400-053F-B3E6-59B3EE20C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34904-71A1-7D8D-5AF3-C2ABBBA1D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911F9-D6B3-2FA9-C439-A6BC1901D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3C714-6D82-B593-931D-DA0F21F4B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70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6C477-95DC-FB4A-0DEB-73155BB3A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DDD3B-59E5-37CA-5742-C2FC26362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5B5E5-27C7-3A0E-F249-19ED8AD2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A9497-0C8F-5070-16EA-6C39F9A3A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7C613-6926-8896-AE8D-F18F8CA5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42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AD0A1-002F-482E-2526-DCE627453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C3F9E-90AE-2C91-A56B-0323B8882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ABCF5-B749-36D5-9047-8B5EA0B313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DFB58-D4D4-B694-EB5E-3B02E1860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51830-F0D7-6B2E-C613-BAB333E40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D46BE-5F81-6F41-C60B-542675EC9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34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04430-95D2-6777-802E-2C6391344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DD467-8E11-17AB-4BC8-2CC1A282F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239249-C5CC-E0D8-143F-76EF85792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D7A5C0-8338-ED1A-8C90-BC037771F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3DE827-006F-2701-6A92-84E665D5D9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AFCBE2-090B-8EBB-E171-883BF7100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2BB16D-A64A-78A3-8D49-8899B7C96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C402DF-1CAC-F90C-0D13-B8FEB219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492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2A95E-F2BC-E5A0-83D9-737AEBA6C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52CFE-B15A-F5A9-F963-20D6AC036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521B7D-9FD6-4B07-7391-1FBC3B13A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74BD1-621C-F929-F30B-0C37BE3A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00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FEA120-738C-DDE2-DB51-F3A224309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CA812A-141E-2C74-DC83-FCF9D3507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B2858-F0CD-E34C-2E08-AC005CAD4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781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08C38-75BC-A9F1-7E44-312646F83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833D1-3FF3-9757-DC6D-C8193B59D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93D854-668B-4B25-2ADA-28156E9393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25D4E5-9464-B6DA-19AD-9E9BC7CF1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2A09C-2FFE-BEF6-A58A-0FD4ECBD1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A574E-3DBC-F755-04C7-4459F3A6B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9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E4278-424F-1C4D-DC76-87A33F2A6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A984A7-C2F8-922A-A9B0-CF15AC306D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D0178B-6931-97CD-303E-CCD67F8DE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0184A-8199-B01B-C411-BA240692C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658A8B-DDA9-499F-B65F-C8A8F3F5D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8B09C9-5188-67D6-5ED1-816F603E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61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84124A-D7D4-95BB-83A9-D987B9EE9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F7970-D34B-1AD4-3C89-5C1F10B1A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D3133-5A71-A10D-2E8C-65780344E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68673-7895-43C4-8C1E-47F57B51E52D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F2C4A-7655-DB85-8C28-EDF161A317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9CBAE-A7C7-E642-458A-78F5F887F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1873E-8BF0-48C9-AE14-7F91D53DA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78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1B2A0-4BF9-C0C9-5B51-98B3F34A68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Pens, clicks and dialsV2</a:t>
            </a:r>
            <a:br>
              <a:rPr lang="en-GB" dirty="0"/>
            </a:br>
            <a:r>
              <a:rPr lang="en-GB" sz="4000" dirty="0"/>
              <a:t>A discussion on the  challenges of strength representation for injectable (diabetic) products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9D5B6B-7CAE-2BE6-B332-763C1558FB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63786"/>
            <a:ext cx="9144000" cy="1094014"/>
          </a:xfrm>
        </p:spPr>
        <p:txBody>
          <a:bodyPr/>
          <a:lstStyle/>
          <a:p>
            <a:r>
              <a:rPr lang="en-GB" dirty="0"/>
              <a:t>SNOMED CT DCAP</a:t>
            </a:r>
          </a:p>
          <a:p>
            <a:r>
              <a:rPr lang="en-GB" dirty="0"/>
              <a:t>October 2023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1B90B3BE-3C4D-2FCD-788E-5B4DDA443DDC}"/>
              </a:ext>
            </a:extLst>
          </p:cNvPr>
          <p:cNvSpPr/>
          <p:nvPr/>
        </p:nvSpPr>
        <p:spPr>
          <a:xfrm>
            <a:off x="7894864" y="5164591"/>
            <a:ext cx="3853543" cy="1494064"/>
          </a:xfrm>
          <a:prstGeom prst="wedgeEllipseCallout">
            <a:avLst>
              <a:gd name="adj1" fmla="val -51129"/>
              <a:gd name="adj2" fmla="val -162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Or “How Google Images is the drug content author’s friend”</a:t>
            </a:r>
          </a:p>
        </p:txBody>
      </p:sp>
    </p:spTree>
    <p:extLst>
      <p:ext uri="{BB962C8B-B14F-4D97-AF65-F5344CB8AC3E}">
        <p14:creationId xmlns:p14="http://schemas.microsoft.com/office/powerpoint/2010/main" val="4068301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0327C-349C-8683-BB6E-77933BC8C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549" y="77344"/>
            <a:ext cx="10515600" cy="1325563"/>
          </a:xfrm>
        </p:spPr>
        <p:txBody>
          <a:bodyPr/>
          <a:lstStyle/>
          <a:p>
            <a:r>
              <a:rPr lang="en-GB" dirty="0"/>
              <a:t>(Reminder of) International 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D80237-9537-6698-6F50-D7522AB83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023" y="1355353"/>
            <a:ext cx="11840783" cy="5351793"/>
          </a:xfrm>
        </p:spPr>
        <p:txBody>
          <a:bodyPr>
            <a:normAutofit fontScale="85000" lnSpcReduction="20000"/>
          </a:bodyPr>
          <a:lstStyle/>
          <a:p>
            <a:r>
              <a:rPr lang="en-GB" sz="2500" dirty="0"/>
              <a:t>To provide a consistent and usable set of international medications concepts for member nations to use as a foundation for national medicinal product terminology</a:t>
            </a:r>
          </a:p>
          <a:p>
            <a:r>
              <a:rPr lang="en-GB" sz="2500" dirty="0"/>
              <a:t>For those member nations with an existing terminology, the improved model underpinning the concepts will facilitate both direct use or mapping</a:t>
            </a:r>
          </a:p>
          <a:p>
            <a:r>
              <a:rPr lang="en-GB" sz="2500" dirty="0"/>
              <a:t>For those member nations without an existing terminology, the concepts provide a consistent starting set of concepts and a model to develop from, reducing resource (especially set up costs) and risk in development</a:t>
            </a:r>
          </a:p>
          <a:p>
            <a:r>
              <a:rPr lang="en-GB" sz="2500" dirty="0"/>
              <a:t>To provide compatibility with the IDMP model, where possible, for identification of medicinal products. </a:t>
            </a:r>
          </a:p>
          <a:p>
            <a:r>
              <a:rPr lang="en-GB" sz="2500" dirty="0"/>
              <a:t>To facilitate international interoperability of medication concepts for (for example) patient summaries and cross-border care; this is supported most efficiently when the medication concepts themselves are from national extensions built upon or mapped to the international core</a:t>
            </a:r>
          </a:p>
          <a:p>
            <a:r>
              <a:rPr lang="en-GB" sz="2500" dirty="0"/>
              <a:t>To facilitate development of international medication decision support, such as allergy checking and duplicate therapy checking, thereby reducing costs of maintenance and implementation</a:t>
            </a:r>
          </a:p>
          <a:p>
            <a:r>
              <a:rPr lang="en-GB" sz="2500" dirty="0"/>
              <a:t>To support the use of a classifier on both international and national medicinal product concepts, to facilitate maintenance of the hierarchy</a:t>
            </a:r>
          </a:p>
          <a:p>
            <a:r>
              <a:rPr lang="en-GB" sz="2500" dirty="0"/>
              <a:t>To support analysis of medication information in healthcare data for various research purposes</a:t>
            </a:r>
          </a:p>
          <a:p>
            <a:r>
              <a:rPr lang="en-GB" sz="2500" dirty="0"/>
              <a:t>To provide medication concepts to support sufficiently defining concepts in other hierarchies within SNOMED 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53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8BDDB-99B5-DA50-4B0F-340EE5068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4620EA-7B2D-DDF6-79EF-D62A7D073B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23321" y="120711"/>
            <a:ext cx="3285081" cy="201443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B40081-8153-629D-A3DC-C1C0C494E56A}"/>
              </a:ext>
            </a:extLst>
          </p:cNvPr>
          <p:cNvSpPr txBox="1"/>
          <p:nvPr/>
        </p:nvSpPr>
        <p:spPr>
          <a:xfrm>
            <a:off x="624419" y="1518554"/>
            <a:ext cx="1034838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an “interface terminology” </a:t>
            </a:r>
          </a:p>
          <a:p>
            <a:r>
              <a:rPr lang="en-GB" dirty="0"/>
              <a:t>	Therefore something that has to be “mapped to”</a:t>
            </a:r>
          </a:p>
          <a:p>
            <a:r>
              <a:rPr lang="en-GB" dirty="0"/>
              <a:t>	The national must reflect what exists at the national level so that clinicians can safely recognise the products involved</a:t>
            </a:r>
          </a:p>
          <a:p>
            <a:r>
              <a:rPr lang="en-GB" dirty="0"/>
              <a:t>	</a:t>
            </a:r>
            <a:r>
              <a:rPr lang="en-GB" i="1" dirty="0">
                <a:solidFill>
                  <a:srgbClr val="00B0F0"/>
                </a:solidFill>
              </a:rPr>
              <a:t>Probably,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i="1" dirty="0">
                <a:solidFill>
                  <a:srgbClr val="00B0F0"/>
                </a:solidFill>
              </a:rPr>
              <a:t>the </a:t>
            </a:r>
            <a:r>
              <a:rPr lang="en-GB" b="1" i="1" u="sng" dirty="0">
                <a:solidFill>
                  <a:srgbClr val="00B0F0"/>
                </a:solidFill>
              </a:rPr>
              <a:t>concentration strength </a:t>
            </a:r>
            <a:r>
              <a:rPr lang="en-GB" i="1" dirty="0">
                <a:solidFill>
                  <a:srgbClr val="00B0F0"/>
                </a:solidFill>
              </a:rPr>
              <a:t>is likely to be the most useful for that mapping (EM, IS, SB, DM, SA, OD, IO)</a:t>
            </a:r>
          </a:p>
          <a:p>
            <a:endParaRPr lang="en-GB" i="1" dirty="0">
              <a:solidFill>
                <a:srgbClr val="00B0F0"/>
              </a:solidFill>
            </a:endParaRPr>
          </a:p>
          <a:p>
            <a:r>
              <a:rPr lang="en-GB" i="1" dirty="0">
                <a:solidFill>
                  <a:srgbClr val="00B0F0"/>
                </a:solidFill>
              </a:rPr>
              <a:t>Stuart – suggestion/possibility of exploring use of GCIs for alternative representations such as </a:t>
            </a:r>
            <a:r>
              <a:rPr lang="en-GB" i="1">
                <a:solidFill>
                  <a:srgbClr val="00B0F0"/>
                </a:solidFill>
              </a:rPr>
              <a:t>“actuations”</a:t>
            </a:r>
            <a:endParaRPr lang="en-GB" dirty="0">
              <a:solidFill>
                <a:srgbClr val="00B0F0"/>
              </a:solidFill>
            </a:endParaRPr>
          </a:p>
          <a:p>
            <a:endParaRPr lang="en-GB" dirty="0"/>
          </a:p>
          <a:p>
            <a:r>
              <a:rPr lang="en-GB" dirty="0"/>
              <a:t>Flexible model to fit to local needs – take what you need</a:t>
            </a:r>
          </a:p>
          <a:p>
            <a:endParaRPr lang="en-GB" dirty="0"/>
          </a:p>
          <a:p>
            <a:r>
              <a:rPr lang="en-GB" dirty="0"/>
              <a:t>Prescribing is not a use case for the international BUT newer members are wanting to be able to use international content in that context (more as an interface terminology)</a:t>
            </a:r>
          </a:p>
          <a:p>
            <a:endParaRPr lang="en-GB" dirty="0"/>
          </a:p>
          <a:p>
            <a:r>
              <a:rPr lang="en-GB" dirty="0"/>
              <a:t>Stability of identifiers is important, so mapping may be desirable</a:t>
            </a:r>
          </a:p>
          <a:p>
            <a:r>
              <a:rPr lang="en-GB" dirty="0"/>
              <a:t>Some countries require “CDs” that are less granular for prescribing</a:t>
            </a:r>
          </a:p>
        </p:txBody>
      </p:sp>
    </p:spTree>
    <p:extLst>
      <p:ext uri="{BB962C8B-B14F-4D97-AF65-F5344CB8AC3E}">
        <p14:creationId xmlns:p14="http://schemas.microsoft.com/office/powerpoint/2010/main" val="1989033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8BDDB-99B5-DA50-4B0F-340EE5068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4620EA-7B2D-DDF6-79EF-D62A7D073B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23321" y="120711"/>
            <a:ext cx="3285081" cy="201443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B40081-8153-629D-A3DC-C1C0C494E56A}"/>
              </a:ext>
            </a:extLst>
          </p:cNvPr>
          <p:cNvSpPr txBox="1"/>
          <p:nvPr/>
        </p:nvSpPr>
        <p:spPr>
          <a:xfrm>
            <a:off x="624419" y="1518554"/>
            <a:ext cx="1034838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Less granular substances</a:t>
            </a:r>
          </a:p>
          <a:p>
            <a:r>
              <a:rPr lang="en-GB" dirty="0"/>
              <a:t>	e.g. Amlodipine</a:t>
            </a:r>
          </a:p>
          <a:p>
            <a:r>
              <a:rPr lang="en-GB" dirty="0"/>
              <a:t>	But does not work safely for perindopril, promethazine, metformin….</a:t>
            </a:r>
          </a:p>
          <a:p>
            <a:r>
              <a:rPr lang="en-GB" dirty="0"/>
              <a:t>	All the elemental substances (Calcium, Iron)</a:t>
            </a:r>
          </a:p>
          <a:p>
            <a:r>
              <a:rPr lang="en-GB" dirty="0"/>
              <a:t>Also the property chains – and the </a:t>
            </a:r>
            <a:r>
              <a:rPr lang="en-GB" dirty="0" err="1"/>
              <a:t>BoSS</a:t>
            </a:r>
            <a:endParaRPr lang="en-GB" dirty="0"/>
          </a:p>
          <a:p>
            <a:endParaRPr lang="en-GB" dirty="0"/>
          </a:p>
          <a:p>
            <a:r>
              <a:rPr lang="en-GB" dirty="0"/>
              <a:t>Prescription level – dose forms may be too granular for some countries and cultures of practice</a:t>
            </a:r>
          </a:p>
          <a:p>
            <a:endParaRPr lang="en-GB" dirty="0"/>
          </a:p>
          <a:p>
            <a:r>
              <a:rPr lang="en-GB" dirty="0"/>
              <a:t>GR: do not need intermediate concepts in the International release</a:t>
            </a:r>
          </a:p>
          <a:p>
            <a:endParaRPr lang="en-GB" dirty="0"/>
          </a:p>
          <a:p>
            <a:r>
              <a:rPr lang="en-GB" dirty="0"/>
              <a:t>AL: countries can find it difficult to align their local data to the international release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422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9CE39-9576-369C-FD01-67640706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about other products?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500975-7F34-C71E-FE02-109C7529F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76" y="1995143"/>
            <a:ext cx="5779911" cy="17930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3BB76E-1A9A-88A9-EA5F-D0D396AC2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883" y="3991311"/>
            <a:ext cx="6050068" cy="20502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D74140-A0D3-17B6-54ED-DEE8FF2EC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830" y="1339173"/>
            <a:ext cx="2874174" cy="24490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202DB9-A960-8A53-54C3-B111891D96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6272" y="4248486"/>
            <a:ext cx="3342040" cy="179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09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A0B38-99EC-7295-A238-AF4C23BAA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BUT…..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5A7B3-B236-5458-670A-3E034C5FC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86" y="1990381"/>
            <a:ext cx="5112514" cy="18305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B4C516-D5F7-6A90-33AE-F5C100F50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876" y="794313"/>
            <a:ext cx="3269220" cy="26346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C2C87E-F878-02D3-18CB-46C8328B4381}"/>
              </a:ext>
            </a:extLst>
          </p:cNvPr>
          <p:cNvSpPr txBox="1"/>
          <p:nvPr/>
        </p:nvSpPr>
        <p:spPr>
          <a:xfrm>
            <a:off x="983486" y="3858188"/>
            <a:ext cx="1005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authorised literature does not give a concentration strength so we have to calculate it…..</a:t>
            </a:r>
          </a:p>
          <a:p>
            <a:endParaRPr lang="en-GB" dirty="0"/>
          </a:p>
          <a:p>
            <a:r>
              <a:rPr lang="en-GB" dirty="0"/>
              <a:t>2mg in 0.85mL = 2/0.85mg per mL</a:t>
            </a:r>
          </a:p>
          <a:p>
            <a:r>
              <a:rPr lang="en-GB" dirty="0"/>
              <a:t>2.35(3)mg/mL – not very clinically intuitive ;(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646AE4-7E9F-4BDD-AE0E-274ED085D3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134" y="5286347"/>
            <a:ext cx="5114962" cy="97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62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2271-879D-DD5F-042A-A4CD76F00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647716-F1F2-B1FF-59C7-32BFD212A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490" y="2180646"/>
            <a:ext cx="3594183" cy="20346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69F283-5E3E-F159-C8AF-18204E38F817}"/>
              </a:ext>
            </a:extLst>
          </p:cNvPr>
          <p:cNvSpPr txBox="1"/>
          <p:nvPr/>
        </p:nvSpPr>
        <p:spPr>
          <a:xfrm>
            <a:off x="930729" y="1526721"/>
            <a:ext cx="652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currently available international CD is not the same dose form: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7100A1-21AF-4C38-B703-01587767BF91}"/>
              </a:ext>
            </a:extLst>
          </p:cNvPr>
          <p:cNvSpPr txBox="1"/>
          <p:nvPr/>
        </p:nvSpPr>
        <p:spPr>
          <a:xfrm>
            <a:off x="838200" y="4920649"/>
            <a:ext cx="10371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….which is based on an “old” version of </a:t>
            </a:r>
            <a:r>
              <a:rPr lang="en-GB" dirty="0" err="1"/>
              <a:t>Bydureon</a:t>
            </a:r>
            <a:r>
              <a:rPr lang="en-GB" dirty="0"/>
              <a:t> that is now discontinued in several countries….</a:t>
            </a:r>
          </a:p>
          <a:p>
            <a:endParaRPr lang="en-GB" dirty="0"/>
          </a:p>
          <a:p>
            <a:r>
              <a:rPr lang="en-GB" dirty="0"/>
              <a:t>So we do need a new concept to represent the medication that patients are using now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4B8FDB-921D-0F0D-6944-6BBFDD6D4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93" y="2540204"/>
            <a:ext cx="439305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05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BC809-2EDD-5D01-A3AB-20A532C73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medicine gives a concentration strength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28905E-E7D2-F101-8158-8A972C2D0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240" y="2138529"/>
            <a:ext cx="3743527" cy="25809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B237E1-F848-2579-F568-29DD51C13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381" y="5224460"/>
            <a:ext cx="2762751" cy="13255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F82FC3-F9F6-4573-8C31-1EDEC134E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273893"/>
            <a:ext cx="4867311" cy="11572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20D8B94-A0CF-3912-830E-E031F82FE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761" y="1857363"/>
            <a:ext cx="5141483" cy="280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40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C8688-213A-1F7F-1435-FF8A91F8F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39" y="101804"/>
            <a:ext cx="11698827" cy="1325563"/>
          </a:xfrm>
        </p:spPr>
        <p:txBody>
          <a:bodyPr/>
          <a:lstStyle/>
          <a:p>
            <a:r>
              <a:rPr lang="en-GB" dirty="0"/>
              <a:t>SNOMED CT “Core” drugs model and population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04D97-13DC-2748-6F50-75CE30800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939" y="1742076"/>
            <a:ext cx="8435765" cy="4351338"/>
          </a:xfrm>
        </p:spPr>
        <p:txBody>
          <a:bodyPr/>
          <a:lstStyle/>
          <a:p>
            <a:r>
              <a:rPr lang="en-GB" dirty="0"/>
              <a:t>The line between “everything” and “something” is hard to draw</a:t>
            </a:r>
          </a:p>
          <a:p>
            <a:r>
              <a:rPr lang="en-GB" dirty="0"/>
              <a:t>The aim is to decide what is </a:t>
            </a:r>
          </a:p>
          <a:p>
            <a:pPr lvl="1"/>
            <a:r>
              <a:rPr lang="en-GB" dirty="0"/>
              <a:t>Good enough for the use cases</a:t>
            </a:r>
          </a:p>
          <a:p>
            <a:pPr lvl="1"/>
            <a:r>
              <a:rPr lang="en-GB" dirty="0"/>
              <a:t>Manageable and maintainable by SNOMED staff</a:t>
            </a:r>
          </a:p>
          <a:p>
            <a:pPr lvl="1"/>
            <a:endParaRPr lang="en-GB" dirty="0"/>
          </a:p>
          <a:p>
            <a:r>
              <a:rPr lang="en-GB" dirty="0"/>
              <a:t>It is always going to be a “living balance”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2AA37F-3769-F3E3-E2A0-D5F0848F0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425" y="3505948"/>
            <a:ext cx="5076667" cy="317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02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9E12-A10A-420E-3281-08A0B8486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Clarity is good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57AE7-2532-40BC-C2EC-F3B3C0879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Understanding what is expected and why</a:t>
            </a:r>
          </a:p>
          <a:p>
            <a:r>
              <a:rPr lang="en-GB" dirty="0"/>
              <a:t>Understanding scope boundaries and the reasons for them</a:t>
            </a:r>
          </a:p>
          <a:p>
            <a:r>
              <a:rPr lang="en-GB" dirty="0"/>
              <a:t>Exploring and documenting options together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1E007D-207E-ECF1-B069-75189BB8E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885" y="3673454"/>
            <a:ext cx="4459005" cy="292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391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24A7F-F3A9-E7DB-7B4E-659F163DB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“CD question”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824A5-FBF6-5D40-9168-21D495781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dirty="0"/>
              <a:t>Some members really value CDs</a:t>
            </a:r>
          </a:p>
          <a:p>
            <a:pPr lvl="1"/>
            <a:r>
              <a:rPr lang="en-GB" i="1" dirty="0"/>
              <a:t>Some members want more detailed CDs</a:t>
            </a:r>
          </a:p>
          <a:p>
            <a:r>
              <a:rPr lang="en-GB" dirty="0"/>
              <a:t>Some members feel MPF only is “good enough” to meet the use cases</a:t>
            </a:r>
          </a:p>
          <a:p>
            <a:endParaRPr lang="en-GB" dirty="0"/>
          </a:p>
          <a:p>
            <a:r>
              <a:rPr lang="en-GB" dirty="0"/>
              <a:t>Clearly, any “drawing the line” will not please everyone 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82B90D-FE70-7AD4-F1D2-0ED6E89AC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146" y="446054"/>
            <a:ext cx="4862548" cy="458632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297A49A-5781-CFA2-65E0-500AEB374979}"/>
              </a:ext>
            </a:extLst>
          </p:cNvPr>
          <p:cNvGrpSpPr/>
          <p:nvPr/>
        </p:nvGrpSpPr>
        <p:grpSpPr>
          <a:xfrm>
            <a:off x="5333838" y="5167312"/>
            <a:ext cx="2537758" cy="1438729"/>
            <a:chOff x="5333838" y="5167312"/>
            <a:chExt cx="2537758" cy="14387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810DC60-E22D-8621-932E-602D62D611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3838" y="5167312"/>
              <a:ext cx="2537758" cy="143872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88A069-EC83-6E73-9783-0F2D97697801}"/>
                </a:ext>
              </a:extLst>
            </p:cNvPr>
            <p:cNvSpPr txBox="1"/>
            <p:nvPr/>
          </p:nvSpPr>
          <p:spPr>
            <a:xfrm>
              <a:off x="5755613" y="5363456"/>
              <a:ext cx="436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rgbClr val="00B050"/>
                  </a:solidFill>
                  <a:sym typeface="Wingdings" panose="05000000000000000000" pitchFamily="2" charset="2"/>
                </a:rPr>
                <a:t></a:t>
              </a:r>
              <a:endParaRPr lang="en-GB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AC7AED-81EB-9C5A-E5F5-3882E7213049}"/>
                </a:ext>
              </a:extLst>
            </p:cNvPr>
            <p:cNvSpPr txBox="1"/>
            <p:nvPr/>
          </p:nvSpPr>
          <p:spPr>
            <a:xfrm>
              <a:off x="6565741" y="5941944"/>
              <a:ext cx="2924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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75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C3DD-8659-E2EE-3556-106603DA0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119" y="198026"/>
            <a:ext cx="10515600" cy="1325563"/>
          </a:xfrm>
        </p:spPr>
        <p:txBody>
          <a:bodyPr/>
          <a:lstStyle/>
          <a:p>
            <a:r>
              <a:rPr lang="en-GB" dirty="0"/>
              <a:t>For liquid products, the international content uses concentration strength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D2224-153B-C93F-61BC-9069223C2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Exotocillin</a:t>
            </a:r>
            <a:r>
              <a:rPr lang="en-GB" dirty="0"/>
              <a:t> 100mg/mL oral suspension</a:t>
            </a:r>
          </a:p>
          <a:p>
            <a:pPr lvl="1"/>
            <a:r>
              <a:rPr lang="en-GB" dirty="0"/>
              <a:t>Not </a:t>
            </a:r>
            <a:r>
              <a:rPr lang="en-GB" dirty="0" err="1"/>
              <a:t>Exotocillin</a:t>
            </a:r>
            <a:r>
              <a:rPr lang="en-GB" dirty="0"/>
              <a:t> 500mg/5mL oral suspension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 err="1"/>
              <a:t>Exotocillin</a:t>
            </a:r>
            <a:r>
              <a:rPr lang="en-GB" dirty="0"/>
              <a:t> 10mg/mL solution for injection</a:t>
            </a:r>
          </a:p>
          <a:p>
            <a:pPr lvl="1"/>
            <a:r>
              <a:rPr lang="en-GB" dirty="0"/>
              <a:t>Not </a:t>
            </a:r>
            <a:r>
              <a:rPr lang="en-GB" dirty="0" err="1"/>
              <a:t>Exotocillin</a:t>
            </a:r>
            <a:r>
              <a:rPr lang="en-GB" dirty="0"/>
              <a:t> 25mg/2.5mL solution for injection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BUT, in extensions, there is the option for</a:t>
            </a:r>
          </a:p>
          <a:p>
            <a:r>
              <a:rPr lang="en-GB" dirty="0" err="1"/>
              <a:t>Exotocillin</a:t>
            </a:r>
            <a:r>
              <a:rPr lang="en-GB" dirty="0"/>
              <a:t> 10mg/mL solution for injection 2.5mL vial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A44E0-D2DB-F5A7-5F8D-B6FE62CCD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914" y="1246693"/>
            <a:ext cx="1569805" cy="18931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57F574-5A4B-989E-82C0-09AF911D0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1914" y="4033580"/>
            <a:ext cx="1287941" cy="157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6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31C16-73CB-9F29-5BA4-F868BDA15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“pre-filled pen”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6E57F6-8BE0-0E9D-5FD3-0F2CFD365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52" y="1547806"/>
            <a:ext cx="6759151" cy="15741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62FE5C-21A8-99A0-E3C6-930C5EF2D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00" y="3736063"/>
            <a:ext cx="5562100" cy="20193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3298E9-33EB-A9B9-2012-206D4012DD0B}"/>
              </a:ext>
            </a:extLst>
          </p:cNvPr>
          <p:cNvSpPr txBox="1"/>
          <p:nvPr/>
        </p:nvSpPr>
        <p:spPr>
          <a:xfrm>
            <a:off x="7211424" y="1043018"/>
            <a:ext cx="444667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800" dirty="0"/>
              <a:t>Is this?</a:t>
            </a:r>
          </a:p>
          <a:p>
            <a:r>
              <a:rPr lang="en-GB" dirty="0"/>
              <a:t>Product containing precisely </a:t>
            </a:r>
            <a:r>
              <a:rPr lang="en-GB" dirty="0" err="1"/>
              <a:t>semaglutide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1 milligram/1 actuation </a:t>
            </a:r>
            <a:r>
              <a:rPr lang="en-GB" dirty="0"/>
              <a:t>conventional release solution for injection (clinical drug)</a:t>
            </a:r>
          </a:p>
          <a:p>
            <a:pPr lvl="1"/>
            <a:r>
              <a:rPr lang="en-GB" dirty="0"/>
              <a:t>The pattern here is treating the pen presentation as a “metered dose device”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sz="2800" dirty="0"/>
              <a:t>Or is it…..?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Product containing precisely </a:t>
            </a:r>
            <a:r>
              <a:rPr lang="en-GB" dirty="0" err="1"/>
              <a:t>semaglutide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1.34 milligram/1 millilitre </a:t>
            </a:r>
            <a:r>
              <a:rPr lang="en-GB" dirty="0"/>
              <a:t>conventional release solution for injection (clinical drug)</a:t>
            </a:r>
          </a:p>
          <a:p>
            <a:pPr lvl="1"/>
            <a:r>
              <a:rPr lang="en-GB" dirty="0"/>
              <a:t>The pattern here is treating the pen presentation as a unit of presentation, where the SNOMED CT international edition rule is to normalise to a concentration strength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39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41CD1-453E-C45E-EADF-7A7293E0B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then….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0ADEE9-DCF0-9756-DA34-840491C38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12" y="1448544"/>
            <a:ext cx="6644098" cy="15063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92E755-70F0-5860-76C7-DFAF22961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76" y="3208108"/>
            <a:ext cx="5086358" cy="33697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5DF9CC-F877-928F-6CBD-4AED660C2695}"/>
              </a:ext>
            </a:extLst>
          </p:cNvPr>
          <p:cNvSpPr txBox="1"/>
          <p:nvPr/>
        </p:nvSpPr>
        <p:spPr>
          <a:xfrm>
            <a:off x="7088148" y="779794"/>
            <a:ext cx="468804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800" dirty="0"/>
              <a:t>Is this a different CD?</a:t>
            </a:r>
          </a:p>
          <a:p>
            <a:r>
              <a:rPr lang="en-GB" dirty="0"/>
              <a:t>Product containing precisely </a:t>
            </a:r>
            <a:r>
              <a:rPr lang="en-GB" dirty="0" err="1"/>
              <a:t>semaglutide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500 microgram/1 actuation </a:t>
            </a:r>
            <a:r>
              <a:rPr lang="en-GB" dirty="0"/>
              <a:t>conventional release solution for injection (clinical drug)</a:t>
            </a:r>
          </a:p>
          <a:p>
            <a:pPr lvl="1"/>
            <a:r>
              <a:rPr lang="en-GB" dirty="0"/>
              <a:t>The pattern here is treating the pen presentation as a “metered dose device”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sz="2800" dirty="0"/>
              <a:t>Or is it the same CD as before…..?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Product containing precisely </a:t>
            </a:r>
            <a:r>
              <a:rPr lang="en-GB" dirty="0" err="1"/>
              <a:t>semaglutide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1.34 milligram/1 millilitre </a:t>
            </a:r>
            <a:r>
              <a:rPr lang="en-GB" dirty="0"/>
              <a:t>conventional release solution for injection (clinical drug)</a:t>
            </a:r>
          </a:p>
          <a:p>
            <a:pPr lvl="1"/>
            <a:r>
              <a:rPr lang="en-GB" dirty="0"/>
              <a:t>The pattern here is treating the pen presentation as a unit of presentation, where the SNOMED CT international edition rule is to normalise to a concentration strength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295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2DB4-8E0F-18BC-6F9A-98143097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just to make things more complex: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940B1F-22B0-6B7B-9FA0-B6CD52EB0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218" y="3949055"/>
            <a:ext cx="5356768" cy="2068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6DDCCD-F997-8FE9-4C6E-A57EF76E8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80" y="1462073"/>
            <a:ext cx="5426957" cy="20689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13C173-89F0-C398-DEE2-3BC1A7022A63}"/>
              </a:ext>
            </a:extLst>
          </p:cNvPr>
          <p:cNvSpPr txBox="1"/>
          <p:nvPr/>
        </p:nvSpPr>
        <p:spPr>
          <a:xfrm>
            <a:off x="838200" y="4263705"/>
            <a:ext cx="32177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some presentations, the patient or carer can alter the dial – and thereby alter the “meter” to deliver a different dose quantity per “actuation” (click)</a:t>
            </a:r>
          </a:p>
        </p:txBody>
      </p:sp>
    </p:spTree>
    <p:extLst>
      <p:ext uri="{BB962C8B-B14F-4D97-AF65-F5344CB8AC3E}">
        <p14:creationId xmlns:p14="http://schemas.microsoft.com/office/powerpoint/2010/main" val="211568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AE3C4-F82A-1BA8-A0A6-53AB9EF1B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Then along came </a:t>
            </a:r>
            <a:r>
              <a:rPr lang="en-GB" dirty="0" err="1"/>
              <a:t>Wegovy</a:t>
            </a:r>
            <a:r>
              <a:rPr lang="en-GB" dirty="0"/>
              <a:t>…..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CCAD41-9871-2BE3-255D-FED3634A5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795" y="476980"/>
            <a:ext cx="2051250" cy="20539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6B5F94-FC71-91C5-00E6-286745AF0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65" y="1807023"/>
            <a:ext cx="4705384" cy="14478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FF259D-3D9E-2A28-E256-82106DAC4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797403"/>
            <a:ext cx="4538696" cy="14239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95930E-4C79-87AE-B504-8969D702B5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891" y="3873604"/>
            <a:ext cx="4714909" cy="13477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285F21-0844-3210-71FA-4299C9A2F212}"/>
              </a:ext>
            </a:extLst>
          </p:cNvPr>
          <p:cNvSpPr txBox="1"/>
          <p:nvPr/>
        </p:nvSpPr>
        <p:spPr>
          <a:xfrm>
            <a:off x="1249137" y="5363936"/>
            <a:ext cx="3077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1.34mg/mL</a:t>
            </a:r>
          </a:p>
          <a:p>
            <a:r>
              <a:rPr lang="en-GB" dirty="0"/>
              <a:t>500 microgram per actuation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3A8BE2-CA19-BD37-C84B-69F6C88C62AD}"/>
              </a:ext>
            </a:extLst>
          </p:cNvPr>
          <p:cNvSpPr txBox="1"/>
          <p:nvPr/>
        </p:nvSpPr>
        <p:spPr>
          <a:xfrm>
            <a:off x="3382734" y="1884597"/>
            <a:ext cx="4275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0.68mg/mL – not in S-CT</a:t>
            </a:r>
          </a:p>
          <a:p>
            <a:r>
              <a:rPr lang="en-GB" dirty="0"/>
              <a:t>But is 250microgram per actuation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FBC54B-3E3B-468F-55F8-2E22D8A5D8C2}"/>
              </a:ext>
            </a:extLst>
          </p:cNvPr>
          <p:cNvSpPr txBox="1"/>
          <p:nvPr/>
        </p:nvSpPr>
        <p:spPr>
          <a:xfrm>
            <a:off x="7391034" y="5299393"/>
            <a:ext cx="286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2.27mg/mL – not in S-CT</a:t>
            </a:r>
          </a:p>
        </p:txBody>
      </p:sp>
    </p:spTree>
    <p:extLst>
      <p:ext uri="{BB962C8B-B14F-4D97-AF65-F5344CB8AC3E}">
        <p14:creationId xmlns:p14="http://schemas.microsoft.com/office/powerpoint/2010/main" val="2516443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adf55b2-e31d-42df-b888-bc8005a32aed">
      <Terms xmlns="http://schemas.microsoft.com/office/infopath/2007/PartnerControls"/>
    </lcf76f155ced4ddcb4097134ff3c332f>
    <TaxCatchAll xmlns="f82658c3-1dde-4375-8027-c01e071e890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7" ma:contentTypeDescription="Create a new document." ma:contentTypeScope="" ma:versionID="5cdaf54ed00cc25b85096b158c7245c0">
  <xsd:schema xmlns:xsd="http://www.w3.org/2001/XMLSchema" xmlns:xs="http://www.w3.org/2001/XMLSchema" xmlns:p="http://schemas.microsoft.com/office/2006/metadata/properties" xmlns:ns2="8adf55b2-e31d-42df-b888-bc8005a32aed" xmlns:ns3="f82658c3-1dde-4375-8027-c01e071e8904" targetNamespace="http://schemas.microsoft.com/office/2006/metadata/properties" ma:root="true" ma:fieldsID="cb7a2170e412f106596ad5fc2f60cfa6" ns2:_="" ns3:_="">
    <xsd:import namespace="8adf55b2-e31d-42df-b888-bc8005a32aed"/>
    <xsd:import namespace="f82658c3-1dde-4375-8027-c01e071e89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91912c3-2eeb-460f-a7fe-a561d54f8f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2658c3-1dde-4375-8027-c01e071e890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ad748f0-b28b-4f4f-b358-e143e647cf5a}" ma:internalName="TaxCatchAll" ma:showField="CatchAllData" ma:web="f82658c3-1dde-4375-8027-c01e071e89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7F50A5-4E6E-4579-869A-6C0F0227DDC5}">
  <ds:schemaRefs>
    <ds:schemaRef ds:uri="http://schemas.microsoft.com/office/2006/metadata/properties"/>
    <ds:schemaRef ds:uri="http://schemas.microsoft.com/office/infopath/2007/PartnerControls"/>
    <ds:schemaRef ds:uri="8adf55b2-e31d-42df-b888-bc8005a32aed"/>
    <ds:schemaRef ds:uri="f82658c3-1dde-4375-8027-c01e071e8904"/>
  </ds:schemaRefs>
</ds:datastoreItem>
</file>

<file path=customXml/itemProps2.xml><?xml version="1.0" encoding="utf-8"?>
<ds:datastoreItem xmlns:ds="http://schemas.openxmlformats.org/officeDocument/2006/customXml" ds:itemID="{E1196B8B-BBD3-49E4-AA41-8A252C2524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f82658c3-1dde-4375-8027-c01e071e89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F677E7-78D9-41AE-85CC-DE68FF5F61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5198</TotalTime>
  <Words>1031</Words>
  <Application>Microsoft Office PowerPoint</Application>
  <PresentationFormat>Widescreen</PresentationFormat>
  <Paragraphs>107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Pens, clicks and dialsV2 A discussion on the  challenges of strength representation for injectable (diabetic) products</vt:lpstr>
      <vt:lpstr>SNOMED CT “Core” drugs model and population</vt:lpstr>
      <vt:lpstr>Clarity is good</vt:lpstr>
      <vt:lpstr>The “CD question”</vt:lpstr>
      <vt:lpstr>For liquid products, the international content uses concentration strength </vt:lpstr>
      <vt:lpstr>A “pre-filled pen”</vt:lpstr>
      <vt:lpstr>But then….</vt:lpstr>
      <vt:lpstr>And just to make things more complex:</vt:lpstr>
      <vt:lpstr>Then along came Wegovy…..</vt:lpstr>
      <vt:lpstr>(Reminder of) International use cases</vt:lpstr>
      <vt:lpstr>Discussion</vt:lpstr>
      <vt:lpstr>Discussion</vt:lpstr>
      <vt:lpstr>What about other products?</vt:lpstr>
      <vt:lpstr>BUT…..</vt:lpstr>
      <vt:lpstr>And….</vt:lpstr>
      <vt:lpstr>This medicine gives a concentration strength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Pens, clicks and dials The challenges of strength representation for injectable diabetic products</dc:title>
  <dc:creator>Julie James (BW)</dc:creator>
  <cp:lastModifiedBy>Julie M James</cp:lastModifiedBy>
  <cp:revision>2</cp:revision>
  <dcterms:created xsi:type="dcterms:W3CDTF">2023-05-30T11:32:52Z</dcterms:created>
  <dcterms:modified xsi:type="dcterms:W3CDTF">2023-10-25T18:45:58Z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  <property fmtid="{D5CDD505-2E9C-101B-9397-08002B2CF9AE}" pid="3" name="MediaServiceImageTags">
    <vt:lpwstr/>
  </property>
</Properties>
</file>