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5" r:id="rId1"/>
  </p:sldMasterIdLst>
  <p:notesMasterIdLst>
    <p:notesMasterId r:id="rId14"/>
  </p:notesMasterIdLst>
  <p:handoutMasterIdLst>
    <p:handoutMasterId r:id="rId15"/>
  </p:handoutMasterIdLst>
  <p:sldIdLst>
    <p:sldId id="374" r:id="rId2"/>
    <p:sldId id="317" r:id="rId3"/>
    <p:sldId id="391" r:id="rId4"/>
    <p:sldId id="316" r:id="rId5"/>
    <p:sldId id="392" r:id="rId6"/>
    <p:sldId id="394" r:id="rId7"/>
    <p:sldId id="393" r:id="rId8"/>
    <p:sldId id="396" r:id="rId9"/>
    <p:sldId id="399" r:id="rId10"/>
    <p:sldId id="397" r:id="rId11"/>
    <p:sldId id="395" r:id="rId12"/>
    <p:sldId id="381" r:id="rId13"/>
  </p:sldIdLst>
  <p:sldSz cx="12192000" cy="6858000"/>
  <p:notesSz cx="6794500" cy="99187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5" orient="horz" pos="1044" userDrawn="1">
          <p15:clr>
            <a:srgbClr val="A4A3A4"/>
          </p15:clr>
        </p15:guide>
        <p15:guide id="7" orient="horz" pos="3612" userDrawn="1">
          <p15:clr>
            <a:srgbClr val="A4A3A4"/>
          </p15:clr>
        </p15:guide>
        <p15:guide id="10" pos="4946" userDrawn="1">
          <p15:clr>
            <a:srgbClr val="A4A3A4"/>
          </p15:clr>
        </p15:guide>
        <p15:guide id="11" pos="5173" userDrawn="1">
          <p15:clr>
            <a:srgbClr val="A4A3A4"/>
          </p15:clr>
        </p15:guide>
        <p15:guide id="12" pos="2734" userDrawn="1">
          <p15:clr>
            <a:srgbClr val="A4A3A4"/>
          </p15:clr>
        </p15:guide>
        <p15:guide id="13" pos="2505" userDrawn="1">
          <p15:clr>
            <a:srgbClr val="A4A3A4"/>
          </p15:clr>
        </p15:guide>
        <p15:guide id="15" orient="horz" pos="300" userDrawn="1">
          <p15:clr>
            <a:srgbClr val="A4A3A4"/>
          </p15:clr>
        </p15:guide>
        <p15:guide id="16" pos="7378" userDrawn="1">
          <p15:clr>
            <a:srgbClr val="A4A3A4"/>
          </p15:clr>
        </p15:guide>
        <p15:guide id="17" pos="302" userDrawn="1">
          <p15:clr>
            <a:srgbClr val="A4A3A4"/>
          </p15:clr>
        </p15:guide>
        <p15:guide id="18" pos="625" userDrawn="1">
          <p15:clr>
            <a:srgbClr val="A4A3A4"/>
          </p15:clr>
        </p15:guide>
        <p15:guide id="19" orient="horz" pos="2212" userDrawn="1">
          <p15:clr>
            <a:srgbClr val="A4A3A4"/>
          </p15:clr>
        </p15:guide>
        <p15:guide id="20" orient="horz" pos="2436" userDrawn="1">
          <p15:clr>
            <a:srgbClr val="A4A3A4"/>
          </p15:clr>
        </p15:guide>
      </p15:sldGuideLst>
    </p:ext>
    <p:ext uri="{2D200454-40CA-4A62-9FC3-DE9A4176ACB9}">
      <p15:notesGuideLst xmlns:p15="http://schemas.microsoft.com/office/powerpoint/2012/main">
        <p15:guide id="1" orient="horz" pos="3124" userDrawn="1">
          <p15:clr>
            <a:srgbClr val="A4A3A4"/>
          </p15:clr>
        </p15:guide>
        <p15:guide id="2" pos="214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aas, Christine" initials="HC" lastIdx="1" clrIdx="0">
    <p:extLst>
      <p:ext uri="{19B8F6BF-5375-455C-9EA6-DF929625EA0E}">
        <p15:presenceInfo xmlns:p15="http://schemas.microsoft.com/office/powerpoint/2012/main" userId="S-1-5-21-4023030706-2081255138-1313008781-1466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FE3E0"/>
    <a:srgbClr val="FF7000"/>
    <a:srgbClr val="BBBBBB"/>
    <a:srgbClr val="606060"/>
    <a:srgbClr val="E8E8E8"/>
    <a:srgbClr val="99C7C2"/>
    <a:srgbClr val="66ABA4"/>
    <a:srgbClr val="00736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ittlere Formatvorlage 2 - Akz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27" autoAdjust="0"/>
    <p:restoredTop sz="96815" autoAdjust="0"/>
  </p:normalViewPr>
  <p:slideViewPr>
    <p:cSldViewPr showGuides="1">
      <p:cViewPr varScale="1">
        <p:scale>
          <a:sx n="92" d="100"/>
          <a:sy n="92" d="100"/>
        </p:scale>
        <p:origin x="638" y="72"/>
      </p:cViewPr>
      <p:guideLst>
        <p:guide orient="horz" pos="1044"/>
        <p:guide orient="horz" pos="3612"/>
        <p:guide pos="4946"/>
        <p:guide pos="5173"/>
        <p:guide pos="2734"/>
        <p:guide pos="2505"/>
        <p:guide orient="horz" pos="300"/>
        <p:guide pos="7378"/>
        <p:guide pos="302"/>
        <p:guide pos="625"/>
        <p:guide orient="horz" pos="2212"/>
        <p:guide orient="horz" pos="2436"/>
      </p:guideLst>
    </p:cSldViewPr>
  </p:slid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112" d="100"/>
          <a:sy n="112" d="100"/>
        </p:scale>
        <p:origin x="1320" y="126"/>
      </p:cViewPr>
      <p:guideLst>
        <p:guide orient="horz" pos="3124"/>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2"/>
            <a:ext cx="2944283" cy="495935"/>
          </a:xfrm>
          <a:prstGeom prst="rect">
            <a:avLst/>
          </a:prstGeom>
        </p:spPr>
        <p:txBody>
          <a:bodyPr vert="horz" lIns="91440" tIns="45720" rIns="91440" bIns="45720" rtlCol="0"/>
          <a:lstStyle>
            <a:lvl1pPr algn="l">
              <a:defRPr sz="1200"/>
            </a:lvl1pPr>
          </a:lstStyle>
          <a:p>
            <a:endParaRPr lang="de-DE"/>
          </a:p>
        </p:txBody>
      </p:sp>
      <p:sp>
        <p:nvSpPr>
          <p:cNvPr id="4" name="Fußzeilenplatzhalter 3"/>
          <p:cNvSpPr>
            <a:spLocks noGrp="1"/>
          </p:cNvSpPr>
          <p:nvPr>
            <p:ph type="ftr" sz="quarter" idx="2"/>
          </p:nvPr>
        </p:nvSpPr>
        <p:spPr>
          <a:xfrm>
            <a:off x="2" y="9421046"/>
            <a:ext cx="2944283" cy="495935"/>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48647" y="9421046"/>
            <a:ext cx="2944283" cy="495935"/>
          </a:xfrm>
          <a:prstGeom prst="rect">
            <a:avLst/>
          </a:prstGeom>
        </p:spPr>
        <p:txBody>
          <a:bodyPr vert="horz" lIns="91440" tIns="45720" rIns="91440" bIns="45720" rtlCol="0" anchor="b"/>
          <a:lstStyle>
            <a:lvl1pPr algn="r">
              <a:defRPr sz="1200"/>
            </a:lvl1pPr>
          </a:lstStyle>
          <a:p>
            <a:fld id="{9F0816A3-EA43-46F3-B18B-8BEC3EF6BDF1}" type="slidenum">
              <a:rPr lang="de-DE" smtClean="0"/>
              <a:pPr/>
              <a:t>‹#›</a:t>
            </a:fld>
            <a:endParaRPr lang="de-DE"/>
          </a:p>
        </p:txBody>
      </p:sp>
    </p:spTree>
    <p:extLst>
      <p:ext uri="{BB962C8B-B14F-4D97-AF65-F5344CB8AC3E}">
        <p14:creationId xmlns:p14="http://schemas.microsoft.com/office/powerpoint/2010/main" val="9970345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2"/>
            <a:ext cx="2944283" cy="495935"/>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48647" y="2"/>
            <a:ext cx="2944283" cy="495935"/>
          </a:xfrm>
          <a:prstGeom prst="rect">
            <a:avLst/>
          </a:prstGeom>
        </p:spPr>
        <p:txBody>
          <a:bodyPr vert="horz" lIns="91440" tIns="45720" rIns="91440" bIns="45720" rtlCol="0"/>
          <a:lstStyle>
            <a:lvl1pPr algn="r">
              <a:defRPr sz="1200"/>
            </a:lvl1pPr>
          </a:lstStyle>
          <a:p>
            <a:fld id="{C14510A6-5B08-4F74-A784-03824C7D23AA}" type="datetimeFigureOut">
              <a:rPr lang="de-DE" smtClean="0"/>
              <a:pPr/>
              <a:t>08.11.2023</a:t>
            </a:fld>
            <a:endParaRPr lang="de-DE"/>
          </a:p>
        </p:txBody>
      </p:sp>
      <p:sp>
        <p:nvSpPr>
          <p:cNvPr id="4" name="Folienbildplatzhalter 3"/>
          <p:cNvSpPr>
            <a:spLocks noGrp="1" noRot="1" noChangeAspect="1"/>
          </p:cNvSpPr>
          <p:nvPr>
            <p:ph type="sldImg" idx="2"/>
          </p:nvPr>
        </p:nvSpPr>
        <p:spPr>
          <a:xfrm>
            <a:off x="92075" y="744538"/>
            <a:ext cx="6610350" cy="3719512"/>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450" y="4711385"/>
            <a:ext cx="5435600" cy="4463415"/>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2" y="9421046"/>
            <a:ext cx="2944283" cy="495935"/>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48647" y="9421046"/>
            <a:ext cx="2944283" cy="495935"/>
          </a:xfrm>
          <a:prstGeom prst="rect">
            <a:avLst/>
          </a:prstGeom>
        </p:spPr>
        <p:txBody>
          <a:bodyPr vert="horz" lIns="91440" tIns="45720" rIns="91440" bIns="45720" rtlCol="0" anchor="b"/>
          <a:lstStyle>
            <a:lvl1pPr algn="r">
              <a:defRPr sz="1200"/>
            </a:lvl1pPr>
          </a:lstStyle>
          <a:p>
            <a:fld id="{356A0615-691A-48DE-BF84-00B713FCA67C}" type="slidenum">
              <a:rPr lang="de-DE" smtClean="0"/>
              <a:pPr/>
              <a:t>‹#›</a:t>
            </a:fld>
            <a:endParaRPr lang="de-DE"/>
          </a:p>
        </p:txBody>
      </p:sp>
    </p:spTree>
    <p:extLst>
      <p:ext uri="{BB962C8B-B14F-4D97-AF65-F5344CB8AC3E}">
        <p14:creationId xmlns:p14="http://schemas.microsoft.com/office/powerpoint/2010/main" val="1431955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jpg"/><Relationship Id="rId1" Type="http://schemas.openxmlformats.org/officeDocument/2006/relationships/slideMaster" Target="../slideMasters/slideMaster1.xml"/><Relationship Id="rId4" Type="http://schemas.openxmlformats.org/officeDocument/2006/relationships/image" Target="../media/image2.svg"/></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hyperlink" Target="https://multimedia.gsb.bund.de/BfArM/film_en.mp4" TargetMode="External"/><Relationship Id="rId2" Type="http://schemas.openxmlformats.org/officeDocument/2006/relationships/image" Target="../media/image21.jpg"/><Relationship Id="rId1" Type="http://schemas.openxmlformats.org/officeDocument/2006/relationships/slideMaster" Target="../slideMasters/slideMaster1.xml"/><Relationship Id="rId4" Type="http://schemas.openxmlformats.org/officeDocument/2006/relationships/image" Target="../media/image22.png"/></Relationships>
</file>

<file path=ppt/slideLayouts/_rels/slideLayout25.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svg"/><Relationship Id="rId7" Type="http://schemas.openxmlformats.org/officeDocument/2006/relationships/image" Target="../media/image28.svg"/><Relationship Id="rId2" Type="http://schemas.openxmlformats.org/officeDocument/2006/relationships/image" Target="../media/image23.png"/><Relationship Id="rId1" Type="http://schemas.openxmlformats.org/officeDocument/2006/relationships/slideMaster" Target="../slideMasters/slideMaster1.xml"/><Relationship Id="rId6" Type="http://schemas.openxmlformats.org/officeDocument/2006/relationships/image" Target="../media/image27.png"/><Relationship Id="rId5" Type="http://schemas.openxmlformats.org/officeDocument/2006/relationships/image" Target="../media/image26.svg"/><Relationship Id="rId10" Type="http://schemas.openxmlformats.org/officeDocument/2006/relationships/image" Target="../media/image31.png"/><Relationship Id="rId4" Type="http://schemas.openxmlformats.org/officeDocument/2006/relationships/image" Target="../media/image25.png"/><Relationship Id="rId9" Type="http://schemas.openxmlformats.org/officeDocument/2006/relationships/image" Target="../media/image30.sv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2.svg"/><Relationship Id="rId4"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elfolie einzeilig">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08ACF82A-4CCA-FC4D-BD1D-DF5A7747E0D1}"/>
              </a:ext>
            </a:extLst>
          </p:cNvPr>
          <p:cNvSpPr/>
          <p:nvPr userDrawn="1"/>
        </p:nvSpPr>
        <p:spPr bwMode="gray">
          <a:xfrm>
            <a:off x="0" y="0"/>
            <a:ext cx="12192000" cy="6858000"/>
          </a:xfrm>
          <a:prstGeom prst="rect">
            <a:avLst/>
          </a:prstGeom>
          <a:gradFill flip="none" rotWithShape="1">
            <a:gsLst>
              <a:gs pos="45000">
                <a:srgbClr val="007367"/>
              </a:gs>
              <a:gs pos="0">
                <a:srgbClr val="3CA493">
                  <a:lumMod val="100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pic>
        <p:nvPicPr>
          <p:cNvPr id="6" name="Grafik 5">
            <a:extLst>
              <a:ext uri="{FF2B5EF4-FFF2-40B4-BE49-F238E27FC236}">
                <a16:creationId xmlns:a16="http://schemas.microsoft.com/office/drawing/2014/main" id="{C5A45AB1-1819-0D4C-8E65-511083F868A5}"/>
              </a:ext>
            </a:extLst>
          </p:cNvPr>
          <p:cNvPicPr>
            <a:picLocks noChangeAspect="1"/>
          </p:cNvPicPr>
          <p:nvPr userDrawn="1"/>
        </p:nvPicPr>
        <p:blipFill>
          <a:blip r:embed="rId2">
            <a:clrChange>
              <a:clrFrom>
                <a:srgbClr val="000000">
                  <a:alpha val="0"/>
                </a:srgbClr>
              </a:clrFrom>
              <a:clrTo>
                <a:srgbClr val="000000">
                  <a:alpha val="0"/>
                </a:srgbClr>
              </a:clrTo>
            </a:clrChange>
            <a:alphaModFix amt="70000"/>
            <a:extLst>
              <a:ext uri="{28A0092B-C50C-407E-A947-70E740481C1C}">
                <a14:useLocalDpi xmlns:a14="http://schemas.microsoft.com/office/drawing/2010/main" val="0"/>
              </a:ext>
            </a:extLst>
          </a:blip>
          <a:srcRect/>
          <a:stretch/>
        </p:blipFill>
        <p:spPr>
          <a:xfrm>
            <a:off x="6600056" y="-983909"/>
            <a:ext cx="7302710" cy="7848872"/>
          </a:xfrm>
          <a:prstGeom prst="rect">
            <a:avLst/>
          </a:prstGeom>
        </p:spPr>
      </p:pic>
      <p:pic>
        <p:nvPicPr>
          <p:cNvPr id="7" name="Grafik 6">
            <a:extLst>
              <a:ext uri="{FF2B5EF4-FFF2-40B4-BE49-F238E27FC236}">
                <a16:creationId xmlns:a16="http://schemas.microsoft.com/office/drawing/2014/main" id="{35A47604-060E-F24D-932A-783530A73C15}"/>
              </a:ext>
            </a:extLst>
          </p:cNvPr>
          <p:cNvPicPr>
            <a:picLocks noChangeAspect="1"/>
          </p:cNvPicPr>
          <p:nvPr userDrawn="1"/>
        </p:nvPicPr>
        <p:blipFill>
          <a:blip r:embed="rId3"/>
          <a:stretch>
            <a:fillRect/>
          </a:stretch>
        </p:blipFill>
        <p:spPr>
          <a:xfrm rot="5400000" flipH="1">
            <a:off x="-1651819" y="1791788"/>
            <a:ext cx="6123303" cy="6121555"/>
          </a:xfrm>
          <a:prstGeom prst="rect">
            <a:avLst/>
          </a:prstGeom>
        </p:spPr>
      </p:pic>
      <p:sp>
        <p:nvSpPr>
          <p:cNvPr id="13" name="Rechteck 12">
            <a:extLst>
              <a:ext uri="{FF2B5EF4-FFF2-40B4-BE49-F238E27FC236}">
                <a16:creationId xmlns:a16="http://schemas.microsoft.com/office/drawing/2014/main" id="{B84AF969-044A-D349-9C4F-B7FCAA6CB7E3}"/>
              </a:ext>
            </a:extLst>
          </p:cNvPr>
          <p:cNvSpPr/>
          <p:nvPr userDrawn="1"/>
        </p:nvSpPr>
        <p:spPr bwMode="gray">
          <a:xfrm>
            <a:off x="198000" y="194400"/>
            <a:ext cx="11803200" cy="1321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accent3"/>
              </a:solidFill>
            </a:endParaRPr>
          </a:p>
        </p:txBody>
      </p:sp>
      <p:sp>
        <p:nvSpPr>
          <p:cNvPr id="8" name="Textplatzhalter 7">
            <a:extLst>
              <a:ext uri="{FF2B5EF4-FFF2-40B4-BE49-F238E27FC236}">
                <a16:creationId xmlns:a16="http://schemas.microsoft.com/office/drawing/2014/main" id="{47D5D930-73ED-A245-B9C0-0038AFAA3C64}"/>
              </a:ext>
            </a:extLst>
          </p:cNvPr>
          <p:cNvSpPr>
            <a:spLocks noGrp="1"/>
          </p:cNvSpPr>
          <p:nvPr>
            <p:ph type="body" sz="quarter" idx="11" hasCustomPrompt="1"/>
          </p:nvPr>
        </p:nvSpPr>
        <p:spPr>
          <a:xfrm>
            <a:off x="991546" y="3143812"/>
            <a:ext cx="6761163" cy="1042987"/>
          </a:xfrm>
        </p:spPr>
        <p:txBody>
          <a:bodyPr/>
          <a:lstStyle>
            <a:lvl1pPr>
              <a:defRPr>
                <a:solidFill>
                  <a:schemeClr val="bg1"/>
                </a:solidFill>
              </a:defRPr>
            </a:lvl1pPr>
          </a:lstStyle>
          <a:p>
            <a:pPr lvl="0"/>
            <a:r>
              <a:rPr lang="de-DE" dirty="0"/>
              <a:t>Calibri 20 </a:t>
            </a:r>
            <a:r>
              <a:rPr lang="de-DE" dirty="0" err="1"/>
              <a:t>pt</a:t>
            </a:r>
            <a:r>
              <a:rPr lang="de-DE" dirty="0"/>
              <a:t>, ZAB 24 </a:t>
            </a:r>
            <a:r>
              <a:rPr lang="de-DE" dirty="0" err="1"/>
              <a:t>pt</a:t>
            </a:r>
            <a:endParaRPr dirty="0"/>
          </a:p>
        </p:txBody>
      </p:sp>
      <p:sp>
        <p:nvSpPr>
          <p:cNvPr id="10" name="Textplatzhalter 9">
            <a:extLst>
              <a:ext uri="{FF2B5EF4-FFF2-40B4-BE49-F238E27FC236}">
                <a16:creationId xmlns:a16="http://schemas.microsoft.com/office/drawing/2014/main" id="{9BD1B12B-7135-4241-A9D8-A87A4DEE57E9}"/>
              </a:ext>
            </a:extLst>
          </p:cNvPr>
          <p:cNvSpPr>
            <a:spLocks noGrp="1"/>
          </p:cNvSpPr>
          <p:nvPr>
            <p:ph type="body" sz="quarter" idx="12" hasCustomPrompt="1"/>
          </p:nvPr>
        </p:nvSpPr>
        <p:spPr>
          <a:xfrm>
            <a:off x="991546" y="2498611"/>
            <a:ext cx="6761163" cy="426334"/>
          </a:xfrm>
        </p:spPr>
        <p:txBody>
          <a:bodyPr/>
          <a:lstStyle>
            <a:lvl1pPr>
              <a:lnSpc>
                <a:spcPts val="3600"/>
              </a:lnSpc>
              <a:defRPr sz="3300" baseline="0">
                <a:solidFill>
                  <a:schemeClr val="bg1"/>
                </a:solidFill>
                <a:latin typeface="Cambria" panose="02040503050406030204" pitchFamily="18" charset="0"/>
                <a:ea typeface="Cambria" panose="02040503050406030204" pitchFamily="18" charset="0"/>
              </a:defRPr>
            </a:lvl1pPr>
          </a:lstStyle>
          <a:p>
            <a:pPr lvl="0"/>
            <a:r>
              <a:rPr lang="de-DE" dirty="0"/>
              <a:t>Titelfolie Cambria</a:t>
            </a:r>
            <a:endParaRPr dirty="0"/>
          </a:p>
        </p:txBody>
      </p:sp>
      <p:pic>
        <p:nvPicPr>
          <p:cNvPr id="9" name="Grafik 8">
            <a:extLst>
              <a:ext uri="{FF2B5EF4-FFF2-40B4-BE49-F238E27FC236}">
                <a16:creationId xmlns:a16="http://schemas.microsoft.com/office/drawing/2014/main" id="{F040B96F-0330-A748-BBE6-31EE1754B611}"/>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516761" y="445493"/>
            <a:ext cx="1637886" cy="818943"/>
          </a:xfrm>
          <a:prstGeom prst="rect">
            <a:avLst/>
          </a:prstGeom>
        </p:spPr>
      </p:pic>
    </p:spTree>
    <p:extLst>
      <p:ext uri="{BB962C8B-B14F-4D97-AF65-F5344CB8AC3E}">
        <p14:creationId xmlns:p14="http://schemas.microsoft.com/office/powerpoint/2010/main" val="42301355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ild zweispaltig + Text einspaltig">
    <p:spTree>
      <p:nvGrpSpPr>
        <p:cNvPr id="1" name=""/>
        <p:cNvGrpSpPr/>
        <p:nvPr/>
      </p:nvGrpSpPr>
      <p:grpSpPr>
        <a:xfrm>
          <a:off x="0" y="0"/>
          <a:ext cx="0" cy="0"/>
          <a:chOff x="0" y="0"/>
          <a:chExt cx="0" cy="0"/>
        </a:xfrm>
      </p:grpSpPr>
      <p:sp>
        <p:nvSpPr>
          <p:cNvPr id="5" name="Textplatzhalter 4"/>
          <p:cNvSpPr>
            <a:spLocks noGrp="1"/>
          </p:cNvSpPr>
          <p:nvPr>
            <p:ph type="body" sz="quarter" idx="15" hasCustomPrompt="1"/>
          </p:nvPr>
        </p:nvSpPr>
        <p:spPr>
          <a:xfrm>
            <a:off x="8211600" y="1651002"/>
            <a:ext cx="3491999" cy="3434399"/>
          </a:xfrm>
          <a:prstGeom prst="rect">
            <a:avLst/>
          </a:prstGeom>
        </p:spPr>
        <p:txBody>
          <a:bodyPr>
            <a:noAutofit/>
          </a:bodyPr>
          <a:lstStyle/>
          <a:p>
            <a:pPr lvl="0"/>
            <a:r>
              <a:rPr lang="de-DE" dirty="0"/>
              <a:t>Text hinzufügen</a:t>
            </a:r>
          </a:p>
        </p:txBody>
      </p:sp>
      <p:sp>
        <p:nvSpPr>
          <p:cNvPr id="7" name="Textplatzhalter 4"/>
          <p:cNvSpPr>
            <a:spLocks noGrp="1"/>
          </p:cNvSpPr>
          <p:nvPr>
            <p:ph type="body" sz="quarter" idx="18" hasCustomPrompt="1"/>
          </p:nvPr>
        </p:nvSpPr>
        <p:spPr bwMode="gray">
          <a:xfrm>
            <a:off x="8211600" y="5363328"/>
            <a:ext cx="3491999" cy="359073"/>
          </a:xfrm>
          <a:prstGeom prst="rect">
            <a:avLst/>
          </a:prstGeom>
          <a:solidFill>
            <a:schemeClr val="bg1"/>
          </a:solidFill>
        </p:spPr>
        <p:txBody>
          <a:bodyPr anchor="t" anchorCtr="0">
            <a:noAutofit/>
          </a:bodyPr>
          <a:lstStyle>
            <a:lvl1pPr marL="0" marR="0" indent="0" algn="l" defTabSz="914400" rtl="0" eaLnBrk="1" fontAlgn="b" latinLnBrk="0" hangingPunct="1">
              <a:lnSpc>
                <a:spcPts val="1440"/>
              </a:lnSpc>
              <a:spcBef>
                <a:spcPts val="0"/>
              </a:spcBef>
              <a:spcAft>
                <a:spcPts val="0"/>
              </a:spcAft>
              <a:buClrTx/>
              <a:buSzTx/>
              <a:buFont typeface="Arial" pitchFamily="34" charset="0"/>
              <a:buNone/>
              <a:tabLst/>
              <a:defRPr sz="1200" baseline="0"/>
            </a:lvl1pPr>
          </a:lstStyle>
          <a:p>
            <a:pPr marL="0" marR="0" lvl="0" indent="0" algn="l" defTabSz="914400" rtl="0" eaLnBrk="1" fontAlgn="b" latinLnBrk="0" hangingPunct="1">
              <a:lnSpc>
                <a:spcPts val="1440"/>
              </a:lnSpc>
              <a:spcBef>
                <a:spcPts val="0"/>
              </a:spcBef>
              <a:spcAft>
                <a:spcPts val="0"/>
              </a:spcAft>
              <a:buClrTx/>
              <a:buSzTx/>
              <a:buFont typeface="Arial" pitchFamily="34" charset="0"/>
              <a:buNone/>
              <a:tabLst/>
              <a:defRPr/>
            </a:pPr>
            <a:r>
              <a:rPr lang="de-DE" dirty="0"/>
              <a:t>Bildunterschrift</a:t>
            </a:r>
          </a:p>
          <a:p>
            <a:pPr marL="0" marR="0" lvl="0" indent="0" algn="l" defTabSz="914400" rtl="0" eaLnBrk="1" fontAlgn="b" latinLnBrk="0" hangingPunct="1">
              <a:lnSpc>
                <a:spcPts val="1440"/>
              </a:lnSpc>
              <a:spcBef>
                <a:spcPts val="0"/>
              </a:spcBef>
              <a:spcAft>
                <a:spcPts val="0"/>
              </a:spcAft>
              <a:buClrTx/>
              <a:buSzTx/>
              <a:buFont typeface="Arial" pitchFamily="34" charset="0"/>
              <a:buNone/>
              <a:tabLst/>
              <a:defRPr/>
            </a:pPr>
            <a:r>
              <a:rPr lang="de-DE" dirty="0"/>
              <a:t>hinzufügen</a:t>
            </a:r>
          </a:p>
        </p:txBody>
      </p:sp>
      <p:sp>
        <p:nvSpPr>
          <p:cNvPr id="6" name="Titel 5"/>
          <p:cNvSpPr>
            <a:spLocks noGrp="1"/>
          </p:cNvSpPr>
          <p:nvPr>
            <p:ph type="title" hasCustomPrompt="1"/>
          </p:nvPr>
        </p:nvSpPr>
        <p:spPr>
          <a:xfrm>
            <a:off x="486000" y="463550"/>
            <a:ext cx="11221200" cy="1188000"/>
          </a:xfrm>
          <a:prstGeom prst="rect">
            <a:avLst/>
          </a:prstGeom>
        </p:spPr>
        <p:txBody>
          <a:bodyPr/>
          <a:lstStyle>
            <a:lvl1pPr>
              <a:lnSpc>
                <a:spcPts val="3500"/>
              </a:lnSpc>
              <a:defRPr sz="3000" baseline="0"/>
            </a:lvl1pPr>
          </a:lstStyle>
          <a:p>
            <a:r>
              <a:rPr lang="de-DE" dirty="0"/>
              <a:t>Titel hinzufügen</a:t>
            </a:r>
          </a:p>
        </p:txBody>
      </p:sp>
      <p:sp>
        <p:nvSpPr>
          <p:cNvPr id="10" name="Bildplatzhalter 9"/>
          <p:cNvSpPr>
            <a:spLocks noGrp="1"/>
          </p:cNvSpPr>
          <p:nvPr>
            <p:ph type="pic" sz="quarter" idx="20"/>
          </p:nvPr>
        </p:nvSpPr>
        <p:spPr>
          <a:xfrm>
            <a:off x="486000" y="1652400"/>
            <a:ext cx="7365600" cy="4068000"/>
          </a:xfrm>
          <a:solidFill>
            <a:srgbClr val="E8E8E8"/>
          </a:solidFill>
        </p:spPr>
        <p:txBody>
          <a:bodyPr/>
          <a:lstStyle/>
          <a:p>
            <a:r>
              <a:rPr lang="de-DE" dirty="0"/>
              <a:t>Bild durch Klicken auf Symbol hinzufügen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ild einspaltig + Text zweispaltig">
    <p:spTree>
      <p:nvGrpSpPr>
        <p:cNvPr id="1" name=""/>
        <p:cNvGrpSpPr/>
        <p:nvPr/>
      </p:nvGrpSpPr>
      <p:grpSpPr>
        <a:xfrm>
          <a:off x="0" y="0"/>
          <a:ext cx="0" cy="0"/>
          <a:chOff x="0" y="0"/>
          <a:chExt cx="0" cy="0"/>
        </a:xfrm>
      </p:grpSpPr>
      <p:sp>
        <p:nvSpPr>
          <p:cNvPr id="13" name="Textplatzhalter 4"/>
          <p:cNvSpPr>
            <a:spLocks noGrp="1"/>
          </p:cNvSpPr>
          <p:nvPr>
            <p:ph type="body" sz="quarter" idx="15" hasCustomPrompt="1"/>
          </p:nvPr>
        </p:nvSpPr>
        <p:spPr>
          <a:xfrm>
            <a:off x="4345200" y="1651002"/>
            <a:ext cx="7365600" cy="3434399"/>
          </a:xfrm>
          <a:prstGeom prst="rect">
            <a:avLst/>
          </a:prstGeom>
        </p:spPr>
        <p:txBody>
          <a:bodyPr>
            <a:noAutofit/>
          </a:bodyPr>
          <a:lstStyle/>
          <a:p>
            <a:pPr lvl="0"/>
            <a:r>
              <a:rPr lang="de-DE" dirty="0"/>
              <a:t>Text hinzufügen</a:t>
            </a:r>
          </a:p>
        </p:txBody>
      </p:sp>
      <p:sp>
        <p:nvSpPr>
          <p:cNvPr id="15" name="Textplatzhalter 4"/>
          <p:cNvSpPr>
            <a:spLocks noGrp="1"/>
          </p:cNvSpPr>
          <p:nvPr>
            <p:ph type="body" sz="quarter" idx="18" hasCustomPrompt="1"/>
          </p:nvPr>
        </p:nvSpPr>
        <p:spPr bwMode="gray">
          <a:xfrm>
            <a:off x="4345200" y="5363328"/>
            <a:ext cx="3506400" cy="359073"/>
          </a:xfrm>
          <a:prstGeom prst="rect">
            <a:avLst/>
          </a:prstGeom>
          <a:solidFill>
            <a:schemeClr val="bg1"/>
          </a:solidFill>
        </p:spPr>
        <p:txBody>
          <a:bodyPr anchor="t" anchorCtr="0">
            <a:noAutofit/>
          </a:bodyPr>
          <a:lstStyle>
            <a:lvl1pPr marL="0" marR="0" indent="0" algn="l" defTabSz="914400" rtl="0" eaLnBrk="1" fontAlgn="b" latinLnBrk="0" hangingPunct="1">
              <a:lnSpc>
                <a:spcPts val="1440"/>
              </a:lnSpc>
              <a:spcBef>
                <a:spcPts val="0"/>
              </a:spcBef>
              <a:spcAft>
                <a:spcPts val="0"/>
              </a:spcAft>
              <a:buClrTx/>
              <a:buSzTx/>
              <a:buFont typeface="Arial" pitchFamily="34" charset="0"/>
              <a:buNone/>
              <a:tabLst/>
              <a:defRPr sz="1200" baseline="0"/>
            </a:lvl1pPr>
          </a:lstStyle>
          <a:p>
            <a:pPr marL="0" marR="0" lvl="0" indent="0" algn="l" defTabSz="914400" rtl="0" eaLnBrk="1" fontAlgn="b" latinLnBrk="0" hangingPunct="1">
              <a:lnSpc>
                <a:spcPts val="1440"/>
              </a:lnSpc>
              <a:spcBef>
                <a:spcPts val="0"/>
              </a:spcBef>
              <a:spcAft>
                <a:spcPts val="0"/>
              </a:spcAft>
              <a:buClrTx/>
              <a:buSzTx/>
              <a:buFont typeface="Arial" pitchFamily="34" charset="0"/>
              <a:buNone/>
              <a:tabLst/>
              <a:defRPr/>
            </a:pPr>
            <a:r>
              <a:rPr lang="de-DE" dirty="0"/>
              <a:t>Bildunterschrift</a:t>
            </a:r>
          </a:p>
          <a:p>
            <a:pPr marL="0" marR="0" lvl="0" indent="0" algn="l" defTabSz="914400" rtl="0" eaLnBrk="1" fontAlgn="b" latinLnBrk="0" hangingPunct="1">
              <a:lnSpc>
                <a:spcPts val="1440"/>
              </a:lnSpc>
              <a:spcBef>
                <a:spcPts val="0"/>
              </a:spcBef>
              <a:spcAft>
                <a:spcPts val="0"/>
              </a:spcAft>
              <a:buClrTx/>
              <a:buSzTx/>
              <a:buFont typeface="Arial" pitchFamily="34" charset="0"/>
              <a:buNone/>
              <a:tabLst/>
              <a:defRPr/>
            </a:pPr>
            <a:r>
              <a:rPr lang="de-DE" dirty="0"/>
              <a:t>hinzufügen</a:t>
            </a:r>
          </a:p>
        </p:txBody>
      </p:sp>
      <p:sp>
        <p:nvSpPr>
          <p:cNvPr id="5" name="Titel 4"/>
          <p:cNvSpPr>
            <a:spLocks noGrp="1"/>
          </p:cNvSpPr>
          <p:nvPr>
            <p:ph type="title" hasCustomPrompt="1"/>
          </p:nvPr>
        </p:nvSpPr>
        <p:spPr>
          <a:xfrm>
            <a:off x="486000" y="463550"/>
            <a:ext cx="11221200" cy="1188000"/>
          </a:xfrm>
          <a:prstGeom prst="rect">
            <a:avLst/>
          </a:prstGeom>
        </p:spPr>
        <p:txBody>
          <a:bodyPr/>
          <a:lstStyle>
            <a:lvl1pPr>
              <a:lnSpc>
                <a:spcPts val="3500"/>
              </a:lnSpc>
              <a:defRPr sz="3000" baseline="0"/>
            </a:lvl1pPr>
          </a:lstStyle>
          <a:p>
            <a:r>
              <a:rPr lang="de-DE" dirty="0"/>
              <a:t>Titel hinzufügen</a:t>
            </a:r>
          </a:p>
        </p:txBody>
      </p:sp>
      <p:sp>
        <p:nvSpPr>
          <p:cNvPr id="11" name="Bildplatzhalter 6"/>
          <p:cNvSpPr>
            <a:spLocks noGrp="1"/>
          </p:cNvSpPr>
          <p:nvPr>
            <p:ph type="pic" sz="quarter" idx="20"/>
          </p:nvPr>
        </p:nvSpPr>
        <p:spPr>
          <a:xfrm>
            <a:off x="486000" y="1652400"/>
            <a:ext cx="3495600" cy="4068000"/>
          </a:xfrm>
          <a:solidFill>
            <a:srgbClr val="E8E8E8"/>
          </a:solidFill>
        </p:spPr>
        <p:txBody>
          <a:bodyPr/>
          <a:lstStyle/>
          <a:p>
            <a:r>
              <a:rPr lang="de-DE" dirty="0"/>
              <a:t>Bild durch Klicken auf Symbol hinzufügen</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ilder einspaltig + Text dreispaltig">
    <p:spTree>
      <p:nvGrpSpPr>
        <p:cNvPr id="1" name=""/>
        <p:cNvGrpSpPr/>
        <p:nvPr/>
      </p:nvGrpSpPr>
      <p:grpSpPr>
        <a:xfrm>
          <a:off x="0" y="0"/>
          <a:ext cx="0" cy="0"/>
          <a:chOff x="0" y="0"/>
          <a:chExt cx="0" cy="0"/>
        </a:xfrm>
      </p:grpSpPr>
      <p:sp>
        <p:nvSpPr>
          <p:cNvPr id="15" name="Textplatzhalter 4"/>
          <p:cNvSpPr>
            <a:spLocks noGrp="1"/>
          </p:cNvSpPr>
          <p:nvPr>
            <p:ph type="body" sz="quarter" idx="18" hasCustomPrompt="1"/>
          </p:nvPr>
        </p:nvSpPr>
        <p:spPr bwMode="gray">
          <a:xfrm>
            <a:off x="486000" y="3868200"/>
            <a:ext cx="3502800" cy="359073"/>
          </a:xfrm>
          <a:prstGeom prst="rect">
            <a:avLst/>
          </a:prstGeom>
          <a:solidFill>
            <a:schemeClr val="bg1"/>
          </a:solidFill>
        </p:spPr>
        <p:txBody>
          <a:bodyPr anchor="t" anchorCtr="0">
            <a:noAutofit/>
          </a:bodyPr>
          <a:lstStyle>
            <a:lvl1pPr fontAlgn="b">
              <a:lnSpc>
                <a:spcPts val="1440"/>
              </a:lnSpc>
              <a:defRPr sz="1200" baseline="0"/>
            </a:lvl1pPr>
          </a:lstStyle>
          <a:p>
            <a:pPr lvl="0"/>
            <a:r>
              <a:rPr lang="de-DE" dirty="0"/>
              <a:t>Bildunterschrift hinzufügen</a:t>
            </a:r>
          </a:p>
          <a:p>
            <a:pPr lvl="0"/>
            <a:endParaRPr lang="de-DE" dirty="0"/>
          </a:p>
        </p:txBody>
      </p:sp>
      <p:sp>
        <p:nvSpPr>
          <p:cNvPr id="14" name="Textplatzhalter 4"/>
          <p:cNvSpPr>
            <a:spLocks noGrp="1"/>
          </p:cNvSpPr>
          <p:nvPr>
            <p:ph type="body" sz="quarter" idx="15" hasCustomPrompt="1"/>
          </p:nvPr>
        </p:nvSpPr>
        <p:spPr>
          <a:xfrm>
            <a:off x="486000" y="4543551"/>
            <a:ext cx="11221200" cy="1176212"/>
          </a:xfrm>
          <a:prstGeom prst="rect">
            <a:avLst/>
          </a:prstGeom>
        </p:spPr>
        <p:txBody>
          <a:bodyPr>
            <a:noAutofit/>
          </a:bodyPr>
          <a:lstStyle/>
          <a:p>
            <a:pPr lvl="0"/>
            <a:r>
              <a:rPr lang="de-DE" dirty="0"/>
              <a:t>Text hinzufügen</a:t>
            </a:r>
          </a:p>
        </p:txBody>
      </p:sp>
      <p:sp>
        <p:nvSpPr>
          <p:cNvPr id="34" name="Textplatzhalter 4"/>
          <p:cNvSpPr>
            <a:spLocks noGrp="1"/>
          </p:cNvSpPr>
          <p:nvPr>
            <p:ph type="body" sz="quarter" idx="24" hasCustomPrompt="1"/>
          </p:nvPr>
        </p:nvSpPr>
        <p:spPr bwMode="gray">
          <a:xfrm>
            <a:off x="4345200" y="3875918"/>
            <a:ext cx="3502800" cy="359073"/>
          </a:xfrm>
          <a:prstGeom prst="rect">
            <a:avLst/>
          </a:prstGeom>
          <a:solidFill>
            <a:schemeClr val="bg1"/>
          </a:solidFill>
        </p:spPr>
        <p:txBody>
          <a:bodyPr anchor="t" anchorCtr="0">
            <a:noAutofit/>
          </a:bodyPr>
          <a:lstStyle>
            <a:lvl1pPr fontAlgn="b">
              <a:lnSpc>
                <a:spcPts val="1440"/>
              </a:lnSpc>
              <a:defRPr sz="1200" baseline="0"/>
            </a:lvl1pPr>
          </a:lstStyle>
          <a:p>
            <a:pPr lvl="0"/>
            <a:r>
              <a:rPr lang="de-DE" dirty="0"/>
              <a:t>Bildunterschrift hinzufügen</a:t>
            </a:r>
          </a:p>
          <a:p>
            <a:pPr lvl="0"/>
            <a:endParaRPr lang="de-DE" dirty="0"/>
          </a:p>
        </p:txBody>
      </p:sp>
      <p:sp>
        <p:nvSpPr>
          <p:cNvPr id="35" name="Textplatzhalter 4"/>
          <p:cNvSpPr>
            <a:spLocks noGrp="1"/>
          </p:cNvSpPr>
          <p:nvPr>
            <p:ph type="body" sz="quarter" idx="25" hasCustomPrompt="1"/>
          </p:nvPr>
        </p:nvSpPr>
        <p:spPr bwMode="gray">
          <a:xfrm>
            <a:off x="8208000" y="3880324"/>
            <a:ext cx="3502800" cy="359073"/>
          </a:xfrm>
          <a:prstGeom prst="rect">
            <a:avLst/>
          </a:prstGeom>
          <a:solidFill>
            <a:schemeClr val="bg1"/>
          </a:solidFill>
        </p:spPr>
        <p:txBody>
          <a:bodyPr anchor="t" anchorCtr="0">
            <a:noAutofit/>
          </a:bodyPr>
          <a:lstStyle>
            <a:lvl1pPr fontAlgn="b">
              <a:lnSpc>
                <a:spcPts val="1440"/>
              </a:lnSpc>
              <a:defRPr sz="1200" baseline="0"/>
            </a:lvl1pPr>
          </a:lstStyle>
          <a:p>
            <a:pPr lvl="0"/>
            <a:r>
              <a:rPr lang="de-DE" dirty="0"/>
              <a:t>Bildunterschrift hinzufügen</a:t>
            </a:r>
          </a:p>
          <a:p>
            <a:pPr lvl="0"/>
            <a:endParaRPr lang="de-DE" dirty="0"/>
          </a:p>
        </p:txBody>
      </p:sp>
      <p:sp>
        <p:nvSpPr>
          <p:cNvPr id="5" name="Titel 4"/>
          <p:cNvSpPr>
            <a:spLocks noGrp="1"/>
          </p:cNvSpPr>
          <p:nvPr>
            <p:ph type="title" hasCustomPrompt="1"/>
          </p:nvPr>
        </p:nvSpPr>
        <p:spPr>
          <a:xfrm>
            <a:off x="486000" y="463550"/>
            <a:ext cx="11221200" cy="1188000"/>
          </a:xfrm>
          <a:prstGeom prst="rect">
            <a:avLst/>
          </a:prstGeom>
        </p:spPr>
        <p:txBody>
          <a:bodyPr/>
          <a:lstStyle>
            <a:lvl1pPr>
              <a:lnSpc>
                <a:spcPts val="3500"/>
              </a:lnSpc>
              <a:defRPr sz="3000" baseline="0"/>
            </a:lvl1pPr>
          </a:lstStyle>
          <a:p>
            <a:r>
              <a:rPr lang="de-DE" dirty="0"/>
              <a:t>Titel hinzufügen</a:t>
            </a:r>
          </a:p>
        </p:txBody>
      </p:sp>
      <p:sp>
        <p:nvSpPr>
          <p:cNvPr id="16" name="Bildplatzhalter 6"/>
          <p:cNvSpPr>
            <a:spLocks noGrp="1"/>
          </p:cNvSpPr>
          <p:nvPr>
            <p:ph type="pic" sz="quarter" idx="27"/>
          </p:nvPr>
        </p:nvSpPr>
        <p:spPr>
          <a:xfrm>
            <a:off x="486000" y="1651128"/>
            <a:ext cx="3502800" cy="1854000"/>
          </a:xfrm>
          <a:solidFill>
            <a:srgbClr val="E8E8E8"/>
          </a:solidFill>
        </p:spPr>
        <p:txBody>
          <a:bodyPr/>
          <a:lstStyle/>
          <a:p>
            <a:r>
              <a:rPr lang="de-DE" dirty="0"/>
              <a:t>Bild durch Klicken auf Symbol hinzufügen</a:t>
            </a:r>
          </a:p>
        </p:txBody>
      </p:sp>
      <p:sp>
        <p:nvSpPr>
          <p:cNvPr id="19" name="Bildplatzhalter 6"/>
          <p:cNvSpPr>
            <a:spLocks noGrp="1"/>
          </p:cNvSpPr>
          <p:nvPr>
            <p:ph type="pic" sz="quarter" idx="28"/>
          </p:nvPr>
        </p:nvSpPr>
        <p:spPr>
          <a:xfrm>
            <a:off x="4345200" y="1651128"/>
            <a:ext cx="3502800" cy="1854000"/>
          </a:xfrm>
          <a:solidFill>
            <a:srgbClr val="E8E8E8"/>
          </a:solidFill>
        </p:spPr>
        <p:txBody>
          <a:bodyPr/>
          <a:lstStyle/>
          <a:p>
            <a:r>
              <a:rPr lang="de-DE"/>
              <a:t>Bild durch Klicken auf Symbol hinzufügen</a:t>
            </a:r>
            <a:endParaRPr lang="de-DE" dirty="0"/>
          </a:p>
        </p:txBody>
      </p:sp>
      <p:sp>
        <p:nvSpPr>
          <p:cNvPr id="21" name="Bildplatzhalter 6"/>
          <p:cNvSpPr>
            <a:spLocks noGrp="1"/>
          </p:cNvSpPr>
          <p:nvPr>
            <p:ph type="pic" sz="quarter" idx="29"/>
          </p:nvPr>
        </p:nvSpPr>
        <p:spPr>
          <a:xfrm>
            <a:off x="8208000" y="1651128"/>
            <a:ext cx="3502800" cy="1854000"/>
          </a:xfrm>
          <a:solidFill>
            <a:srgbClr val="E8E8E8"/>
          </a:solidFill>
        </p:spPr>
        <p:txBody>
          <a:bodyPr/>
          <a:lstStyle/>
          <a:p>
            <a:r>
              <a:rPr lang="de-DE" dirty="0"/>
              <a:t>Bild durch Klicken auf Symbol hinzufügen</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gramm dreispaltig">
    <p:spTree>
      <p:nvGrpSpPr>
        <p:cNvPr id="1" name=""/>
        <p:cNvGrpSpPr/>
        <p:nvPr/>
      </p:nvGrpSpPr>
      <p:grpSpPr>
        <a:xfrm>
          <a:off x="0" y="0"/>
          <a:ext cx="0" cy="0"/>
          <a:chOff x="0" y="0"/>
          <a:chExt cx="0" cy="0"/>
        </a:xfrm>
      </p:grpSpPr>
      <p:sp>
        <p:nvSpPr>
          <p:cNvPr id="8" name="Inhaltsplatzhalter 8"/>
          <p:cNvSpPr>
            <a:spLocks noGrp="1"/>
          </p:cNvSpPr>
          <p:nvPr>
            <p:ph sz="quarter" idx="16" hasCustomPrompt="1"/>
          </p:nvPr>
        </p:nvSpPr>
        <p:spPr>
          <a:xfrm>
            <a:off x="486000" y="1651128"/>
            <a:ext cx="11221200" cy="3650080"/>
          </a:xfrm>
          <a:prstGeom prst="rect">
            <a:avLst/>
          </a:prstGeom>
        </p:spPr>
        <p:txBody>
          <a:bodyPr>
            <a:noAutofit/>
          </a:bodyPr>
          <a:lstStyle>
            <a:lvl1pPr marL="0" marR="0" indent="0" algn="l" defTabSz="914400" rtl="0" eaLnBrk="1" fontAlgn="auto" latinLnBrk="0" hangingPunct="1">
              <a:lnSpc>
                <a:spcPts val="2400"/>
              </a:lnSpc>
              <a:spcBef>
                <a:spcPts val="0"/>
              </a:spcBef>
              <a:spcAft>
                <a:spcPts val="0"/>
              </a:spcAft>
              <a:buClrTx/>
              <a:buSzTx/>
              <a:buFont typeface="Arial" pitchFamily="34" charset="0"/>
              <a:buNone/>
              <a:tabLst/>
              <a:defRPr/>
            </a:lvl1pPr>
          </a:lstStyle>
          <a:p>
            <a:pPr marL="0" marR="0" lvl="0" indent="0" algn="l" defTabSz="914400" rtl="0" eaLnBrk="1" fontAlgn="auto" latinLnBrk="0" hangingPunct="1">
              <a:lnSpc>
                <a:spcPts val="2400"/>
              </a:lnSpc>
              <a:spcBef>
                <a:spcPts val="0"/>
              </a:spcBef>
              <a:spcAft>
                <a:spcPts val="0"/>
              </a:spcAft>
              <a:buClrTx/>
              <a:buSzTx/>
              <a:buFont typeface="Arial" pitchFamily="34" charset="0"/>
              <a:buNone/>
              <a:tabLst/>
              <a:defRPr/>
            </a:pPr>
            <a:r>
              <a:rPr lang="de-DE" dirty="0"/>
              <a:t>Tabelle / Grafik / Diagramm</a:t>
            </a:r>
          </a:p>
          <a:p>
            <a:pPr lvl="0"/>
            <a:endParaRPr lang="de-DE" dirty="0"/>
          </a:p>
        </p:txBody>
      </p:sp>
      <p:sp>
        <p:nvSpPr>
          <p:cNvPr id="5" name="Titel 4"/>
          <p:cNvSpPr>
            <a:spLocks noGrp="1"/>
          </p:cNvSpPr>
          <p:nvPr>
            <p:ph type="title" hasCustomPrompt="1"/>
          </p:nvPr>
        </p:nvSpPr>
        <p:spPr>
          <a:xfrm>
            <a:off x="486000" y="464400"/>
            <a:ext cx="11221200" cy="1188000"/>
          </a:xfrm>
          <a:prstGeom prst="rect">
            <a:avLst/>
          </a:prstGeom>
        </p:spPr>
        <p:txBody>
          <a:bodyPr/>
          <a:lstStyle>
            <a:lvl1pPr>
              <a:lnSpc>
                <a:spcPts val="3500"/>
              </a:lnSpc>
              <a:defRPr sz="3000" baseline="0"/>
            </a:lvl1pPr>
          </a:lstStyle>
          <a:p>
            <a:r>
              <a:rPr lang="de-DE" dirty="0"/>
              <a:t>Titel hinzufügen</a:t>
            </a:r>
          </a:p>
        </p:txBody>
      </p:sp>
      <p:sp>
        <p:nvSpPr>
          <p:cNvPr id="13" name="Textplatzhalter 5"/>
          <p:cNvSpPr>
            <a:spLocks noGrp="1"/>
          </p:cNvSpPr>
          <p:nvPr>
            <p:ph type="body" sz="quarter" idx="18" hasCustomPrompt="1"/>
          </p:nvPr>
        </p:nvSpPr>
        <p:spPr>
          <a:xfrm>
            <a:off x="486000" y="5497948"/>
            <a:ext cx="3491999" cy="307777"/>
          </a:xfrm>
        </p:spPr>
        <p:txBody>
          <a:bodyPr anchor="b" anchorCtr="0">
            <a:noAutofit/>
          </a:bodyPr>
          <a:lstStyle>
            <a:lvl1pPr>
              <a:spcBef>
                <a:spcPts val="0"/>
              </a:spcBef>
              <a:defRPr sz="1000" i="1" baseline="0">
                <a:latin typeface="Cambria" panose="02040503050406030204" pitchFamily="18" charset="0"/>
                <a:ea typeface="Cambria" panose="02040503050406030204" pitchFamily="18" charset="0"/>
              </a:defRPr>
            </a:lvl1pPr>
          </a:lstStyle>
          <a:p>
            <a:pPr lvl="0"/>
            <a:r>
              <a:rPr lang="de-DE" dirty="0"/>
              <a:t>Quelle:</a:t>
            </a:r>
          </a:p>
        </p:txBody>
      </p:sp>
      <p:sp>
        <p:nvSpPr>
          <p:cNvPr id="14" name="Textplatzhalter 8"/>
          <p:cNvSpPr>
            <a:spLocks noGrp="1"/>
          </p:cNvSpPr>
          <p:nvPr>
            <p:ph type="body" sz="quarter" idx="19" hasCustomPrompt="1"/>
          </p:nvPr>
        </p:nvSpPr>
        <p:spPr>
          <a:xfrm>
            <a:off x="4345200" y="5499180"/>
            <a:ext cx="7365600" cy="307777"/>
          </a:xfrm>
        </p:spPr>
        <p:txBody>
          <a:bodyPr wrap="square" anchor="b" anchorCtr="0">
            <a:noAutofit/>
          </a:bodyPr>
          <a:lstStyle>
            <a:lvl1pPr>
              <a:spcBef>
                <a:spcPts val="0"/>
              </a:spcBef>
              <a:defRPr sz="1200">
                <a:latin typeface="Calibri" panose="020F0502020204030204" pitchFamily="34" charset="0"/>
                <a:cs typeface="Calibri" panose="020F0502020204030204" pitchFamily="34" charset="0"/>
              </a:defRPr>
            </a:lvl1pPr>
          </a:lstStyle>
          <a:p>
            <a:pPr lvl="0"/>
            <a:r>
              <a:rPr lang="de-DE" dirty="0"/>
              <a:t>Legende</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Diagramm zweispaltig + Text einspaltig">
    <p:spTree>
      <p:nvGrpSpPr>
        <p:cNvPr id="1" name=""/>
        <p:cNvGrpSpPr/>
        <p:nvPr/>
      </p:nvGrpSpPr>
      <p:grpSpPr>
        <a:xfrm>
          <a:off x="0" y="0"/>
          <a:ext cx="0" cy="0"/>
          <a:chOff x="0" y="0"/>
          <a:chExt cx="0" cy="0"/>
        </a:xfrm>
      </p:grpSpPr>
      <p:sp>
        <p:nvSpPr>
          <p:cNvPr id="8" name="Inhaltsplatzhalter 8"/>
          <p:cNvSpPr>
            <a:spLocks noGrp="1"/>
          </p:cNvSpPr>
          <p:nvPr>
            <p:ph sz="quarter" idx="16" hasCustomPrompt="1"/>
          </p:nvPr>
        </p:nvSpPr>
        <p:spPr>
          <a:xfrm>
            <a:off x="486000" y="1651128"/>
            <a:ext cx="7365600" cy="3650080"/>
          </a:xfrm>
          <a:prstGeom prst="rect">
            <a:avLst/>
          </a:prstGeom>
        </p:spPr>
        <p:txBody>
          <a:bodyPr>
            <a:noAutofit/>
          </a:bodyPr>
          <a:lstStyle>
            <a:lvl1pPr marL="0" marR="0" indent="0" algn="l" defTabSz="914400" rtl="0" eaLnBrk="1" fontAlgn="auto" latinLnBrk="0" hangingPunct="1">
              <a:lnSpc>
                <a:spcPts val="2400"/>
              </a:lnSpc>
              <a:spcBef>
                <a:spcPts val="0"/>
              </a:spcBef>
              <a:spcAft>
                <a:spcPts val="0"/>
              </a:spcAft>
              <a:buClrTx/>
              <a:buSzTx/>
              <a:buFont typeface="Arial" pitchFamily="34" charset="0"/>
              <a:buNone/>
              <a:tabLst/>
              <a:defRPr/>
            </a:lvl1pPr>
          </a:lstStyle>
          <a:p>
            <a:pPr marL="0" marR="0" lvl="0" indent="0" algn="l" defTabSz="914400" rtl="0" eaLnBrk="1" fontAlgn="auto" latinLnBrk="0" hangingPunct="1">
              <a:lnSpc>
                <a:spcPts val="2400"/>
              </a:lnSpc>
              <a:spcBef>
                <a:spcPts val="0"/>
              </a:spcBef>
              <a:spcAft>
                <a:spcPts val="0"/>
              </a:spcAft>
              <a:buClrTx/>
              <a:buSzTx/>
              <a:buFont typeface="Arial" pitchFamily="34" charset="0"/>
              <a:buNone/>
              <a:tabLst/>
              <a:defRPr/>
            </a:pPr>
            <a:r>
              <a:rPr lang="de-DE" dirty="0"/>
              <a:t>Tabelle / Grafik / Diagramm</a:t>
            </a:r>
          </a:p>
          <a:p>
            <a:pPr lvl="0"/>
            <a:endParaRPr lang="de-DE" dirty="0"/>
          </a:p>
        </p:txBody>
      </p:sp>
      <p:sp>
        <p:nvSpPr>
          <p:cNvPr id="5" name="Titel 4"/>
          <p:cNvSpPr>
            <a:spLocks noGrp="1"/>
          </p:cNvSpPr>
          <p:nvPr>
            <p:ph type="title" hasCustomPrompt="1"/>
          </p:nvPr>
        </p:nvSpPr>
        <p:spPr>
          <a:xfrm>
            <a:off x="486000" y="464400"/>
            <a:ext cx="11221200" cy="1188000"/>
          </a:xfrm>
          <a:prstGeom prst="rect">
            <a:avLst/>
          </a:prstGeom>
        </p:spPr>
        <p:txBody>
          <a:bodyPr/>
          <a:lstStyle>
            <a:lvl1pPr>
              <a:lnSpc>
                <a:spcPts val="3500"/>
              </a:lnSpc>
              <a:defRPr sz="3000" baseline="0"/>
            </a:lvl1pPr>
          </a:lstStyle>
          <a:p>
            <a:r>
              <a:rPr lang="de-DE" dirty="0"/>
              <a:t>Titel hinzufügen</a:t>
            </a:r>
          </a:p>
        </p:txBody>
      </p:sp>
      <p:sp>
        <p:nvSpPr>
          <p:cNvPr id="9" name="Textplatzhalter 4"/>
          <p:cNvSpPr>
            <a:spLocks noGrp="1"/>
          </p:cNvSpPr>
          <p:nvPr>
            <p:ph type="body" sz="quarter" idx="15" hasCustomPrompt="1"/>
          </p:nvPr>
        </p:nvSpPr>
        <p:spPr>
          <a:xfrm>
            <a:off x="8211600" y="1651000"/>
            <a:ext cx="3491999" cy="3650208"/>
          </a:xfrm>
          <a:prstGeom prst="rect">
            <a:avLst/>
          </a:prstGeom>
        </p:spPr>
        <p:txBody>
          <a:bodyPr>
            <a:noAutofit/>
          </a:bodyPr>
          <a:lstStyle/>
          <a:p>
            <a:pPr lvl="0"/>
            <a:r>
              <a:rPr lang="de-DE" dirty="0"/>
              <a:t>Text hinzufügen</a:t>
            </a:r>
          </a:p>
        </p:txBody>
      </p:sp>
      <p:sp>
        <p:nvSpPr>
          <p:cNvPr id="10" name="Textplatzhalter 5"/>
          <p:cNvSpPr>
            <a:spLocks noGrp="1"/>
          </p:cNvSpPr>
          <p:nvPr>
            <p:ph type="body" sz="quarter" idx="18" hasCustomPrompt="1"/>
          </p:nvPr>
        </p:nvSpPr>
        <p:spPr>
          <a:xfrm>
            <a:off x="486000" y="5497948"/>
            <a:ext cx="3491999" cy="307777"/>
          </a:xfrm>
        </p:spPr>
        <p:txBody>
          <a:bodyPr anchor="b" anchorCtr="0">
            <a:noAutofit/>
          </a:bodyPr>
          <a:lstStyle>
            <a:lvl1pPr>
              <a:spcBef>
                <a:spcPts val="0"/>
              </a:spcBef>
              <a:defRPr sz="1000" i="1" baseline="0">
                <a:latin typeface="Cambria" panose="02040503050406030204" pitchFamily="18" charset="0"/>
                <a:ea typeface="Cambria" panose="02040503050406030204" pitchFamily="18" charset="0"/>
              </a:defRPr>
            </a:lvl1pPr>
          </a:lstStyle>
          <a:p>
            <a:pPr lvl="0"/>
            <a:r>
              <a:rPr lang="de-DE" dirty="0"/>
              <a:t>Quelle:</a:t>
            </a:r>
          </a:p>
        </p:txBody>
      </p:sp>
      <p:sp>
        <p:nvSpPr>
          <p:cNvPr id="11" name="Textplatzhalter 8"/>
          <p:cNvSpPr>
            <a:spLocks noGrp="1"/>
          </p:cNvSpPr>
          <p:nvPr>
            <p:ph type="body" sz="quarter" idx="19" hasCustomPrompt="1"/>
          </p:nvPr>
        </p:nvSpPr>
        <p:spPr>
          <a:xfrm>
            <a:off x="4345200" y="5499180"/>
            <a:ext cx="3506400" cy="307777"/>
          </a:xfrm>
        </p:spPr>
        <p:txBody>
          <a:bodyPr wrap="square" anchor="b" anchorCtr="0">
            <a:noAutofit/>
          </a:bodyPr>
          <a:lstStyle>
            <a:lvl1pPr>
              <a:spcBef>
                <a:spcPts val="0"/>
              </a:spcBef>
              <a:defRPr sz="1200">
                <a:latin typeface="Calibri" panose="020F0502020204030204" pitchFamily="34" charset="0"/>
                <a:cs typeface="Calibri" panose="020F0502020204030204" pitchFamily="34" charset="0"/>
              </a:defRPr>
            </a:lvl1pPr>
          </a:lstStyle>
          <a:p>
            <a:pPr lvl="0"/>
            <a:r>
              <a:rPr lang="de-DE" dirty="0"/>
              <a:t>Legende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Zusammenfassung">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dirty="0"/>
              <a:t>Zusammenfassung </a:t>
            </a:r>
            <a:br>
              <a:rPr lang="de-DE" dirty="0"/>
            </a:br>
            <a:r>
              <a:rPr lang="de-DE" dirty="0"/>
              <a:t>Cambria 30 </a:t>
            </a:r>
            <a:r>
              <a:rPr lang="de-DE" dirty="0" err="1"/>
              <a:t>pt</a:t>
            </a:r>
            <a:r>
              <a:rPr lang="de-DE" dirty="0"/>
              <a:t>, ZAB 35 </a:t>
            </a:r>
            <a:r>
              <a:rPr lang="de-DE" dirty="0" err="1"/>
              <a:t>pt</a:t>
            </a:r>
            <a:r>
              <a:rPr lang="de-DE" dirty="0"/>
              <a:t> </a:t>
            </a:r>
          </a:p>
        </p:txBody>
      </p:sp>
      <p:pic>
        <p:nvPicPr>
          <p:cNvPr id="6" name="Grafik 5">
            <a:extLst>
              <a:ext uri="{FF2B5EF4-FFF2-40B4-BE49-F238E27FC236}">
                <a16:creationId xmlns:a16="http://schemas.microsoft.com/office/drawing/2014/main" id="{72FB127B-FA66-554A-8BF9-1DB8ED853BD3}"/>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6130038">
            <a:off x="7565626" y="3344128"/>
            <a:ext cx="2633734" cy="2633734"/>
          </a:xfrm>
          <a:prstGeom prst="rect">
            <a:avLst/>
          </a:prstGeom>
        </p:spPr>
      </p:pic>
      <p:pic>
        <p:nvPicPr>
          <p:cNvPr id="7" name="Grafik 6">
            <a:extLst>
              <a:ext uri="{FF2B5EF4-FFF2-40B4-BE49-F238E27FC236}">
                <a16:creationId xmlns:a16="http://schemas.microsoft.com/office/drawing/2014/main" id="{925DF351-6E07-854B-B07B-427FED398E97}"/>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488913" y="2466603"/>
            <a:ext cx="2897107" cy="2897107"/>
          </a:xfrm>
          <a:prstGeom prst="rect">
            <a:avLst/>
          </a:prstGeom>
        </p:spPr>
      </p:pic>
      <p:pic>
        <p:nvPicPr>
          <p:cNvPr id="8" name="Grafik 7">
            <a:extLst>
              <a:ext uri="{FF2B5EF4-FFF2-40B4-BE49-F238E27FC236}">
                <a16:creationId xmlns:a16="http://schemas.microsoft.com/office/drawing/2014/main" id="{B020186A-48DC-E942-ABD1-EB4D061D6E3E}"/>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2700000">
            <a:off x="2288383" y="-960907"/>
            <a:ext cx="6858000" cy="6858000"/>
          </a:xfrm>
          <a:prstGeom prst="rect">
            <a:avLst/>
          </a:prstGeom>
        </p:spPr>
      </p:pic>
    </p:spTree>
    <p:extLst>
      <p:ext uri="{BB962C8B-B14F-4D97-AF65-F5344CB8AC3E}">
        <p14:creationId xmlns:p14="http://schemas.microsoft.com/office/powerpoint/2010/main" val="16770660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azit 1">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lvl1pPr>
          </a:lstStyle>
          <a:p>
            <a:r>
              <a:rPr lang="de-DE" dirty="0"/>
              <a:t>Fazit Variante 1</a:t>
            </a:r>
            <a:br>
              <a:rPr lang="de-DE" dirty="0"/>
            </a:br>
            <a:r>
              <a:rPr lang="de-DE" dirty="0"/>
              <a:t>Cambria 30 </a:t>
            </a:r>
            <a:r>
              <a:rPr lang="de-DE" dirty="0" err="1"/>
              <a:t>pt</a:t>
            </a:r>
            <a:r>
              <a:rPr lang="de-DE" dirty="0"/>
              <a:t>, ZAB 35 </a:t>
            </a:r>
            <a:r>
              <a:rPr lang="de-DE" dirty="0" err="1"/>
              <a:t>pt</a:t>
            </a:r>
            <a:r>
              <a:rPr lang="de-DE" dirty="0"/>
              <a:t> </a:t>
            </a:r>
          </a:p>
        </p:txBody>
      </p:sp>
      <p:pic>
        <p:nvPicPr>
          <p:cNvPr id="6" name="Grafik 5">
            <a:extLst>
              <a:ext uri="{FF2B5EF4-FFF2-40B4-BE49-F238E27FC236}">
                <a16:creationId xmlns:a16="http://schemas.microsoft.com/office/drawing/2014/main" id="{176886BD-2096-0E47-ABF7-11BDBBD181B1}"/>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834429">
            <a:off x="442884" y="1743648"/>
            <a:ext cx="4567565" cy="4242414"/>
          </a:xfrm>
          <a:prstGeom prst="rect">
            <a:avLst/>
          </a:prstGeom>
        </p:spPr>
      </p:pic>
      <p:pic>
        <p:nvPicPr>
          <p:cNvPr id="9" name="Grafik 8">
            <a:extLst>
              <a:ext uri="{FF2B5EF4-FFF2-40B4-BE49-F238E27FC236}">
                <a16:creationId xmlns:a16="http://schemas.microsoft.com/office/drawing/2014/main" id="{D17AB6F9-F143-1F43-9F81-4CBE9A90AC47}"/>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75520" y="2425470"/>
            <a:ext cx="1873494" cy="2845815"/>
          </a:xfrm>
          <a:prstGeom prst="rect">
            <a:avLst/>
          </a:prstGeom>
        </p:spPr>
      </p:pic>
      <p:sp>
        <p:nvSpPr>
          <p:cNvPr id="26" name="Textplatzhalter 4"/>
          <p:cNvSpPr>
            <a:spLocks noGrp="1"/>
          </p:cNvSpPr>
          <p:nvPr>
            <p:ph type="body" sz="quarter" idx="15" hasCustomPrompt="1"/>
          </p:nvPr>
        </p:nvSpPr>
        <p:spPr>
          <a:xfrm>
            <a:off x="5159896" y="2000782"/>
            <a:ext cx="5904656" cy="337840"/>
          </a:xfrm>
          <a:prstGeom prst="rect">
            <a:avLst/>
          </a:prstGeom>
        </p:spPr>
        <p:txBody>
          <a:bodyPr>
            <a:noAutofit/>
          </a:bodyPr>
          <a:lstStyle>
            <a:lvl1pPr>
              <a:defRPr sz="1600" b="1">
                <a:latin typeface="Calibri" panose="020F0502020204030204" pitchFamily="34" charset="0"/>
                <a:cs typeface="Calibri" panose="020F0502020204030204" pitchFamily="34" charset="0"/>
              </a:defRPr>
            </a:lvl1pPr>
          </a:lstStyle>
          <a:p>
            <a:pPr lvl="0"/>
            <a:r>
              <a:rPr lang="de-DE" dirty="0"/>
              <a:t>Text hinzufügen</a:t>
            </a:r>
          </a:p>
        </p:txBody>
      </p:sp>
      <p:sp>
        <p:nvSpPr>
          <p:cNvPr id="27" name="Textplatzhalter 4"/>
          <p:cNvSpPr>
            <a:spLocks noGrp="1"/>
          </p:cNvSpPr>
          <p:nvPr>
            <p:ph type="body" sz="quarter" idx="21" hasCustomPrompt="1"/>
          </p:nvPr>
        </p:nvSpPr>
        <p:spPr>
          <a:xfrm>
            <a:off x="5159896" y="2402051"/>
            <a:ext cx="5904656" cy="965084"/>
          </a:xfrm>
          <a:prstGeom prst="rect">
            <a:avLst/>
          </a:prstGeom>
        </p:spPr>
        <p:txBody>
          <a:bodyPr>
            <a:noAutofit/>
          </a:bodyPr>
          <a:lstStyle>
            <a:lvl1pPr>
              <a:lnSpc>
                <a:spcPct val="100000"/>
              </a:lnSpc>
              <a:defRPr sz="1600" b="0" baseline="0">
                <a:latin typeface="Calibri" panose="020F0502020204030204" pitchFamily="34" charset="0"/>
                <a:cs typeface="Calibri" panose="020F0502020204030204" pitchFamily="34" charset="0"/>
              </a:defRPr>
            </a:lvl1pPr>
          </a:lstStyle>
          <a:p>
            <a:pPr lvl="0"/>
            <a:r>
              <a:rPr lang="de-DE" dirty="0"/>
              <a:t>Text hinzufügen</a:t>
            </a:r>
          </a:p>
        </p:txBody>
      </p:sp>
      <p:sp>
        <p:nvSpPr>
          <p:cNvPr id="28" name="Textplatzhalter 4"/>
          <p:cNvSpPr>
            <a:spLocks noGrp="1"/>
          </p:cNvSpPr>
          <p:nvPr>
            <p:ph type="body" sz="quarter" idx="22" hasCustomPrompt="1"/>
          </p:nvPr>
        </p:nvSpPr>
        <p:spPr>
          <a:xfrm>
            <a:off x="5159896" y="3430799"/>
            <a:ext cx="5904656" cy="337840"/>
          </a:xfrm>
          <a:prstGeom prst="rect">
            <a:avLst/>
          </a:prstGeom>
        </p:spPr>
        <p:txBody>
          <a:bodyPr>
            <a:noAutofit/>
          </a:bodyPr>
          <a:lstStyle>
            <a:lvl1pPr>
              <a:defRPr sz="1600" b="1">
                <a:latin typeface="Calibri" panose="020F0502020204030204" pitchFamily="34" charset="0"/>
                <a:cs typeface="Calibri" panose="020F0502020204030204" pitchFamily="34" charset="0"/>
              </a:defRPr>
            </a:lvl1pPr>
          </a:lstStyle>
          <a:p>
            <a:pPr lvl="0"/>
            <a:r>
              <a:rPr lang="de-DE" dirty="0"/>
              <a:t>Text hinzufügen</a:t>
            </a:r>
          </a:p>
        </p:txBody>
      </p:sp>
      <p:sp>
        <p:nvSpPr>
          <p:cNvPr id="29" name="Textplatzhalter 4"/>
          <p:cNvSpPr>
            <a:spLocks noGrp="1"/>
          </p:cNvSpPr>
          <p:nvPr>
            <p:ph type="body" sz="quarter" idx="23" hasCustomPrompt="1"/>
          </p:nvPr>
        </p:nvSpPr>
        <p:spPr>
          <a:xfrm>
            <a:off x="5159896" y="3832068"/>
            <a:ext cx="5904656" cy="965084"/>
          </a:xfrm>
          <a:prstGeom prst="rect">
            <a:avLst/>
          </a:prstGeom>
        </p:spPr>
        <p:txBody>
          <a:bodyPr>
            <a:noAutofit/>
          </a:bodyPr>
          <a:lstStyle>
            <a:lvl1pPr>
              <a:lnSpc>
                <a:spcPct val="100000"/>
              </a:lnSpc>
              <a:defRPr sz="1600" b="0">
                <a:latin typeface="Calibri" panose="020F0502020204030204" pitchFamily="34" charset="0"/>
                <a:cs typeface="Calibri" panose="020F0502020204030204" pitchFamily="34" charset="0"/>
              </a:defRPr>
            </a:lvl1pPr>
          </a:lstStyle>
          <a:p>
            <a:pPr lvl="0"/>
            <a:r>
              <a:rPr lang="de-DE" dirty="0"/>
              <a:t>Text hinzufügen</a:t>
            </a:r>
          </a:p>
        </p:txBody>
      </p:sp>
      <p:sp>
        <p:nvSpPr>
          <p:cNvPr id="30" name="Textplatzhalter 4"/>
          <p:cNvSpPr>
            <a:spLocks noGrp="1"/>
          </p:cNvSpPr>
          <p:nvPr>
            <p:ph type="body" sz="quarter" idx="24" hasCustomPrompt="1"/>
          </p:nvPr>
        </p:nvSpPr>
        <p:spPr>
          <a:xfrm>
            <a:off x="5159896" y="4870959"/>
            <a:ext cx="5904656" cy="337840"/>
          </a:xfrm>
          <a:prstGeom prst="rect">
            <a:avLst/>
          </a:prstGeom>
        </p:spPr>
        <p:txBody>
          <a:bodyPr>
            <a:noAutofit/>
          </a:bodyPr>
          <a:lstStyle>
            <a:lvl1pPr>
              <a:defRPr sz="1600" b="1">
                <a:latin typeface="Calibri" panose="020F0502020204030204" pitchFamily="34" charset="0"/>
                <a:cs typeface="Calibri" panose="020F0502020204030204" pitchFamily="34" charset="0"/>
              </a:defRPr>
            </a:lvl1pPr>
          </a:lstStyle>
          <a:p>
            <a:pPr lvl="0"/>
            <a:r>
              <a:rPr lang="de-DE" dirty="0"/>
              <a:t>Text hinzufügen</a:t>
            </a:r>
          </a:p>
        </p:txBody>
      </p:sp>
      <p:sp>
        <p:nvSpPr>
          <p:cNvPr id="31" name="Textplatzhalter 4"/>
          <p:cNvSpPr>
            <a:spLocks noGrp="1"/>
          </p:cNvSpPr>
          <p:nvPr>
            <p:ph type="body" sz="quarter" idx="25" hasCustomPrompt="1"/>
          </p:nvPr>
        </p:nvSpPr>
        <p:spPr>
          <a:xfrm>
            <a:off x="5159896" y="5272228"/>
            <a:ext cx="5904656" cy="965084"/>
          </a:xfrm>
          <a:prstGeom prst="rect">
            <a:avLst/>
          </a:prstGeom>
        </p:spPr>
        <p:txBody>
          <a:bodyPr>
            <a:noAutofit/>
          </a:bodyPr>
          <a:lstStyle>
            <a:lvl1pPr>
              <a:lnSpc>
                <a:spcPct val="100000"/>
              </a:lnSpc>
              <a:defRPr sz="1600" b="0">
                <a:latin typeface="Calibri" panose="020F0502020204030204" pitchFamily="34" charset="0"/>
                <a:cs typeface="Calibri" panose="020F0502020204030204" pitchFamily="34" charset="0"/>
              </a:defRPr>
            </a:lvl1pPr>
          </a:lstStyle>
          <a:p>
            <a:pPr lvl="0"/>
            <a:r>
              <a:rPr lang="de-DE" dirty="0"/>
              <a:t>Text hinzufügen</a:t>
            </a:r>
          </a:p>
        </p:txBody>
      </p:sp>
    </p:spTree>
    <p:extLst>
      <p:ext uri="{BB962C8B-B14F-4D97-AF65-F5344CB8AC3E}">
        <p14:creationId xmlns:p14="http://schemas.microsoft.com/office/powerpoint/2010/main" val="37084415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Fazit 2">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de-DE" dirty="0"/>
              <a:t>Fazit Variante 2 </a:t>
            </a:r>
            <a:br>
              <a:rPr lang="de-DE" dirty="0"/>
            </a:br>
            <a:r>
              <a:rPr lang="de-DE" dirty="0"/>
              <a:t>Cambria 30 </a:t>
            </a:r>
            <a:r>
              <a:rPr lang="de-DE" dirty="0" err="1"/>
              <a:t>pt</a:t>
            </a:r>
            <a:r>
              <a:rPr lang="de-DE" dirty="0"/>
              <a:t>, ZAB 35 </a:t>
            </a:r>
            <a:r>
              <a:rPr lang="de-DE" dirty="0" err="1"/>
              <a:t>pt</a:t>
            </a:r>
            <a:r>
              <a:rPr lang="de-DE" dirty="0"/>
              <a:t> </a:t>
            </a:r>
          </a:p>
        </p:txBody>
      </p:sp>
      <p:sp>
        <p:nvSpPr>
          <p:cNvPr id="18" name="Rechteck 17">
            <a:extLst>
              <a:ext uri="{FF2B5EF4-FFF2-40B4-BE49-F238E27FC236}">
                <a16:creationId xmlns:a16="http://schemas.microsoft.com/office/drawing/2014/main" id="{8AD80FA7-306F-C946-82CD-DCC59C992CD9}"/>
              </a:ext>
            </a:extLst>
          </p:cNvPr>
          <p:cNvSpPr/>
          <p:nvPr userDrawn="1"/>
        </p:nvSpPr>
        <p:spPr>
          <a:xfrm>
            <a:off x="485615" y="1865404"/>
            <a:ext cx="3708000" cy="3535482"/>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00" dirty="0">
              <a:solidFill>
                <a:schemeClr val="tx1"/>
              </a:solidFill>
            </a:endParaRPr>
          </a:p>
          <a:p>
            <a:pPr algn="ctr"/>
            <a:endParaRPr sz="2000" dirty="0" err="1">
              <a:solidFill>
                <a:schemeClr val="tx1"/>
              </a:solidFill>
            </a:endParaRPr>
          </a:p>
        </p:txBody>
      </p:sp>
      <p:pic>
        <p:nvPicPr>
          <p:cNvPr id="21" name="Grafik 20">
            <a:extLst>
              <a:ext uri="{FF2B5EF4-FFF2-40B4-BE49-F238E27FC236}">
                <a16:creationId xmlns:a16="http://schemas.microsoft.com/office/drawing/2014/main" id="{8D65C8B0-2220-DD4B-B78D-4964653AAF38}"/>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90431" y="2156997"/>
            <a:ext cx="479915" cy="479915"/>
          </a:xfrm>
          <a:prstGeom prst="rect">
            <a:avLst/>
          </a:prstGeom>
        </p:spPr>
      </p:pic>
      <p:sp>
        <p:nvSpPr>
          <p:cNvPr id="22" name="Rechteck 21">
            <a:extLst>
              <a:ext uri="{FF2B5EF4-FFF2-40B4-BE49-F238E27FC236}">
                <a16:creationId xmlns:a16="http://schemas.microsoft.com/office/drawing/2014/main" id="{16261E43-BA4C-434B-8DC0-7BEEBE51F3A0}"/>
              </a:ext>
            </a:extLst>
          </p:cNvPr>
          <p:cNvSpPr/>
          <p:nvPr userDrawn="1"/>
        </p:nvSpPr>
        <p:spPr>
          <a:xfrm>
            <a:off x="4193615" y="1865404"/>
            <a:ext cx="3708000" cy="3535482"/>
          </a:xfrm>
          <a:prstGeom prst="rect">
            <a:avLst/>
          </a:prstGeom>
          <a:solidFill>
            <a:srgbClr val="CFE3E0"/>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00" dirty="0">
              <a:solidFill>
                <a:schemeClr val="tx1"/>
              </a:solidFill>
            </a:endParaRPr>
          </a:p>
          <a:p>
            <a:pPr algn="ctr"/>
            <a:endParaRPr sz="2000" dirty="0" err="1">
              <a:solidFill>
                <a:schemeClr val="tx1"/>
              </a:solidFill>
            </a:endParaRPr>
          </a:p>
        </p:txBody>
      </p:sp>
      <p:pic>
        <p:nvPicPr>
          <p:cNvPr id="25" name="Grafik 24">
            <a:extLst>
              <a:ext uri="{FF2B5EF4-FFF2-40B4-BE49-F238E27FC236}">
                <a16:creationId xmlns:a16="http://schemas.microsoft.com/office/drawing/2014/main" id="{24F5C256-18E0-9B46-9B78-2C0DD9D53717}"/>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651115" y="2169077"/>
            <a:ext cx="479915" cy="479915"/>
          </a:xfrm>
          <a:prstGeom prst="rect">
            <a:avLst/>
          </a:prstGeom>
        </p:spPr>
      </p:pic>
      <p:sp>
        <p:nvSpPr>
          <p:cNvPr id="26" name="Rechteck 25">
            <a:extLst>
              <a:ext uri="{FF2B5EF4-FFF2-40B4-BE49-F238E27FC236}">
                <a16:creationId xmlns:a16="http://schemas.microsoft.com/office/drawing/2014/main" id="{142CC25E-DD72-C94A-B0C8-F015375DB98F}"/>
              </a:ext>
            </a:extLst>
          </p:cNvPr>
          <p:cNvSpPr/>
          <p:nvPr userDrawn="1"/>
        </p:nvSpPr>
        <p:spPr>
          <a:xfrm>
            <a:off x="7885551" y="1865404"/>
            <a:ext cx="3708000" cy="3535482"/>
          </a:xfrm>
          <a:prstGeom prst="rect">
            <a:avLst/>
          </a:prstGeom>
          <a:solidFill>
            <a:schemeClr val="accent3"/>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000" dirty="0">
              <a:solidFill>
                <a:schemeClr val="tx1"/>
              </a:solidFill>
            </a:endParaRPr>
          </a:p>
          <a:p>
            <a:pPr algn="ctr"/>
            <a:endParaRPr sz="2000" dirty="0" err="1">
              <a:solidFill>
                <a:schemeClr val="tx1"/>
              </a:solidFill>
            </a:endParaRPr>
          </a:p>
        </p:txBody>
      </p:sp>
      <p:pic>
        <p:nvPicPr>
          <p:cNvPr id="29" name="Grafik 28">
            <a:extLst>
              <a:ext uri="{FF2B5EF4-FFF2-40B4-BE49-F238E27FC236}">
                <a16:creationId xmlns:a16="http://schemas.microsoft.com/office/drawing/2014/main" id="{76FCA7C2-426E-D947-A0E3-5B64D4D118FF}"/>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8328248" y="2169077"/>
            <a:ext cx="479915" cy="479915"/>
          </a:xfrm>
          <a:prstGeom prst="rect">
            <a:avLst/>
          </a:prstGeom>
        </p:spPr>
      </p:pic>
      <p:sp>
        <p:nvSpPr>
          <p:cNvPr id="36" name="Textplatzhalter 4"/>
          <p:cNvSpPr>
            <a:spLocks noGrp="1"/>
          </p:cNvSpPr>
          <p:nvPr>
            <p:ph type="body" sz="quarter" idx="21" hasCustomPrompt="1"/>
          </p:nvPr>
        </p:nvSpPr>
        <p:spPr>
          <a:xfrm>
            <a:off x="894036" y="2771665"/>
            <a:ext cx="2992182" cy="337840"/>
          </a:xfrm>
          <a:prstGeom prst="rect">
            <a:avLst/>
          </a:prstGeom>
        </p:spPr>
        <p:txBody>
          <a:bodyPr>
            <a:noAutofit/>
          </a:bodyPr>
          <a:lstStyle>
            <a:lvl1pPr>
              <a:defRPr sz="1600" b="1"/>
            </a:lvl1pPr>
          </a:lstStyle>
          <a:p>
            <a:pPr lvl="0"/>
            <a:r>
              <a:rPr lang="de-DE" dirty="0"/>
              <a:t>Text hinzufügen</a:t>
            </a:r>
          </a:p>
        </p:txBody>
      </p:sp>
      <p:sp>
        <p:nvSpPr>
          <p:cNvPr id="37" name="Textplatzhalter 4"/>
          <p:cNvSpPr>
            <a:spLocks noGrp="1"/>
          </p:cNvSpPr>
          <p:nvPr>
            <p:ph type="body" sz="quarter" idx="22" hasCustomPrompt="1"/>
          </p:nvPr>
        </p:nvSpPr>
        <p:spPr>
          <a:xfrm>
            <a:off x="894721" y="3261904"/>
            <a:ext cx="2989384" cy="1967296"/>
          </a:xfrm>
          <a:prstGeom prst="rect">
            <a:avLst/>
          </a:prstGeom>
        </p:spPr>
        <p:txBody>
          <a:bodyPr>
            <a:noAutofit/>
          </a:bodyPr>
          <a:lstStyle>
            <a:lvl1pPr>
              <a:lnSpc>
                <a:spcPct val="100000"/>
              </a:lnSpc>
              <a:defRPr sz="1600" b="0" baseline="0"/>
            </a:lvl1pPr>
          </a:lstStyle>
          <a:p>
            <a:pPr lvl="0"/>
            <a:r>
              <a:rPr lang="de-DE" dirty="0"/>
              <a:t>Text hinzufügen</a:t>
            </a:r>
          </a:p>
        </p:txBody>
      </p:sp>
      <p:sp>
        <p:nvSpPr>
          <p:cNvPr id="38" name="Textplatzhalter 4"/>
          <p:cNvSpPr>
            <a:spLocks noGrp="1"/>
          </p:cNvSpPr>
          <p:nvPr>
            <p:ph type="body" sz="quarter" idx="23" hasCustomPrompt="1"/>
          </p:nvPr>
        </p:nvSpPr>
        <p:spPr>
          <a:xfrm>
            <a:off x="4662613" y="2771665"/>
            <a:ext cx="2992182" cy="337840"/>
          </a:xfrm>
          <a:prstGeom prst="rect">
            <a:avLst/>
          </a:prstGeom>
        </p:spPr>
        <p:txBody>
          <a:bodyPr>
            <a:noAutofit/>
          </a:bodyPr>
          <a:lstStyle>
            <a:lvl1pPr>
              <a:defRPr sz="1600" b="1"/>
            </a:lvl1pPr>
          </a:lstStyle>
          <a:p>
            <a:pPr lvl="0"/>
            <a:r>
              <a:rPr lang="de-DE" dirty="0"/>
              <a:t>Text hinzufügen</a:t>
            </a:r>
          </a:p>
        </p:txBody>
      </p:sp>
      <p:sp>
        <p:nvSpPr>
          <p:cNvPr id="39" name="Textplatzhalter 4"/>
          <p:cNvSpPr>
            <a:spLocks noGrp="1"/>
          </p:cNvSpPr>
          <p:nvPr>
            <p:ph type="body" sz="quarter" idx="24" hasCustomPrompt="1"/>
          </p:nvPr>
        </p:nvSpPr>
        <p:spPr>
          <a:xfrm>
            <a:off x="4663298" y="3261904"/>
            <a:ext cx="2989384" cy="1967296"/>
          </a:xfrm>
          <a:prstGeom prst="rect">
            <a:avLst/>
          </a:prstGeom>
        </p:spPr>
        <p:txBody>
          <a:bodyPr>
            <a:noAutofit/>
          </a:bodyPr>
          <a:lstStyle>
            <a:lvl1pPr>
              <a:lnSpc>
                <a:spcPct val="100000"/>
              </a:lnSpc>
              <a:defRPr sz="1600" b="0" baseline="0"/>
            </a:lvl1pPr>
          </a:lstStyle>
          <a:p>
            <a:pPr lvl="0"/>
            <a:r>
              <a:rPr lang="de-DE" dirty="0"/>
              <a:t>Text hinzufügen</a:t>
            </a:r>
          </a:p>
        </p:txBody>
      </p:sp>
      <p:sp>
        <p:nvSpPr>
          <p:cNvPr id="40" name="Textplatzhalter 4"/>
          <p:cNvSpPr>
            <a:spLocks noGrp="1"/>
          </p:cNvSpPr>
          <p:nvPr>
            <p:ph type="body" sz="quarter" idx="25" hasCustomPrompt="1"/>
          </p:nvPr>
        </p:nvSpPr>
        <p:spPr>
          <a:xfrm>
            <a:off x="8328248" y="2771665"/>
            <a:ext cx="2992182" cy="337840"/>
          </a:xfrm>
          <a:prstGeom prst="rect">
            <a:avLst/>
          </a:prstGeom>
        </p:spPr>
        <p:txBody>
          <a:bodyPr>
            <a:noAutofit/>
          </a:bodyPr>
          <a:lstStyle>
            <a:lvl1pPr>
              <a:defRPr sz="1600" b="1"/>
            </a:lvl1pPr>
          </a:lstStyle>
          <a:p>
            <a:pPr lvl="0"/>
            <a:r>
              <a:rPr lang="de-DE" dirty="0"/>
              <a:t>Text hinzufügen</a:t>
            </a:r>
          </a:p>
        </p:txBody>
      </p:sp>
      <p:sp>
        <p:nvSpPr>
          <p:cNvPr id="41" name="Textplatzhalter 4"/>
          <p:cNvSpPr>
            <a:spLocks noGrp="1"/>
          </p:cNvSpPr>
          <p:nvPr>
            <p:ph type="body" sz="quarter" idx="26" hasCustomPrompt="1"/>
          </p:nvPr>
        </p:nvSpPr>
        <p:spPr>
          <a:xfrm>
            <a:off x="8328933" y="3261904"/>
            <a:ext cx="2989384" cy="1967296"/>
          </a:xfrm>
          <a:prstGeom prst="rect">
            <a:avLst/>
          </a:prstGeom>
        </p:spPr>
        <p:txBody>
          <a:bodyPr>
            <a:noAutofit/>
          </a:bodyPr>
          <a:lstStyle>
            <a:lvl1pPr>
              <a:lnSpc>
                <a:spcPct val="100000"/>
              </a:lnSpc>
              <a:defRPr sz="1600" b="0" baseline="0"/>
            </a:lvl1pPr>
          </a:lstStyle>
          <a:p>
            <a:pPr lvl="0"/>
            <a:r>
              <a:rPr lang="de-DE" dirty="0"/>
              <a:t>Text hinzufügen</a:t>
            </a:r>
          </a:p>
        </p:txBody>
      </p:sp>
    </p:spTree>
    <p:extLst>
      <p:ext uri="{BB962C8B-B14F-4D97-AF65-F5344CB8AC3E}">
        <p14:creationId xmlns:p14="http://schemas.microsoft.com/office/powerpoint/2010/main" val="5648589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Vorstellung_Titel">
    <p:spTree>
      <p:nvGrpSpPr>
        <p:cNvPr id="1" name=""/>
        <p:cNvGrpSpPr/>
        <p:nvPr/>
      </p:nvGrpSpPr>
      <p:grpSpPr>
        <a:xfrm>
          <a:off x="0" y="0"/>
          <a:ext cx="0" cy="0"/>
          <a:chOff x="0" y="0"/>
          <a:chExt cx="0" cy="0"/>
        </a:xfrm>
      </p:grpSpPr>
      <p:sp>
        <p:nvSpPr>
          <p:cNvPr id="15" name="Rechteck 14">
            <a:extLst>
              <a:ext uri="{FF2B5EF4-FFF2-40B4-BE49-F238E27FC236}">
                <a16:creationId xmlns:a16="http://schemas.microsoft.com/office/drawing/2014/main" id="{C926118E-7325-4D7A-A7AD-63E8C826CB46}"/>
              </a:ext>
            </a:extLst>
          </p:cNvPr>
          <p:cNvSpPr/>
          <p:nvPr userDrawn="1"/>
        </p:nvSpPr>
        <p:spPr>
          <a:xfrm>
            <a:off x="0" y="0"/>
            <a:ext cx="12192000" cy="6858000"/>
          </a:xfrm>
          <a:prstGeom prst="rect">
            <a:avLst/>
          </a:prstGeom>
          <a:solidFill>
            <a:sysClr val="window" lastClr="FFFFFF"/>
          </a:solidFill>
          <a:ln w="9525"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2000" b="0" i="0" u="none" strike="noStrike" kern="0" cap="none" spc="0" normalizeH="0" baseline="0" noProof="0" dirty="0" err="1">
              <a:ln>
                <a:noFill/>
              </a:ln>
              <a:solidFill>
                <a:prstClr val="black"/>
              </a:solidFill>
              <a:effectLst/>
              <a:uLnTx/>
              <a:uFillTx/>
              <a:latin typeface="Calibri"/>
              <a:ea typeface="+mn-ea"/>
              <a:cs typeface="+mn-cs"/>
            </a:endParaRPr>
          </a:p>
        </p:txBody>
      </p:sp>
      <p:pic>
        <p:nvPicPr>
          <p:cNvPr id="16" name="Grafik 15" descr="Ein Bild, das Text, Schiefertafel enthält.&#10;&#10;Automatisch generierte Beschreibung">
            <a:extLst>
              <a:ext uri="{FF2B5EF4-FFF2-40B4-BE49-F238E27FC236}">
                <a16:creationId xmlns:a16="http://schemas.microsoft.com/office/drawing/2014/main" id="{7147D44C-F799-4E86-9E19-B2F9D03EDE7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79425" y="1522288"/>
            <a:ext cx="11173075" cy="4784679"/>
          </a:xfrm>
          <a:prstGeom prst="rect">
            <a:avLst/>
          </a:prstGeom>
        </p:spPr>
      </p:pic>
      <p:pic>
        <p:nvPicPr>
          <p:cNvPr id="17" name="Grafik 16">
            <a:extLst>
              <a:ext uri="{FF2B5EF4-FFF2-40B4-BE49-F238E27FC236}">
                <a16:creationId xmlns:a16="http://schemas.microsoft.com/office/drawing/2014/main" id="{F040B96F-0330-A748-BBE6-31EE1754B611}"/>
              </a:ext>
            </a:extLst>
          </p:cNvPr>
          <p:cNvPicPr>
            <a:picLocks noChangeAspect="1"/>
          </p:cNvPicPr>
          <p:nvPr userDrawn="1"/>
        </p:nvPicPr>
        <p:blipFill>
          <a:blip r:embed="rId3" cstate="print">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516761" y="445493"/>
            <a:ext cx="1637886" cy="818943"/>
          </a:xfrm>
          <a:prstGeom prst="rect">
            <a:avLst/>
          </a:prstGeom>
        </p:spPr>
      </p:pic>
      <p:sp>
        <p:nvSpPr>
          <p:cNvPr id="19" name="Textplatzhalter 1">
            <a:extLst>
              <a:ext uri="{FF2B5EF4-FFF2-40B4-BE49-F238E27FC236}">
                <a16:creationId xmlns:a16="http://schemas.microsoft.com/office/drawing/2014/main" id="{AA3A13B9-E2DE-4966-9921-A0C8AE5AAA1E}"/>
              </a:ext>
            </a:extLst>
          </p:cNvPr>
          <p:cNvSpPr txBox="1">
            <a:spLocks/>
          </p:cNvSpPr>
          <p:nvPr userDrawn="1"/>
        </p:nvSpPr>
        <p:spPr>
          <a:xfrm>
            <a:off x="1583269" y="4149723"/>
            <a:ext cx="4512731" cy="2401200"/>
          </a:xfrm>
          <a:prstGeom prst="rect">
            <a:avLst/>
          </a:prstGeom>
          <a:solidFill>
            <a:srgbClr val="407469">
              <a:alpha val="80000"/>
            </a:srgbClr>
          </a:solidFill>
        </p:spPr>
        <p:txBody>
          <a:bodyPr vert="horz" lIns="252000" tIns="144000" rIns="252000" bIns="144000" rtlCol="0">
            <a:noAutofit/>
          </a:bodyPr>
          <a:lstStyle>
            <a:lvl1pPr marL="0" indent="0" algn="l" defTabSz="914400" rtl="0" eaLnBrk="1" latinLnBrk="0" hangingPunct="1">
              <a:lnSpc>
                <a:spcPts val="3900"/>
              </a:lnSpc>
              <a:spcBef>
                <a:spcPts val="0"/>
              </a:spcBef>
              <a:buFontTx/>
              <a:buNone/>
              <a:defRPr sz="2900" kern="1200" baseline="0">
                <a:solidFill>
                  <a:schemeClr val="bg1"/>
                </a:solidFill>
                <a:latin typeface="Cambria" panose="02040503050406030204" pitchFamily="18" charset="0"/>
                <a:ea typeface="Cambria" panose="02040503050406030204" pitchFamily="18" charset="0"/>
                <a:cs typeface="+mn-cs"/>
              </a:defRPr>
            </a:lvl1pPr>
            <a:lvl2pPr marL="252000" indent="-252000" algn="l" defTabSz="914400" rtl="0" eaLnBrk="1" latinLnBrk="0" hangingPunct="1">
              <a:lnSpc>
                <a:spcPts val="2400"/>
              </a:lnSpc>
              <a:spcBef>
                <a:spcPts val="0"/>
              </a:spcBef>
              <a:buClr>
                <a:schemeClr val="accent1"/>
              </a:buClr>
              <a:buFont typeface="Arial"/>
              <a:buChar char="•"/>
              <a:defRPr sz="2000" kern="1200" baseline="0">
                <a:solidFill>
                  <a:schemeClr val="tx1"/>
                </a:solidFill>
                <a:latin typeface="Cambria" panose="02040503050406030204" pitchFamily="18" charset="0"/>
                <a:ea typeface="Cambria" panose="02040503050406030204" pitchFamily="18" charset="0"/>
                <a:cs typeface="+mn-cs"/>
              </a:defRPr>
            </a:lvl2pPr>
            <a:lvl3pPr marL="252000" indent="-252000" algn="l" defTabSz="914400" rtl="0" eaLnBrk="1" latinLnBrk="0" hangingPunct="1">
              <a:lnSpc>
                <a:spcPts val="2400"/>
              </a:lnSpc>
              <a:spcBef>
                <a:spcPts val="0"/>
              </a:spcBef>
              <a:buClr>
                <a:schemeClr val="accent1"/>
              </a:buClr>
              <a:buFont typeface="+mj-lt"/>
              <a:buAutoNum type="arabicPeriod"/>
              <a:defRPr sz="2000" kern="1200" baseline="0">
                <a:solidFill>
                  <a:schemeClr val="tx1"/>
                </a:solidFill>
                <a:latin typeface="Cambria" panose="02040503050406030204" pitchFamily="18" charset="0"/>
                <a:ea typeface="Cambria" panose="02040503050406030204" pitchFamily="18" charset="0"/>
                <a:cs typeface="+mn-cs"/>
              </a:defRPr>
            </a:lvl3pPr>
            <a:lvl4pPr marL="252000" indent="-252000" algn="l" defTabSz="914400" rtl="0" eaLnBrk="1" latinLnBrk="0" hangingPunct="1">
              <a:lnSpc>
                <a:spcPts val="2400"/>
              </a:lnSpc>
              <a:spcBef>
                <a:spcPts val="0"/>
              </a:spcBef>
              <a:buClr>
                <a:schemeClr val="accent1"/>
              </a:buClr>
              <a:buFont typeface="+mj-lt"/>
              <a:buAutoNum type="alphaLcParenR"/>
              <a:defRPr sz="2000" kern="1200" baseline="0">
                <a:solidFill>
                  <a:schemeClr val="tx1"/>
                </a:solidFill>
                <a:latin typeface="+mn-lt"/>
                <a:ea typeface="+mn-ea"/>
                <a:cs typeface="+mn-cs"/>
              </a:defRPr>
            </a:lvl4pPr>
            <a:lvl5pPr marL="450000" indent="-180000" algn="l" defTabSz="914400" rtl="0" eaLnBrk="1" latinLnBrk="0" hangingPunct="1">
              <a:lnSpc>
                <a:spcPts val="2400"/>
              </a:lnSpc>
              <a:spcBef>
                <a:spcPts val="0"/>
              </a:spcBef>
              <a:buClr>
                <a:schemeClr val="accent1"/>
              </a:buClr>
              <a:buFont typeface="Symbol" charset="2"/>
              <a:buChar char="-"/>
              <a:defRPr sz="20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ts val="3900"/>
              </a:lnSpc>
              <a:spcBef>
                <a:spcPts val="0"/>
              </a:spcBef>
              <a:spcAft>
                <a:spcPts val="0"/>
              </a:spcAft>
              <a:buClrTx/>
              <a:buSzTx/>
              <a:buFontTx/>
              <a:buNone/>
              <a:tabLst/>
              <a:defRPr/>
            </a:pPr>
            <a:r>
              <a:rPr kumimoji="0" lang="de-DE" sz="2900" b="0" i="0" u="none" strike="noStrike" kern="1200" cap="none" spc="0" normalizeH="0" baseline="0" noProof="0">
                <a:ln>
                  <a:noFill/>
                </a:ln>
                <a:solidFill>
                  <a:sysClr val="window" lastClr="FFFFFF"/>
                </a:solidFill>
                <a:effectLst/>
                <a:uLnTx/>
                <a:uFillTx/>
                <a:latin typeface="Cambria" panose="02040503050406030204" pitchFamily="18" charset="0"/>
                <a:ea typeface="Cambria" panose="02040503050406030204" pitchFamily="18" charset="0"/>
                <a:cs typeface="+mn-cs"/>
              </a:rPr>
              <a:t>The Federal Institute for Drugs and Medical Devices (BfArM)</a:t>
            </a:r>
            <a:endParaRPr kumimoji="0" lang="de-DE" sz="2900" b="0" i="0" u="none" strike="noStrike" kern="1200" cap="none" spc="0" normalizeH="0" baseline="0" noProof="0" dirty="0">
              <a:ln>
                <a:noFill/>
              </a:ln>
              <a:solidFill>
                <a:sysClr val="window" lastClr="FFFFFF"/>
              </a:solidFill>
              <a:effectLst/>
              <a:uLnTx/>
              <a:uFillTx/>
              <a:latin typeface="Cambria" panose="02040503050406030204" pitchFamily="18" charset="0"/>
              <a:ea typeface="Cambria" panose="02040503050406030204" pitchFamily="18" charset="0"/>
              <a:cs typeface="+mn-cs"/>
            </a:endParaRPr>
          </a:p>
        </p:txBody>
      </p:sp>
    </p:spTree>
    <p:extLst>
      <p:ext uri="{BB962C8B-B14F-4D97-AF65-F5344CB8AC3E}">
        <p14:creationId xmlns:p14="http://schemas.microsoft.com/office/powerpoint/2010/main" val="23234125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Vorstellung_Dienstsitze">
    <p:spTree>
      <p:nvGrpSpPr>
        <p:cNvPr id="1" name=""/>
        <p:cNvGrpSpPr/>
        <p:nvPr/>
      </p:nvGrpSpPr>
      <p:grpSpPr>
        <a:xfrm>
          <a:off x="0" y="0"/>
          <a:ext cx="0" cy="0"/>
          <a:chOff x="0" y="0"/>
          <a:chExt cx="0" cy="0"/>
        </a:xfrm>
      </p:grpSpPr>
      <p:pic>
        <p:nvPicPr>
          <p:cNvPr id="6" name="Bildplatzhalter 8">
            <a:extLst>
              <a:ext uri="{FF2B5EF4-FFF2-40B4-BE49-F238E27FC236}">
                <a16:creationId xmlns:a16="http://schemas.microsoft.com/office/drawing/2014/main" id="{A60131E7-20E8-4A68-B635-293D51E02344}"/>
              </a:ext>
            </a:extLst>
          </p:cNvPr>
          <p:cNvPicPr>
            <a:picLocks noChangeAspect="1"/>
          </p:cNvPicPr>
          <p:nvPr userDrawn="1"/>
        </p:nvPicPr>
        <p:blipFill>
          <a:blip r:embed="rId2">
            <a:extLst>
              <a:ext uri="{28A0092B-C50C-407E-A947-70E740481C1C}">
                <a14:useLocalDpi xmlns:a14="http://schemas.microsoft.com/office/drawing/2010/main" val="0"/>
              </a:ext>
            </a:extLst>
          </a:blip>
          <a:srcRect l="10" r="10"/>
          <a:stretch/>
        </p:blipFill>
        <p:spPr>
          <a:xfrm>
            <a:off x="479425" y="306000"/>
            <a:ext cx="11173775" cy="5310000"/>
          </a:xfrm>
          <a:prstGeom prst="rect">
            <a:avLst/>
          </a:prstGeom>
        </p:spPr>
      </p:pic>
      <p:sp>
        <p:nvSpPr>
          <p:cNvPr id="7" name="Textplatzhalter 2">
            <a:extLst>
              <a:ext uri="{FF2B5EF4-FFF2-40B4-BE49-F238E27FC236}">
                <a16:creationId xmlns:a16="http://schemas.microsoft.com/office/drawing/2014/main" id="{4BFABD13-051D-4B1E-92BA-CF45EFE7DFC5}"/>
              </a:ext>
            </a:extLst>
          </p:cNvPr>
          <p:cNvSpPr txBox="1">
            <a:spLocks/>
          </p:cNvSpPr>
          <p:nvPr userDrawn="1"/>
        </p:nvSpPr>
        <p:spPr>
          <a:xfrm>
            <a:off x="7175500" y="3511549"/>
            <a:ext cx="3600450" cy="2365375"/>
          </a:xfrm>
          <a:prstGeom prst="rect">
            <a:avLst/>
          </a:prstGeom>
          <a:solidFill>
            <a:srgbClr val="407469">
              <a:alpha val="80000"/>
            </a:srgbClr>
          </a:solidFill>
        </p:spPr>
        <p:txBody>
          <a:bodyPr vert="horz" lIns="252000" tIns="198000" rIns="252000" bIns="198000" rtlCol="0">
            <a:noAutofit/>
          </a:bodyPr>
          <a:lstStyle>
            <a:lvl1pPr marL="0" indent="0" algn="l" defTabSz="914400" rtl="0" eaLnBrk="1" latinLnBrk="0" hangingPunct="1">
              <a:lnSpc>
                <a:spcPts val="2400"/>
              </a:lnSpc>
              <a:spcBef>
                <a:spcPts val="0"/>
              </a:spcBef>
              <a:buFontTx/>
              <a:buNone/>
              <a:defRPr sz="2000" kern="1200" baseline="0">
                <a:solidFill>
                  <a:schemeClr val="bg1"/>
                </a:solidFill>
                <a:latin typeface="Cambria" panose="02040503050406030204" pitchFamily="18" charset="0"/>
                <a:ea typeface="Cambria" panose="02040503050406030204" pitchFamily="18" charset="0"/>
                <a:cs typeface="+mn-cs"/>
              </a:defRPr>
            </a:lvl1pPr>
            <a:lvl2pPr marL="252000" indent="-252000" algn="l" defTabSz="914400" rtl="0" eaLnBrk="1" latinLnBrk="0" hangingPunct="1">
              <a:lnSpc>
                <a:spcPts val="2400"/>
              </a:lnSpc>
              <a:spcBef>
                <a:spcPts val="0"/>
              </a:spcBef>
              <a:buClr>
                <a:schemeClr val="accent1"/>
              </a:buClr>
              <a:buFont typeface="Arial"/>
              <a:buChar char="•"/>
              <a:defRPr sz="2000" kern="1200" baseline="0">
                <a:solidFill>
                  <a:schemeClr val="tx1"/>
                </a:solidFill>
                <a:latin typeface="Cambria" panose="02040503050406030204" pitchFamily="18" charset="0"/>
                <a:ea typeface="Cambria" panose="02040503050406030204" pitchFamily="18" charset="0"/>
                <a:cs typeface="+mn-cs"/>
              </a:defRPr>
            </a:lvl2pPr>
            <a:lvl3pPr marL="252000" indent="-252000" algn="l" defTabSz="914400" rtl="0" eaLnBrk="1" latinLnBrk="0" hangingPunct="1">
              <a:lnSpc>
                <a:spcPts val="2400"/>
              </a:lnSpc>
              <a:spcBef>
                <a:spcPts val="0"/>
              </a:spcBef>
              <a:buClr>
                <a:schemeClr val="accent1"/>
              </a:buClr>
              <a:buFont typeface="+mj-lt"/>
              <a:buAutoNum type="arabicPeriod"/>
              <a:defRPr sz="2000" kern="1200" baseline="0">
                <a:solidFill>
                  <a:schemeClr val="tx1"/>
                </a:solidFill>
                <a:latin typeface="Cambria" panose="02040503050406030204" pitchFamily="18" charset="0"/>
                <a:ea typeface="Cambria" panose="02040503050406030204" pitchFamily="18" charset="0"/>
                <a:cs typeface="+mn-cs"/>
              </a:defRPr>
            </a:lvl3pPr>
            <a:lvl4pPr marL="252000" indent="-252000" algn="l" defTabSz="914400" rtl="0" eaLnBrk="1" latinLnBrk="0" hangingPunct="1">
              <a:lnSpc>
                <a:spcPts val="2400"/>
              </a:lnSpc>
              <a:spcBef>
                <a:spcPts val="0"/>
              </a:spcBef>
              <a:buClr>
                <a:schemeClr val="accent1"/>
              </a:buClr>
              <a:buFont typeface="+mj-lt"/>
              <a:buAutoNum type="alphaLcParenR"/>
              <a:defRPr sz="2000" kern="1200" baseline="0">
                <a:solidFill>
                  <a:schemeClr val="tx1"/>
                </a:solidFill>
                <a:latin typeface="+mn-lt"/>
                <a:ea typeface="+mn-ea"/>
                <a:cs typeface="+mn-cs"/>
              </a:defRPr>
            </a:lvl4pPr>
            <a:lvl5pPr marL="450000" indent="-180000" algn="l" defTabSz="914400" rtl="0" eaLnBrk="1" latinLnBrk="0" hangingPunct="1">
              <a:lnSpc>
                <a:spcPts val="2400"/>
              </a:lnSpc>
              <a:spcBef>
                <a:spcPts val="0"/>
              </a:spcBef>
              <a:buClr>
                <a:schemeClr val="accent1"/>
              </a:buClr>
              <a:buFont typeface="Symbol" charset="2"/>
              <a:buChar char="-"/>
              <a:defRPr sz="20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ts val="2400"/>
              </a:lnSpc>
              <a:spcBef>
                <a:spcPts val="0"/>
              </a:spcBef>
              <a:spcAft>
                <a:spcPts val="0"/>
              </a:spcAft>
              <a:buClrTx/>
              <a:buSzTx/>
              <a:buFontTx/>
              <a:buNone/>
              <a:tabLst/>
              <a:defRPr/>
            </a:pPr>
            <a:r>
              <a:rPr kumimoji="0" lang="en-US" sz="2000" b="0" i="0" u="none" strike="noStrike" kern="1200" cap="none" spc="0" normalizeH="0" baseline="0" noProof="0">
                <a:ln>
                  <a:noFill/>
                </a:ln>
                <a:solidFill>
                  <a:sysClr val="window" lastClr="FFFFFF"/>
                </a:solidFill>
                <a:effectLst/>
                <a:uLnTx/>
                <a:uFillTx/>
                <a:latin typeface="Cambria" panose="02040503050406030204" pitchFamily="18" charset="0"/>
                <a:ea typeface="Cambria" panose="02040503050406030204" pitchFamily="18" charset="0"/>
                <a:cs typeface="+mn-cs"/>
              </a:rPr>
              <a:t>The BfArM is the largest European authority in the field of licensing and safety of medicinal products and medical devices.</a:t>
            </a:r>
            <a:endParaRPr kumimoji="0" lang="de-DE" sz="2000" b="0" i="0" u="none" strike="noStrike" kern="1200" cap="none" spc="0" normalizeH="0" baseline="0" noProof="0" dirty="0">
              <a:ln>
                <a:noFill/>
              </a:ln>
              <a:solidFill>
                <a:sysClr val="window" lastClr="FFFFFF"/>
              </a:solidFill>
              <a:effectLst/>
              <a:uLnTx/>
              <a:uFillTx/>
              <a:latin typeface="Cambria" panose="02040503050406030204" pitchFamily="18" charset="0"/>
              <a:ea typeface="Cambria" panose="02040503050406030204" pitchFamily="18" charset="0"/>
              <a:cs typeface="+mn-cs"/>
            </a:endParaRPr>
          </a:p>
        </p:txBody>
      </p:sp>
    </p:spTree>
    <p:extLst>
      <p:ext uri="{BB962C8B-B14F-4D97-AF65-F5344CB8AC3E}">
        <p14:creationId xmlns:p14="http://schemas.microsoft.com/office/powerpoint/2010/main" val="33299032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elfolie zweizeilig">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08ACF82A-4CCA-FC4D-BD1D-DF5A7747E0D1}"/>
              </a:ext>
            </a:extLst>
          </p:cNvPr>
          <p:cNvSpPr/>
          <p:nvPr userDrawn="1"/>
        </p:nvSpPr>
        <p:spPr bwMode="gray">
          <a:xfrm>
            <a:off x="0" y="0"/>
            <a:ext cx="12192000" cy="6858000"/>
          </a:xfrm>
          <a:prstGeom prst="rect">
            <a:avLst/>
          </a:prstGeom>
          <a:gradFill flip="none" rotWithShape="1">
            <a:gsLst>
              <a:gs pos="45000">
                <a:srgbClr val="007367"/>
              </a:gs>
              <a:gs pos="0">
                <a:srgbClr val="3CA493">
                  <a:lumMod val="100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pic>
        <p:nvPicPr>
          <p:cNvPr id="2" name="Grafik 5">
            <a:extLst>
              <a:ext uri="{FF2B5EF4-FFF2-40B4-BE49-F238E27FC236}">
                <a16:creationId xmlns:a16="http://schemas.microsoft.com/office/drawing/2014/main" id="{12298BDC-DC95-423C-B6F2-42D56FC5D13E}"/>
              </a:ext>
            </a:extLst>
          </p:cNvPr>
          <p:cNvPicPr>
            <a:picLocks noChangeAspect="1"/>
          </p:cNvPicPr>
          <p:nvPr userDrawn="1"/>
        </p:nvPicPr>
        <p:blipFill>
          <a:blip r:embed="rId2">
            <a:clrChange>
              <a:clrFrom>
                <a:srgbClr val="000000">
                  <a:alpha val="0"/>
                </a:srgbClr>
              </a:clrFrom>
              <a:clrTo>
                <a:srgbClr val="000000">
                  <a:alpha val="0"/>
                </a:srgbClr>
              </a:clrTo>
            </a:clrChange>
            <a:alphaModFix amt="70000"/>
            <a:extLst>
              <a:ext uri="{28A0092B-C50C-407E-A947-70E740481C1C}">
                <a14:useLocalDpi xmlns:a14="http://schemas.microsoft.com/office/drawing/2010/main" val="0"/>
              </a:ext>
            </a:extLst>
          </a:blip>
          <a:srcRect/>
          <a:stretch/>
        </p:blipFill>
        <p:spPr>
          <a:xfrm>
            <a:off x="6600056" y="-983909"/>
            <a:ext cx="7302710" cy="7848872"/>
          </a:xfrm>
          <a:prstGeom prst="rect">
            <a:avLst/>
          </a:prstGeom>
        </p:spPr>
      </p:pic>
      <p:pic>
        <p:nvPicPr>
          <p:cNvPr id="7" name="Grafik 6">
            <a:extLst>
              <a:ext uri="{FF2B5EF4-FFF2-40B4-BE49-F238E27FC236}">
                <a16:creationId xmlns:a16="http://schemas.microsoft.com/office/drawing/2014/main" id="{35A47604-060E-F24D-932A-783530A73C15}"/>
              </a:ext>
            </a:extLst>
          </p:cNvPr>
          <p:cNvPicPr>
            <a:picLocks noChangeAspect="1"/>
          </p:cNvPicPr>
          <p:nvPr userDrawn="1"/>
        </p:nvPicPr>
        <p:blipFill>
          <a:blip r:embed="rId3"/>
          <a:stretch>
            <a:fillRect/>
          </a:stretch>
        </p:blipFill>
        <p:spPr>
          <a:xfrm rot="5400000" flipH="1">
            <a:off x="-1651819" y="1791788"/>
            <a:ext cx="6123303" cy="6121555"/>
          </a:xfrm>
          <a:prstGeom prst="rect">
            <a:avLst/>
          </a:prstGeom>
        </p:spPr>
      </p:pic>
      <p:sp>
        <p:nvSpPr>
          <p:cNvPr id="13" name="Rechteck 12">
            <a:extLst>
              <a:ext uri="{FF2B5EF4-FFF2-40B4-BE49-F238E27FC236}">
                <a16:creationId xmlns:a16="http://schemas.microsoft.com/office/drawing/2014/main" id="{B84AF969-044A-D349-9C4F-B7FCAA6CB7E3}"/>
              </a:ext>
            </a:extLst>
          </p:cNvPr>
          <p:cNvSpPr/>
          <p:nvPr userDrawn="1"/>
        </p:nvSpPr>
        <p:spPr bwMode="gray">
          <a:xfrm>
            <a:off x="198000" y="194400"/>
            <a:ext cx="11803200" cy="1321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accent3"/>
              </a:solidFill>
            </a:endParaRPr>
          </a:p>
        </p:txBody>
      </p:sp>
      <p:sp>
        <p:nvSpPr>
          <p:cNvPr id="8" name="Textplatzhalter 7">
            <a:extLst>
              <a:ext uri="{FF2B5EF4-FFF2-40B4-BE49-F238E27FC236}">
                <a16:creationId xmlns:a16="http://schemas.microsoft.com/office/drawing/2014/main" id="{47D5D930-73ED-A245-B9C0-0038AFAA3C64}"/>
              </a:ext>
            </a:extLst>
          </p:cNvPr>
          <p:cNvSpPr>
            <a:spLocks noGrp="1"/>
          </p:cNvSpPr>
          <p:nvPr>
            <p:ph type="body" sz="quarter" idx="11" hasCustomPrompt="1"/>
          </p:nvPr>
        </p:nvSpPr>
        <p:spPr>
          <a:xfrm>
            <a:off x="991546" y="3682157"/>
            <a:ext cx="6761163" cy="1042987"/>
          </a:xfrm>
        </p:spPr>
        <p:txBody>
          <a:bodyPr/>
          <a:lstStyle>
            <a:lvl1pPr>
              <a:defRPr>
                <a:solidFill>
                  <a:schemeClr val="bg1"/>
                </a:solidFill>
              </a:defRPr>
            </a:lvl1pPr>
          </a:lstStyle>
          <a:p>
            <a:pPr lvl="0"/>
            <a:r>
              <a:rPr lang="de-DE" dirty="0"/>
              <a:t>Calibri 20 </a:t>
            </a:r>
            <a:r>
              <a:rPr lang="de-DE" dirty="0" err="1"/>
              <a:t>pt</a:t>
            </a:r>
            <a:r>
              <a:rPr lang="de-DE" dirty="0"/>
              <a:t>, ZAB 24 </a:t>
            </a:r>
            <a:r>
              <a:rPr lang="de-DE" dirty="0" err="1"/>
              <a:t>pt</a:t>
            </a:r>
            <a:endParaRPr dirty="0"/>
          </a:p>
        </p:txBody>
      </p:sp>
      <p:sp>
        <p:nvSpPr>
          <p:cNvPr id="10" name="Textplatzhalter 9">
            <a:extLst>
              <a:ext uri="{FF2B5EF4-FFF2-40B4-BE49-F238E27FC236}">
                <a16:creationId xmlns:a16="http://schemas.microsoft.com/office/drawing/2014/main" id="{9BD1B12B-7135-4241-A9D8-A87A4DEE57E9}"/>
              </a:ext>
            </a:extLst>
          </p:cNvPr>
          <p:cNvSpPr>
            <a:spLocks noGrp="1"/>
          </p:cNvSpPr>
          <p:nvPr>
            <p:ph type="body" sz="quarter" idx="12" hasCustomPrompt="1"/>
          </p:nvPr>
        </p:nvSpPr>
        <p:spPr>
          <a:xfrm>
            <a:off x="991546" y="2498610"/>
            <a:ext cx="6761163" cy="930389"/>
          </a:xfrm>
        </p:spPr>
        <p:txBody>
          <a:bodyPr vert="horz" lIns="0" tIns="0" rIns="0" bIns="0" rtlCol="0">
            <a:noAutofit/>
          </a:bodyPr>
          <a:lstStyle>
            <a:lvl1pPr>
              <a:defRPr sz="3300" dirty="0">
                <a:solidFill>
                  <a:schemeClr val="bg1"/>
                </a:solidFill>
                <a:latin typeface="Cambria" panose="02040503050406030204" pitchFamily="18" charset="0"/>
                <a:ea typeface="Cambria" panose="02040503050406030204" pitchFamily="18" charset="0"/>
              </a:defRPr>
            </a:lvl1pPr>
          </a:lstStyle>
          <a:p>
            <a:pPr lvl="0">
              <a:lnSpc>
                <a:spcPts val="3600"/>
              </a:lnSpc>
            </a:pPr>
            <a:r>
              <a:rPr lang="de-DE" dirty="0"/>
              <a:t>Titelfolie Cambria</a:t>
            </a:r>
          </a:p>
          <a:p>
            <a:pPr lvl="0">
              <a:lnSpc>
                <a:spcPts val="3600"/>
              </a:lnSpc>
            </a:pPr>
            <a:r>
              <a:rPr lang="de-DE" dirty="0"/>
              <a:t>Zweizeiliger Text</a:t>
            </a:r>
            <a:endParaRPr dirty="0"/>
          </a:p>
        </p:txBody>
      </p:sp>
      <p:pic>
        <p:nvPicPr>
          <p:cNvPr id="9" name="Grafik 8">
            <a:extLst>
              <a:ext uri="{FF2B5EF4-FFF2-40B4-BE49-F238E27FC236}">
                <a16:creationId xmlns:a16="http://schemas.microsoft.com/office/drawing/2014/main" id="{F040B96F-0330-A748-BBE6-31EE1754B611}"/>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516761" y="445493"/>
            <a:ext cx="1637886" cy="818943"/>
          </a:xfrm>
          <a:prstGeom prst="rect">
            <a:avLst/>
          </a:prstGeom>
        </p:spPr>
      </p:pic>
    </p:spTree>
    <p:extLst>
      <p:ext uri="{BB962C8B-B14F-4D97-AF65-F5344CB8AC3E}">
        <p14:creationId xmlns:p14="http://schemas.microsoft.com/office/powerpoint/2010/main" val="20018086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Vorstellung_Geschäftsbereich">
    <p:spTree>
      <p:nvGrpSpPr>
        <p:cNvPr id="1" name=""/>
        <p:cNvGrpSpPr/>
        <p:nvPr/>
      </p:nvGrpSpPr>
      <p:grpSpPr>
        <a:xfrm>
          <a:off x="0" y="0"/>
          <a:ext cx="0" cy="0"/>
          <a:chOff x="0" y="0"/>
          <a:chExt cx="0" cy="0"/>
        </a:xfrm>
      </p:grpSpPr>
      <p:pic>
        <p:nvPicPr>
          <p:cNvPr id="4" name="Bildplatzhalter 4">
            <a:extLst>
              <a:ext uri="{FF2B5EF4-FFF2-40B4-BE49-F238E27FC236}">
                <a16:creationId xmlns:a16="http://schemas.microsoft.com/office/drawing/2014/main" id="{19EE0EA0-C37F-4623-89EE-1BC625DEE31D}"/>
              </a:ext>
            </a:extLst>
          </p:cNvPr>
          <p:cNvPicPr>
            <a:picLocks noChangeAspect="1"/>
          </p:cNvPicPr>
          <p:nvPr userDrawn="1"/>
        </p:nvPicPr>
        <p:blipFill>
          <a:blip r:embed="rId2">
            <a:extLst>
              <a:ext uri="{28A0092B-C50C-407E-A947-70E740481C1C}">
                <a14:useLocalDpi xmlns:a14="http://schemas.microsoft.com/office/drawing/2010/main" val="0"/>
              </a:ext>
            </a:extLst>
          </a:blip>
          <a:srcRect l="10" r="10"/>
          <a:stretch/>
        </p:blipFill>
        <p:spPr>
          <a:xfrm>
            <a:off x="479425" y="306000"/>
            <a:ext cx="11173775" cy="5310000"/>
          </a:xfrm>
          <a:prstGeom prst="rect">
            <a:avLst/>
          </a:prstGeom>
        </p:spPr>
      </p:pic>
      <p:sp>
        <p:nvSpPr>
          <p:cNvPr id="5" name="Textplatzhalter 2">
            <a:extLst>
              <a:ext uri="{FF2B5EF4-FFF2-40B4-BE49-F238E27FC236}">
                <a16:creationId xmlns:a16="http://schemas.microsoft.com/office/drawing/2014/main" id="{BE9A0598-1470-46AA-9442-DA7016135781}"/>
              </a:ext>
            </a:extLst>
          </p:cNvPr>
          <p:cNvSpPr txBox="1">
            <a:spLocks/>
          </p:cNvSpPr>
          <p:nvPr userDrawn="1"/>
        </p:nvSpPr>
        <p:spPr>
          <a:xfrm>
            <a:off x="7187397" y="3511550"/>
            <a:ext cx="3599877" cy="2365375"/>
          </a:xfrm>
          <a:prstGeom prst="rect">
            <a:avLst/>
          </a:prstGeom>
          <a:solidFill>
            <a:srgbClr val="407469">
              <a:alpha val="80000"/>
            </a:srgbClr>
          </a:solidFill>
        </p:spPr>
        <p:txBody>
          <a:bodyPr vert="horz" lIns="252000" tIns="198000" rIns="252000" bIns="198000" rtlCol="0">
            <a:noAutofit/>
          </a:bodyPr>
          <a:lstStyle>
            <a:lvl1pPr marL="0" indent="0" algn="l" defTabSz="914400" rtl="0" eaLnBrk="1" latinLnBrk="0" hangingPunct="1">
              <a:lnSpc>
                <a:spcPts val="2400"/>
              </a:lnSpc>
              <a:spcBef>
                <a:spcPts val="0"/>
              </a:spcBef>
              <a:buFontTx/>
              <a:buNone/>
              <a:defRPr sz="2000" kern="1200" baseline="0">
                <a:solidFill>
                  <a:schemeClr val="bg1"/>
                </a:solidFill>
                <a:latin typeface="Cambria" panose="02040503050406030204" pitchFamily="18" charset="0"/>
                <a:ea typeface="Cambria" panose="02040503050406030204" pitchFamily="18" charset="0"/>
                <a:cs typeface="+mn-cs"/>
              </a:defRPr>
            </a:lvl1pPr>
            <a:lvl2pPr marL="252000" indent="-252000" algn="l" defTabSz="914400" rtl="0" eaLnBrk="1" latinLnBrk="0" hangingPunct="1">
              <a:lnSpc>
                <a:spcPts val="2400"/>
              </a:lnSpc>
              <a:spcBef>
                <a:spcPts val="0"/>
              </a:spcBef>
              <a:buClr>
                <a:schemeClr val="accent1"/>
              </a:buClr>
              <a:buFont typeface="Arial"/>
              <a:buChar char="•"/>
              <a:defRPr sz="2000" kern="1200" baseline="0">
                <a:solidFill>
                  <a:schemeClr val="tx1"/>
                </a:solidFill>
                <a:latin typeface="Cambria" panose="02040503050406030204" pitchFamily="18" charset="0"/>
                <a:ea typeface="Cambria" panose="02040503050406030204" pitchFamily="18" charset="0"/>
                <a:cs typeface="+mn-cs"/>
              </a:defRPr>
            </a:lvl2pPr>
            <a:lvl3pPr marL="252000" indent="-252000" algn="l" defTabSz="914400" rtl="0" eaLnBrk="1" latinLnBrk="0" hangingPunct="1">
              <a:lnSpc>
                <a:spcPts val="2400"/>
              </a:lnSpc>
              <a:spcBef>
                <a:spcPts val="0"/>
              </a:spcBef>
              <a:buClr>
                <a:schemeClr val="accent1"/>
              </a:buClr>
              <a:buFont typeface="+mj-lt"/>
              <a:buAutoNum type="arabicPeriod"/>
              <a:defRPr sz="2000" kern="1200" baseline="0">
                <a:solidFill>
                  <a:schemeClr val="tx1"/>
                </a:solidFill>
                <a:latin typeface="Cambria" panose="02040503050406030204" pitchFamily="18" charset="0"/>
                <a:ea typeface="Cambria" panose="02040503050406030204" pitchFamily="18" charset="0"/>
                <a:cs typeface="+mn-cs"/>
              </a:defRPr>
            </a:lvl3pPr>
            <a:lvl4pPr marL="252000" indent="-252000" algn="l" defTabSz="914400" rtl="0" eaLnBrk="1" latinLnBrk="0" hangingPunct="1">
              <a:lnSpc>
                <a:spcPts val="2400"/>
              </a:lnSpc>
              <a:spcBef>
                <a:spcPts val="0"/>
              </a:spcBef>
              <a:buClr>
                <a:schemeClr val="accent1"/>
              </a:buClr>
              <a:buFont typeface="+mj-lt"/>
              <a:buAutoNum type="alphaLcParenR"/>
              <a:defRPr sz="2000" kern="1200" baseline="0">
                <a:solidFill>
                  <a:schemeClr val="tx1"/>
                </a:solidFill>
                <a:latin typeface="+mn-lt"/>
                <a:ea typeface="+mn-ea"/>
                <a:cs typeface="+mn-cs"/>
              </a:defRPr>
            </a:lvl4pPr>
            <a:lvl5pPr marL="450000" indent="-180000" algn="l" defTabSz="914400" rtl="0" eaLnBrk="1" latinLnBrk="0" hangingPunct="1">
              <a:lnSpc>
                <a:spcPts val="2400"/>
              </a:lnSpc>
              <a:spcBef>
                <a:spcPts val="0"/>
              </a:spcBef>
              <a:buClr>
                <a:schemeClr val="accent1"/>
              </a:buClr>
              <a:buFont typeface="Symbol" charset="2"/>
              <a:buChar char="-"/>
              <a:defRPr sz="20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ts val="2400"/>
              </a:lnSpc>
              <a:spcBef>
                <a:spcPts val="0"/>
              </a:spcBef>
              <a:spcAft>
                <a:spcPts val="0"/>
              </a:spcAft>
              <a:buClrTx/>
              <a:buSzTx/>
              <a:buFontTx/>
              <a:buNone/>
              <a:tabLst/>
              <a:defRPr/>
            </a:pPr>
            <a:r>
              <a:rPr kumimoji="0" lang="de-DE" sz="2000" b="0" i="0" u="none" strike="noStrike" kern="1200" cap="none" spc="0" normalizeH="0" baseline="0" noProof="0">
                <a:ln>
                  <a:noFill/>
                </a:ln>
                <a:solidFill>
                  <a:sysClr val="window" lastClr="FFFFFF"/>
                </a:solidFill>
                <a:effectLst/>
                <a:uLnTx/>
                <a:uFillTx/>
                <a:latin typeface="Cambria" panose="02040503050406030204" pitchFamily="18" charset="0"/>
                <a:ea typeface="Cambria" panose="02040503050406030204" pitchFamily="18" charset="0"/>
                <a:cs typeface="+mn-cs"/>
              </a:rPr>
              <a:t>As independent  higher federal authority the BfArM is part of the portfolio of the Federal Ministry of Health.</a:t>
            </a:r>
            <a:endParaRPr kumimoji="0" lang="de-DE" sz="2000" b="0" i="0" u="none" strike="noStrike" kern="1200" cap="none" spc="0" normalizeH="0" baseline="0" noProof="0" dirty="0">
              <a:ln>
                <a:noFill/>
              </a:ln>
              <a:solidFill>
                <a:sysClr val="window" lastClr="FFFFFF"/>
              </a:solidFill>
              <a:effectLst/>
              <a:uLnTx/>
              <a:uFillTx/>
              <a:latin typeface="Cambria" panose="02040503050406030204" pitchFamily="18" charset="0"/>
              <a:ea typeface="Cambria" panose="02040503050406030204" pitchFamily="18" charset="0"/>
              <a:cs typeface="+mn-cs"/>
            </a:endParaRPr>
          </a:p>
        </p:txBody>
      </p:sp>
    </p:spTree>
    <p:extLst>
      <p:ext uri="{BB962C8B-B14F-4D97-AF65-F5344CB8AC3E}">
        <p14:creationId xmlns:p14="http://schemas.microsoft.com/office/powerpoint/2010/main" val="16715046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Vorstellung_Mitarbeiter">
    <p:spTree>
      <p:nvGrpSpPr>
        <p:cNvPr id="1" name=""/>
        <p:cNvGrpSpPr/>
        <p:nvPr/>
      </p:nvGrpSpPr>
      <p:grpSpPr>
        <a:xfrm>
          <a:off x="0" y="0"/>
          <a:ext cx="0" cy="0"/>
          <a:chOff x="0" y="0"/>
          <a:chExt cx="0" cy="0"/>
        </a:xfrm>
      </p:grpSpPr>
      <p:pic>
        <p:nvPicPr>
          <p:cNvPr id="6" name="Bildplatzhalter 4">
            <a:extLst>
              <a:ext uri="{FF2B5EF4-FFF2-40B4-BE49-F238E27FC236}">
                <a16:creationId xmlns:a16="http://schemas.microsoft.com/office/drawing/2014/main" id="{7950B3E9-6D7E-4EC8-A27E-773AB6DD1329}"/>
              </a:ext>
            </a:extLst>
          </p:cNvPr>
          <p:cNvPicPr>
            <a:picLocks noChangeAspect="1"/>
          </p:cNvPicPr>
          <p:nvPr userDrawn="1"/>
        </p:nvPicPr>
        <p:blipFill>
          <a:blip r:embed="rId2">
            <a:extLst>
              <a:ext uri="{28A0092B-C50C-407E-A947-70E740481C1C}">
                <a14:useLocalDpi xmlns:a14="http://schemas.microsoft.com/office/drawing/2010/main" val="0"/>
              </a:ext>
            </a:extLst>
          </a:blip>
          <a:srcRect l="10" r="10"/>
          <a:stretch/>
        </p:blipFill>
        <p:spPr>
          <a:xfrm>
            <a:off x="479425" y="306000"/>
            <a:ext cx="11173775" cy="5310000"/>
          </a:xfrm>
          <a:prstGeom prst="rect">
            <a:avLst/>
          </a:prstGeom>
        </p:spPr>
      </p:pic>
      <p:sp>
        <p:nvSpPr>
          <p:cNvPr id="7" name="Textplatzhalter 2">
            <a:extLst>
              <a:ext uri="{FF2B5EF4-FFF2-40B4-BE49-F238E27FC236}">
                <a16:creationId xmlns:a16="http://schemas.microsoft.com/office/drawing/2014/main" id="{FD54ADA3-FFC9-46C6-8F7A-9A256E601B71}"/>
              </a:ext>
            </a:extLst>
          </p:cNvPr>
          <p:cNvSpPr txBox="1">
            <a:spLocks/>
          </p:cNvSpPr>
          <p:nvPr userDrawn="1"/>
        </p:nvSpPr>
        <p:spPr>
          <a:xfrm>
            <a:off x="7175500" y="3511549"/>
            <a:ext cx="3600450" cy="2365375"/>
          </a:xfrm>
          <a:prstGeom prst="rect">
            <a:avLst/>
          </a:prstGeom>
          <a:solidFill>
            <a:srgbClr val="407469">
              <a:alpha val="80000"/>
            </a:srgbClr>
          </a:solidFill>
        </p:spPr>
        <p:txBody>
          <a:bodyPr vert="horz" lIns="252000" tIns="198000" rIns="252000" bIns="198000" rtlCol="0">
            <a:noAutofit/>
          </a:bodyPr>
          <a:lstStyle>
            <a:lvl1pPr marL="0" indent="0" algn="l" defTabSz="914400" rtl="0" eaLnBrk="1" latinLnBrk="0" hangingPunct="1">
              <a:lnSpc>
                <a:spcPts val="2400"/>
              </a:lnSpc>
              <a:spcBef>
                <a:spcPts val="0"/>
              </a:spcBef>
              <a:buFontTx/>
              <a:buNone/>
              <a:defRPr sz="2000" kern="1200" baseline="0">
                <a:solidFill>
                  <a:schemeClr val="bg1"/>
                </a:solidFill>
                <a:latin typeface="Cambria" panose="02040503050406030204" pitchFamily="18" charset="0"/>
                <a:ea typeface="Cambria" panose="02040503050406030204" pitchFamily="18" charset="0"/>
                <a:cs typeface="+mn-cs"/>
              </a:defRPr>
            </a:lvl1pPr>
            <a:lvl2pPr marL="252000" indent="-252000" algn="l" defTabSz="914400" rtl="0" eaLnBrk="1" latinLnBrk="0" hangingPunct="1">
              <a:lnSpc>
                <a:spcPts val="2400"/>
              </a:lnSpc>
              <a:spcBef>
                <a:spcPts val="0"/>
              </a:spcBef>
              <a:buClr>
                <a:schemeClr val="accent1"/>
              </a:buClr>
              <a:buFont typeface="Arial"/>
              <a:buChar char="•"/>
              <a:defRPr sz="2000" kern="1200" baseline="0">
                <a:solidFill>
                  <a:schemeClr val="tx1"/>
                </a:solidFill>
                <a:latin typeface="Cambria" panose="02040503050406030204" pitchFamily="18" charset="0"/>
                <a:ea typeface="Cambria" panose="02040503050406030204" pitchFamily="18" charset="0"/>
                <a:cs typeface="+mn-cs"/>
              </a:defRPr>
            </a:lvl2pPr>
            <a:lvl3pPr marL="252000" indent="-252000" algn="l" defTabSz="914400" rtl="0" eaLnBrk="1" latinLnBrk="0" hangingPunct="1">
              <a:lnSpc>
                <a:spcPts val="2400"/>
              </a:lnSpc>
              <a:spcBef>
                <a:spcPts val="0"/>
              </a:spcBef>
              <a:buClr>
                <a:schemeClr val="accent1"/>
              </a:buClr>
              <a:buFont typeface="+mj-lt"/>
              <a:buAutoNum type="arabicPeriod"/>
              <a:defRPr sz="2000" kern="1200" baseline="0">
                <a:solidFill>
                  <a:schemeClr val="tx1"/>
                </a:solidFill>
                <a:latin typeface="Cambria" panose="02040503050406030204" pitchFamily="18" charset="0"/>
                <a:ea typeface="Cambria" panose="02040503050406030204" pitchFamily="18" charset="0"/>
                <a:cs typeface="+mn-cs"/>
              </a:defRPr>
            </a:lvl3pPr>
            <a:lvl4pPr marL="252000" indent="-252000" algn="l" defTabSz="914400" rtl="0" eaLnBrk="1" latinLnBrk="0" hangingPunct="1">
              <a:lnSpc>
                <a:spcPts val="2400"/>
              </a:lnSpc>
              <a:spcBef>
                <a:spcPts val="0"/>
              </a:spcBef>
              <a:buClr>
                <a:schemeClr val="accent1"/>
              </a:buClr>
              <a:buFont typeface="+mj-lt"/>
              <a:buAutoNum type="alphaLcParenR"/>
              <a:defRPr sz="2000" kern="1200" baseline="0">
                <a:solidFill>
                  <a:schemeClr val="tx1"/>
                </a:solidFill>
                <a:latin typeface="+mn-lt"/>
                <a:ea typeface="+mn-ea"/>
                <a:cs typeface="+mn-cs"/>
              </a:defRPr>
            </a:lvl4pPr>
            <a:lvl5pPr marL="450000" indent="-180000" algn="l" defTabSz="914400" rtl="0" eaLnBrk="1" latinLnBrk="0" hangingPunct="1">
              <a:lnSpc>
                <a:spcPts val="2400"/>
              </a:lnSpc>
              <a:spcBef>
                <a:spcPts val="0"/>
              </a:spcBef>
              <a:buClr>
                <a:schemeClr val="accent1"/>
              </a:buClr>
              <a:buFont typeface="Symbol" charset="2"/>
              <a:buChar char="-"/>
              <a:defRPr sz="20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ts val="2400"/>
              </a:lnSpc>
              <a:spcBef>
                <a:spcPts val="0"/>
              </a:spcBef>
              <a:spcAft>
                <a:spcPts val="0"/>
              </a:spcAft>
              <a:buClrTx/>
              <a:buSzTx/>
              <a:buFontTx/>
              <a:buNone/>
              <a:tabLst/>
              <a:defRPr/>
            </a:pPr>
            <a:r>
              <a:rPr kumimoji="0" lang="de-DE" sz="2000" b="0" i="0" u="none" strike="noStrike" kern="1200" cap="none" spc="0" normalizeH="0" baseline="0" noProof="0">
                <a:ln>
                  <a:noFill/>
                </a:ln>
                <a:solidFill>
                  <a:sysClr val="window" lastClr="FFFFFF"/>
                </a:solidFill>
                <a:effectLst/>
                <a:uLnTx/>
                <a:uFillTx/>
                <a:latin typeface="Cambria" panose="02040503050406030204" pitchFamily="18" charset="0"/>
                <a:ea typeface="Cambria" panose="02040503050406030204" pitchFamily="18" charset="0"/>
                <a:cs typeface="+mn-cs"/>
              </a:rPr>
              <a:t>Roughly  1,300 employees are involved in providing patients with safe and effective drugs and medical devices. </a:t>
            </a:r>
          </a:p>
          <a:p>
            <a:pPr marL="0" marR="0" lvl="0" indent="0" algn="l" defTabSz="914400" rtl="0" eaLnBrk="1" fontAlgn="auto" latinLnBrk="0" hangingPunct="1">
              <a:lnSpc>
                <a:spcPts val="2400"/>
              </a:lnSpc>
              <a:spcBef>
                <a:spcPts val="0"/>
              </a:spcBef>
              <a:spcAft>
                <a:spcPts val="0"/>
              </a:spcAft>
              <a:buClrTx/>
              <a:buSzTx/>
              <a:buFontTx/>
              <a:buNone/>
              <a:tabLst/>
              <a:defRPr/>
            </a:pPr>
            <a:endParaRPr kumimoji="0" lang="de-DE" sz="2000" b="0" i="0" u="none" strike="noStrike" kern="1200" cap="none" spc="0" normalizeH="0" baseline="0" noProof="0" dirty="0">
              <a:ln>
                <a:noFill/>
              </a:ln>
              <a:solidFill>
                <a:sysClr val="window" lastClr="FFFFFF"/>
              </a:solidFill>
              <a:effectLst/>
              <a:uLnTx/>
              <a:uFillTx/>
              <a:latin typeface="Cambria" panose="02040503050406030204" pitchFamily="18" charset="0"/>
              <a:ea typeface="Cambria" panose="02040503050406030204" pitchFamily="18" charset="0"/>
              <a:cs typeface="+mn-cs"/>
            </a:endParaRPr>
          </a:p>
        </p:txBody>
      </p:sp>
    </p:spTree>
    <p:extLst>
      <p:ext uri="{BB962C8B-B14F-4D97-AF65-F5344CB8AC3E}">
        <p14:creationId xmlns:p14="http://schemas.microsoft.com/office/powerpoint/2010/main" val="26579508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Vorstellung_Kernaufgaben">
    <p:spTree>
      <p:nvGrpSpPr>
        <p:cNvPr id="1" name=""/>
        <p:cNvGrpSpPr/>
        <p:nvPr/>
      </p:nvGrpSpPr>
      <p:grpSpPr>
        <a:xfrm>
          <a:off x="0" y="0"/>
          <a:ext cx="0" cy="0"/>
          <a:chOff x="0" y="0"/>
          <a:chExt cx="0" cy="0"/>
        </a:xfrm>
      </p:grpSpPr>
      <p:pic>
        <p:nvPicPr>
          <p:cNvPr id="4" name="Bildplatzhalter 4">
            <a:extLst>
              <a:ext uri="{FF2B5EF4-FFF2-40B4-BE49-F238E27FC236}">
                <a16:creationId xmlns:a16="http://schemas.microsoft.com/office/drawing/2014/main" id="{E7AF2359-CC3A-4D08-86A6-1C1F11259EFC}"/>
              </a:ext>
            </a:extLst>
          </p:cNvPr>
          <p:cNvPicPr>
            <a:picLocks noChangeAspect="1"/>
          </p:cNvPicPr>
          <p:nvPr userDrawn="1"/>
        </p:nvPicPr>
        <p:blipFill>
          <a:blip r:embed="rId2">
            <a:extLst>
              <a:ext uri="{28A0092B-C50C-407E-A947-70E740481C1C}">
                <a14:useLocalDpi xmlns:a14="http://schemas.microsoft.com/office/drawing/2010/main" val="0"/>
              </a:ext>
            </a:extLst>
          </a:blip>
          <a:srcRect l="10" r="10"/>
          <a:stretch/>
        </p:blipFill>
        <p:spPr>
          <a:xfrm>
            <a:off x="479425" y="306000"/>
            <a:ext cx="11173775" cy="5310000"/>
          </a:xfrm>
          <a:prstGeom prst="rect">
            <a:avLst/>
          </a:prstGeom>
        </p:spPr>
      </p:pic>
      <p:sp>
        <p:nvSpPr>
          <p:cNvPr id="5" name="Textplatzhalter 2">
            <a:extLst>
              <a:ext uri="{FF2B5EF4-FFF2-40B4-BE49-F238E27FC236}">
                <a16:creationId xmlns:a16="http://schemas.microsoft.com/office/drawing/2014/main" id="{CD62CB68-785E-4C38-BA99-C248EFECD980}"/>
              </a:ext>
            </a:extLst>
          </p:cNvPr>
          <p:cNvSpPr txBox="1">
            <a:spLocks/>
          </p:cNvSpPr>
          <p:nvPr userDrawn="1"/>
        </p:nvSpPr>
        <p:spPr>
          <a:xfrm>
            <a:off x="1320800" y="2349500"/>
            <a:ext cx="4487863" cy="3527425"/>
          </a:xfrm>
          <a:prstGeom prst="rect">
            <a:avLst/>
          </a:prstGeom>
          <a:solidFill>
            <a:srgbClr val="407469">
              <a:alpha val="80000"/>
            </a:srgbClr>
          </a:solidFill>
        </p:spPr>
        <p:txBody>
          <a:bodyPr vert="horz" lIns="252000" tIns="198000" rIns="252000" bIns="198000" rtlCol="0">
            <a:noAutofit/>
          </a:bodyPr>
          <a:lstStyle>
            <a:lvl1pPr marL="0" indent="0" algn="l" defTabSz="914400" rtl="0" eaLnBrk="1" latinLnBrk="0" hangingPunct="1">
              <a:lnSpc>
                <a:spcPts val="2400"/>
              </a:lnSpc>
              <a:spcBef>
                <a:spcPts val="0"/>
              </a:spcBef>
              <a:buFontTx/>
              <a:buNone/>
              <a:defRPr sz="2000" kern="1200" baseline="0">
                <a:solidFill>
                  <a:schemeClr val="bg1"/>
                </a:solidFill>
                <a:latin typeface="Cambria" panose="02040503050406030204" pitchFamily="18" charset="0"/>
                <a:ea typeface="Cambria" panose="02040503050406030204" pitchFamily="18" charset="0"/>
                <a:cs typeface="+mn-cs"/>
              </a:defRPr>
            </a:lvl1pPr>
            <a:lvl2pPr marL="252000" indent="-252000" algn="l" defTabSz="914400" rtl="0" eaLnBrk="1" latinLnBrk="0" hangingPunct="1">
              <a:lnSpc>
                <a:spcPts val="2400"/>
              </a:lnSpc>
              <a:spcBef>
                <a:spcPts val="0"/>
              </a:spcBef>
              <a:buClr>
                <a:schemeClr val="accent1"/>
              </a:buClr>
              <a:buFont typeface="Arial"/>
              <a:buChar char="•"/>
              <a:defRPr sz="2000" kern="1200" baseline="0">
                <a:solidFill>
                  <a:schemeClr val="tx1"/>
                </a:solidFill>
                <a:latin typeface="Cambria" panose="02040503050406030204" pitchFamily="18" charset="0"/>
                <a:ea typeface="Cambria" panose="02040503050406030204" pitchFamily="18" charset="0"/>
                <a:cs typeface="+mn-cs"/>
              </a:defRPr>
            </a:lvl2pPr>
            <a:lvl3pPr marL="252000" indent="-252000" algn="l" defTabSz="914400" rtl="0" eaLnBrk="1" latinLnBrk="0" hangingPunct="1">
              <a:lnSpc>
                <a:spcPts val="2400"/>
              </a:lnSpc>
              <a:spcBef>
                <a:spcPts val="0"/>
              </a:spcBef>
              <a:buClr>
                <a:schemeClr val="accent1"/>
              </a:buClr>
              <a:buFont typeface="+mj-lt"/>
              <a:buAutoNum type="arabicPeriod"/>
              <a:defRPr sz="2000" kern="1200" baseline="0">
                <a:solidFill>
                  <a:schemeClr val="tx1"/>
                </a:solidFill>
                <a:latin typeface="Cambria" panose="02040503050406030204" pitchFamily="18" charset="0"/>
                <a:ea typeface="Cambria" panose="02040503050406030204" pitchFamily="18" charset="0"/>
                <a:cs typeface="+mn-cs"/>
              </a:defRPr>
            </a:lvl3pPr>
            <a:lvl4pPr marL="252000" indent="-252000" algn="l" defTabSz="914400" rtl="0" eaLnBrk="1" latinLnBrk="0" hangingPunct="1">
              <a:lnSpc>
                <a:spcPts val="2400"/>
              </a:lnSpc>
              <a:spcBef>
                <a:spcPts val="0"/>
              </a:spcBef>
              <a:buClr>
                <a:schemeClr val="accent1"/>
              </a:buClr>
              <a:buFont typeface="+mj-lt"/>
              <a:buAutoNum type="alphaLcParenR"/>
              <a:defRPr sz="2000" kern="1200" baseline="0">
                <a:solidFill>
                  <a:schemeClr val="tx1"/>
                </a:solidFill>
                <a:latin typeface="+mn-lt"/>
                <a:ea typeface="+mn-ea"/>
                <a:cs typeface="+mn-cs"/>
              </a:defRPr>
            </a:lvl4pPr>
            <a:lvl5pPr marL="450000" indent="-180000" algn="l" defTabSz="914400" rtl="0" eaLnBrk="1" latinLnBrk="0" hangingPunct="1">
              <a:lnSpc>
                <a:spcPts val="2400"/>
              </a:lnSpc>
              <a:spcBef>
                <a:spcPts val="0"/>
              </a:spcBef>
              <a:buClr>
                <a:schemeClr val="accent1"/>
              </a:buClr>
              <a:buFont typeface="Symbol" charset="2"/>
              <a:buChar char="-"/>
              <a:defRPr sz="20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ts val="2400"/>
              </a:lnSpc>
              <a:spcBef>
                <a:spcPts val="0"/>
              </a:spcBef>
              <a:spcAft>
                <a:spcPts val="0"/>
              </a:spcAft>
              <a:buClrTx/>
              <a:buSzTx/>
              <a:buFontTx/>
              <a:buNone/>
              <a:tabLst/>
              <a:defRPr/>
            </a:pPr>
            <a:r>
              <a:rPr kumimoji="0" lang="de-DE" sz="2000" b="0" i="0" u="none" strike="noStrike" kern="1200" cap="none" spc="0" normalizeH="0" baseline="0" noProof="0">
                <a:ln>
                  <a:noFill/>
                </a:ln>
                <a:solidFill>
                  <a:sysClr val="window" lastClr="FFFFFF"/>
                </a:solidFill>
                <a:effectLst/>
                <a:uLnTx/>
                <a:uFillTx/>
                <a:latin typeface="Cambria" panose="02040503050406030204" pitchFamily="18" charset="0"/>
                <a:ea typeface="Cambria" panose="02040503050406030204" pitchFamily="18" charset="0"/>
                <a:cs typeface="+mn-cs"/>
              </a:rPr>
              <a:t>Central tasks of the BfArM:   </a:t>
            </a:r>
          </a:p>
          <a:p>
            <a:pPr marL="208800" marR="0" lvl="0" indent="-208800" algn="l" defTabSz="914400" rtl="0" eaLnBrk="1" fontAlgn="auto" latinLnBrk="0" hangingPunct="1">
              <a:lnSpc>
                <a:spcPts val="2000"/>
              </a:lnSpc>
              <a:spcBef>
                <a:spcPts val="1000"/>
              </a:spcBef>
              <a:spcAft>
                <a:spcPts val="600"/>
              </a:spcAft>
              <a:buClrTx/>
              <a:buSzTx/>
              <a:buFont typeface="BundesSerif Office" panose="02050002050300000203" pitchFamily="18" charset="0"/>
              <a:buChar char="→"/>
              <a:tabLst/>
              <a:defRPr/>
            </a:pPr>
            <a:r>
              <a:rPr kumimoji="0" lang="de-DE" sz="1600" b="0" i="0" u="none" strike="noStrike" kern="1200" cap="none" spc="0" normalizeH="0" baseline="0" noProof="0">
                <a:ln>
                  <a:noFill/>
                </a:ln>
                <a:solidFill>
                  <a:sysClr val="window" lastClr="FFFFFF"/>
                </a:solidFill>
                <a:effectLst/>
                <a:uLnTx/>
                <a:uFillTx/>
                <a:latin typeface="Cambria" panose="02040503050406030204" pitchFamily="18" charset="0"/>
                <a:ea typeface="Cambria" panose="02040503050406030204" pitchFamily="18" charset="0"/>
                <a:cs typeface="+mn-cs"/>
              </a:rPr>
              <a:t>To license and to improve the safety of drugs</a:t>
            </a:r>
          </a:p>
          <a:p>
            <a:pPr marL="208800" marR="0" lvl="0" indent="-208800" algn="l" defTabSz="914400" rtl="0" eaLnBrk="1" fontAlgn="auto" latinLnBrk="0" hangingPunct="1">
              <a:lnSpc>
                <a:spcPts val="2000"/>
              </a:lnSpc>
              <a:spcBef>
                <a:spcPts val="0"/>
              </a:spcBef>
              <a:spcAft>
                <a:spcPts val="600"/>
              </a:spcAft>
              <a:buClrTx/>
              <a:buSzTx/>
              <a:buFont typeface="BundesSerif Office" panose="02050002050300000203" pitchFamily="18" charset="0"/>
              <a:buChar char="→"/>
              <a:tabLst/>
              <a:defRPr/>
            </a:pPr>
            <a:r>
              <a:rPr kumimoji="0" lang="de-DE" sz="1600" b="0" i="0" u="none" strike="noStrike" kern="1200" cap="none" spc="0" normalizeH="0" baseline="0" noProof="0">
                <a:ln>
                  <a:noFill/>
                </a:ln>
                <a:solidFill>
                  <a:sysClr val="window" lastClr="FFFFFF"/>
                </a:solidFill>
                <a:effectLst/>
                <a:uLnTx/>
                <a:uFillTx/>
                <a:latin typeface="Cambria" panose="02040503050406030204" pitchFamily="18" charset="0"/>
                <a:ea typeface="Cambria" panose="02040503050406030204" pitchFamily="18" charset="0"/>
                <a:cs typeface="+mn-cs"/>
              </a:rPr>
              <a:t>To register and to evaluate the risks of medical devices</a:t>
            </a:r>
          </a:p>
          <a:p>
            <a:pPr marL="208800" marR="0" lvl="0" indent="-208800" algn="l" defTabSz="914400" rtl="0" eaLnBrk="1" fontAlgn="auto" latinLnBrk="0" hangingPunct="1">
              <a:lnSpc>
                <a:spcPts val="2000"/>
              </a:lnSpc>
              <a:spcBef>
                <a:spcPts val="0"/>
              </a:spcBef>
              <a:spcAft>
                <a:spcPts val="600"/>
              </a:spcAft>
              <a:buClrTx/>
              <a:buSzTx/>
              <a:buFont typeface="BundesSerif Office" panose="02050002050300000203" pitchFamily="18" charset="0"/>
              <a:buChar char="→"/>
              <a:tabLst/>
              <a:defRPr/>
            </a:pPr>
            <a:r>
              <a:rPr kumimoji="0" lang="de-DE" sz="1600" b="0" i="0" u="none" strike="noStrike" kern="1200" cap="none" spc="0" normalizeH="0" baseline="0" noProof="0">
                <a:ln>
                  <a:noFill/>
                </a:ln>
                <a:solidFill>
                  <a:sysClr val="window" lastClr="FFFFFF"/>
                </a:solidFill>
                <a:effectLst/>
                <a:uLnTx/>
                <a:uFillTx/>
                <a:latin typeface="Cambria" panose="02040503050406030204" pitchFamily="18" charset="0"/>
                <a:ea typeface="Cambria" panose="02040503050406030204" pitchFamily="18" charset="0"/>
                <a:cs typeface="+mn-cs"/>
              </a:rPr>
              <a:t>To monitor the traffic with narcotics and precursors</a:t>
            </a:r>
          </a:p>
          <a:p>
            <a:pPr marL="208800" marR="0" lvl="0" indent="-208800" algn="l" defTabSz="914400" rtl="0" eaLnBrk="1" fontAlgn="auto" latinLnBrk="0" hangingPunct="1">
              <a:lnSpc>
                <a:spcPts val="2000"/>
              </a:lnSpc>
              <a:spcBef>
                <a:spcPts val="0"/>
              </a:spcBef>
              <a:spcAft>
                <a:spcPts val="600"/>
              </a:spcAft>
              <a:buClrTx/>
              <a:buSzTx/>
              <a:buFont typeface="BundesSerif Office" panose="02050002050300000203" pitchFamily="18" charset="0"/>
              <a:buChar char="→"/>
              <a:tabLst/>
              <a:defRPr/>
            </a:pPr>
            <a:r>
              <a:rPr kumimoji="0" lang="de-DE" sz="1600" b="0" i="0" u="none" strike="noStrike" kern="1200" cap="none" spc="0" normalizeH="0" baseline="0" noProof="0">
                <a:ln>
                  <a:noFill/>
                </a:ln>
                <a:solidFill>
                  <a:sysClr val="window" lastClr="FFFFFF"/>
                </a:solidFill>
                <a:effectLst/>
                <a:uLnTx/>
                <a:uFillTx/>
                <a:latin typeface="Cambria" panose="02040503050406030204" pitchFamily="18" charset="0"/>
                <a:ea typeface="Cambria" panose="02040503050406030204" pitchFamily="18" charset="0"/>
                <a:cs typeface="+mn-cs"/>
              </a:rPr>
              <a:t>To establish classifications, terminologies, standards and data based information systems for health care</a:t>
            </a:r>
            <a:endParaRPr kumimoji="0" lang="de-DE" sz="1600" b="0" i="0" u="none" strike="noStrike" kern="1200" cap="none" spc="0" normalizeH="0" baseline="0" noProof="0" dirty="0">
              <a:ln>
                <a:noFill/>
              </a:ln>
              <a:solidFill>
                <a:sysClr val="window" lastClr="FFFFFF"/>
              </a:solidFill>
              <a:effectLst/>
              <a:uLnTx/>
              <a:uFillTx/>
              <a:latin typeface="Cambria" panose="02040503050406030204" pitchFamily="18" charset="0"/>
              <a:ea typeface="Cambria" panose="02040503050406030204" pitchFamily="18" charset="0"/>
              <a:cs typeface="+mn-cs"/>
            </a:endParaRPr>
          </a:p>
        </p:txBody>
      </p:sp>
    </p:spTree>
    <p:extLst>
      <p:ext uri="{BB962C8B-B14F-4D97-AF65-F5344CB8AC3E}">
        <p14:creationId xmlns:p14="http://schemas.microsoft.com/office/powerpoint/2010/main" val="37219068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Vorstellung_EMA">
    <p:spTree>
      <p:nvGrpSpPr>
        <p:cNvPr id="1" name=""/>
        <p:cNvGrpSpPr/>
        <p:nvPr/>
      </p:nvGrpSpPr>
      <p:grpSpPr>
        <a:xfrm>
          <a:off x="0" y="0"/>
          <a:ext cx="0" cy="0"/>
          <a:chOff x="0" y="0"/>
          <a:chExt cx="0" cy="0"/>
        </a:xfrm>
      </p:grpSpPr>
      <p:pic>
        <p:nvPicPr>
          <p:cNvPr id="6" name="Bildplatzhalter 4">
            <a:extLst>
              <a:ext uri="{FF2B5EF4-FFF2-40B4-BE49-F238E27FC236}">
                <a16:creationId xmlns:a16="http://schemas.microsoft.com/office/drawing/2014/main" id="{EB2641CD-C1D8-4C58-A958-1828EB2B9228}"/>
              </a:ext>
            </a:extLst>
          </p:cNvPr>
          <p:cNvPicPr>
            <a:picLocks noChangeAspect="1"/>
          </p:cNvPicPr>
          <p:nvPr userDrawn="1"/>
        </p:nvPicPr>
        <p:blipFill>
          <a:blip r:embed="rId2">
            <a:extLst>
              <a:ext uri="{28A0092B-C50C-407E-A947-70E740481C1C}">
                <a14:useLocalDpi xmlns:a14="http://schemas.microsoft.com/office/drawing/2010/main" val="0"/>
              </a:ext>
            </a:extLst>
          </a:blip>
          <a:srcRect l="10" r="10"/>
          <a:stretch/>
        </p:blipFill>
        <p:spPr>
          <a:xfrm>
            <a:off x="479425" y="306000"/>
            <a:ext cx="11173775" cy="5310000"/>
          </a:xfrm>
          <a:prstGeom prst="rect">
            <a:avLst/>
          </a:prstGeom>
        </p:spPr>
      </p:pic>
      <p:sp>
        <p:nvSpPr>
          <p:cNvPr id="7" name="Textplatzhalter 2">
            <a:extLst>
              <a:ext uri="{FF2B5EF4-FFF2-40B4-BE49-F238E27FC236}">
                <a16:creationId xmlns:a16="http://schemas.microsoft.com/office/drawing/2014/main" id="{F287B3F3-8CB6-4B73-86B4-C82E6AF2AC3F}"/>
              </a:ext>
            </a:extLst>
          </p:cNvPr>
          <p:cNvSpPr txBox="1">
            <a:spLocks/>
          </p:cNvSpPr>
          <p:nvPr userDrawn="1"/>
        </p:nvSpPr>
        <p:spPr>
          <a:xfrm>
            <a:off x="7175500" y="3511550"/>
            <a:ext cx="3600450" cy="2365374"/>
          </a:xfrm>
          <a:prstGeom prst="rect">
            <a:avLst/>
          </a:prstGeom>
          <a:solidFill>
            <a:srgbClr val="407469">
              <a:alpha val="80000"/>
            </a:srgbClr>
          </a:solidFill>
        </p:spPr>
        <p:txBody>
          <a:bodyPr vert="horz" lIns="252000" tIns="198000" rIns="252000" bIns="198000" rtlCol="0">
            <a:noAutofit/>
          </a:bodyPr>
          <a:lstStyle>
            <a:lvl1pPr marL="0" indent="0" algn="l" defTabSz="914400" rtl="0" eaLnBrk="1" latinLnBrk="0" hangingPunct="1">
              <a:lnSpc>
                <a:spcPts val="2400"/>
              </a:lnSpc>
              <a:spcBef>
                <a:spcPts val="0"/>
              </a:spcBef>
              <a:buFontTx/>
              <a:buNone/>
              <a:defRPr sz="2000" kern="1200" baseline="0">
                <a:solidFill>
                  <a:schemeClr val="bg1"/>
                </a:solidFill>
                <a:latin typeface="Cambria" panose="02040503050406030204" pitchFamily="18" charset="0"/>
                <a:ea typeface="Cambria" panose="02040503050406030204" pitchFamily="18" charset="0"/>
                <a:cs typeface="+mn-cs"/>
              </a:defRPr>
            </a:lvl1pPr>
            <a:lvl2pPr marL="252000" indent="-252000" algn="l" defTabSz="914400" rtl="0" eaLnBrk="1" latinLnBrk="0" hangingPunct="1">
              <a:lnSpc>
                <a:spcPts val="2400"/>
              </a:lnSpc>
              <a:spcBef>
                <a:spcPts val="0"/>
              </a:spcBef>
              <a:buClr>
                <a:schemeClr val="accent1"/>
              </a:buClr>
              <a:buFont typeface="Arial"/>
              <a:buChar char="•"/>
              <a:defRPr sz="2000" kern="1200" baseline="0">
                <a:solidFill>
                  <a:schemeClr val="tx1"/>
                </a:solidFill>
                <a:latin typeface="Cambria" panose="02040503050406030204" pitchFamily="18" charset="0"/>
                <a:ea typeface="Cambria" panose="02040503050406030204" pitchFamily="18" charset="0"/>
                <a:cs typeface="+mn-cs"/>
              </a:defRPr>
            </a:lvl2pPr>
            <a:lvl3pPr marL="252000" indent="-252000" algn="l" defTabSz="914400" rtl="0" eaLnBrk="1" latinLnBrk="0" hangingPunct="1">
              <a:lnSpc>
                <a:spcPts val="2400"/>
              </a:lnSpc>
              <a:spcBef>
                <a:spcPts val="0"/>
              </a:spcBef>
              <a:buClr>
                <a:schemeClr val="accent1"/>
              </a:buClr>
              <a:buFont typeface="+mj-lt"/>
              <a:buAutoNum type="arabicPeriod"/>
              <a:defRPr sz="2000" kern="1200" baseline="0">
                <a:solidFill>
                  <a:schemeClr val="tx1"/>
                </a:solidFill>
                <a:latin typeface="Cambria" panose="02040503050406030204" pitchFamily="18" charset="0"/>
                <a:ea typeface="Cambria" panose="02040503050406030204" pitchFamily="18" charset="0"/>
                <a:cs typeface="+mn-cs"/>
              </a:defRPr>
            </a:lvl3pPr>
            <a:lvl4pPr marL="252000" indent="-252000" algn="l" defTabSz="914400" rtl="0" eaLnBrk="1" latinLnBrk="0" hangingPunct="1">
              <a:lnSpc>
                <a:spcPts val="2400"/>
              </a:lnSpc>
              <a:spcBef>
                <a:spcPts val="0"/>
              </a:spcBef>
              <a:buClr>
                <a:schemeClr val="accent1"/>
              </a:buClr>
              <a:buFont typeface="+mj-lt"/>
              <a:buAutoNum type="alphaLcParenR"/>
              <a:defRPr sz="2000" kern="1200" baseline="0">
                <a:solidFill>
                  <a:schemeClr val="tx1"/>
                </a:solidFill>
                <a:latin typeface="+mn-lt"/>
                <a:ea typeface="+mn-ea"/>
                <a:cs typeface="+mn-cs"/>
              </a:defRPr>
            </a:lvl4pPr>
            <a:lvl5pPr marL="450000" indent="-180000" algn="l" defTabSz="914400" rtl="0" eaLnBrk="1" latinLnBrk="0" hangingPunct="1">
              <a:lnSpc>
                <a:spcPts val="2400"/>
              </a:lnSpc>
              <a:spcBef>
                <a:spcPts val="0"/>
              </a:spcBef>
              <a:buClr>
                <a:schemeClr val="accent1"/>
              </a:buClr>
              <a:buFont typeface="Symbol" charset="2"/>
              <a:buChar char="-"/>
              <a:defRPr sz="20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ts val="2400"/>
              </a:lnSpc>
              <a:spcBef>
                <a:spcPts val="0"/>
              </a:spcBef>
              <a:spcAft>
                <a:spcPts val="0"/>
              </a:spcAft>
              <a:buClrTx/>
              <a:buSzTx/>
              <a:buFontTx/>
              <a:buNone/>
              <a:tabLst/>
              <a:defRPr/>
            </a:pPr>
            <a:r>
              <a:rPr kumimoji="0" lang="de-DE" sz="2000" b="0" i="0" u="none" strike="noStrike" kern="1200" cap="none" spc="0" normalizeH="0" baseline="0" noProof="0">
                <a:ln>
                  <a:noFill/>
                </a:ln>
                <a:solidFill>
                  <a:sysClr val="window" lastClr="FFFFFF"/>
                </a:solidFill>
                <a:effectLst/>
                <a:uLnTx/>
                <a:uFillTx/>
                <a:latin typeface="Cambria" panose="02040503050406030204" pitchFamily="18" charset="0"/>
                <a:ea typeface="Cambria" panose="02040503050406030204" pitchFamily="18" charset="0"/>
                <a:cs typeface="+mn-cs"/>
              </a:rPr>
              <a:t>BfArM´s experts support the work of the European Medicines Agency via a worldwide unique network.</a:t>
            </a:r>
            <a:endParaRPr kumimoji="0" lang="de-DE" sz="2000" b="0" i="0" u="none" strike="noStrike" kern="1200" cap="none" spc="0" normalizeH="0" baseline="0" noProof="0" dirty="0">
              <a:ln>
                <a:noFill/>
              </a:ln>
              <a:solidFill>
                <a:sysClr val="window" lastClr="FFFFFF"/>
              </a:solidFill>
              <a:effectLst/>
              <a:uLnTx/>
              <a:uFillTx/>
              <a:latin typeface="Cambria" panose="02040503050406030204" pitchFamily="18" charset="0"/>
              <a:ea typeface="Cambria" panose="02040503050406030204" pitchFamily="18" charset="0"/>
              <a:cs typeface="+mn-cs"/>
            </a:endParaRPr>
          </a:p>
        </p:txBody>
      </p:sp>
    </p:spTree>
    <p:extLst>
      <p:ext uri="{BB962C8B-B14F-4D97-AF65-F5344CB8AC3E}">
        <p14:creationId xmlns:p14="http://schemas.microsoft.com/office/powerpoint/2010/main" val="6516082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Vorstellung_Ziel">
    <p:spTree>
      <p:nvGrpSpPr>
        <p:cNvPr id="1" name=""/>
        <p:cNvGrpSpPr/>
        <p:nvPr/>
      </p:nvGrpSpPr>
      <p:grpSpPr>
        <a:xfrm>
          <a:off x="0" y="0"/>
          <a:ext cx="0" cy="0"/>
          <a:chOff x="0" y="0"/>
          <a:chExt cx="0" cy="0"/>
        </a:xfrm>
      </p:grpSpPr>
      <p:pic>
        <p:nvPicPr>
          <p:cNvPr id="4" name="Bildplatzhalter 4">
            <a:extLst>
              <a:ext uri="{FF2B5EF4-FFF2-40B4-BE49-F238E27FC236}">
                <a16:creationId xmlns:a16="http://schemas.microsoft.com/office/drawing/2014/main" id="{98C75843-B6F6-4048-B7AC-4516DD3F0FC9}"/>
              </a:ext>
            </a:extLst>
          </p:cNvPr>
          <p:cNvPicPr>
            <a:picLocks noChangeAspect="1"/>
          </p:cNvPicPr>
          <p:nvPr userDrawn="1"/>
        </p:nvPicPr>
        <p:blipFill>
          <a:blip r:embed="rId2">
            <a:extLst>
              <a:ext uri="{28A0092B-C50C-407E-A947-70E740481C1C}">
                <a14:useLocalDpi xmlns:a14="http://schemas.microsoft.com/office/drawing/2010/main" val="0"/>
              </a:ext>
            </a:extLst>
          </a:blip>
          <a:srcRect l="10" r="10"/>
          <a:stretch/>
        </p:blipFill>
        <p:spPr>
          <a:xfrm>
            <a:off x="479425" y="306000"/>
            <a:ext cx="11173775" cy="5310000"/>
          </a:xfrm>
          <a:prstGeom prst="rect">
            <a:avLst/>
          </a:prstGeom>
        </p:spPr>
      </p:pic>
      <p:sp>
        <p:nvSpPr>
          <p:cNvPr id="5" name="Textplatzhalter 2">
            <a:extLst>
              <a:ext uri="{FF2B5EF4-FFF2-40B4-BE49-F238E27FC236}">
                <a16:creationId xmlns:a16="http://schemas.microsoft.com/office/drawing/2014/main" id="{C5B5ABC1-0E87-4D7B-9070-DEF707D2E8CB}"/>
              </a:ext>
            </a:extLst>
          </p:cNvPr>
          <p:cNvSpPr txBox="1">
            <a:spLocks/>
          </p:cNvSpPr>
          <p:nvPr userDrawn="1"/>
        </p:nvSpPr>
        <p:spPr>
          <a:xfrm>
            <a:off x="1320799" y="3860800"/>
            <a:ext cx="3622676" cy="2016124"/>
          </a:xfrm>
          <a:prstGeom prst="rect">
            <a:avLst/>
          </a:prstGeom>
          <a:solidFill>
            <a:srgbClr val="407469">
              <a:alpha val="80000"/>
            </a:srgbClr>
          </a:solidFill>
        </p:spPr>
        <p:txBody>
          <a:bodyPr vert="horz" lIns="252000" tIns="198000" rIns="216000" bIns="198000" rtlCol="0">
            <a:noAutofit/>
          </a:bodyPr>
          <a:lstStyle>
            <a:lvl1pPr marL="0" indent="0" algn="l" defTabSz="914400" rtl="0" eaLnBrk="1" latinLnBrk="0" hangingPunct="1">
              <a:lnSpc>
                <a:spcPts val="2400"/>
              </a:lnSpc>
              <a:spcBef>
                <a:spcPts val="0"/>
              </a:spcBef>
              <a:buFontTx/>
              <a:buNone/>
              <a:defRPr sz="2000" kern="1200" baseline="0">
                <a:solidFill>
                  <a:schemeClr val="bg1"/>
                </a:solidFill>
                <a:latin typeface="Cambria" panose="02040503050406030204" pitchFamily="18" charset="0"/>
                <a:ea typeface="Cambria" panose="02040503050406030204" pitchFamily="18" charset="0"/>
                <a:cs typeface="+mn-cs"/>
              </a:defRPr>
            </a:lvl1pPr>
            <a:lvl2pPr marL="252000" indent="-252000" algn="l" defTabSz="914400" rtl="0" eaLnBrk="1" latinLnBrk="0" hangingPunct="1">
              <a:lnSpc>
                <a:spcPts val="2400"/>
              </a:lnSpc>
              <a:spcBef>
                <a:spcPts val="0"/>
              </a:spcBef>
              <a:buClr>
                <a:schemeClr val="accent1"/>
              </a:buClr>
              <a:buFont typeface="Arial"/>
              <a:buChar char="•"/>
              <a:defRPr sz="2000" kern="1200" baseline="0">
                <a:solidFill>
                  <a:schemeClr val="tx1"/>
                </a:solidFill>
                <a:latin typeface="Cambria" panose="02040503050406030204" pitchFamily="18" charset="0"/>
                <a:ea typeface="Cambria" panose="02040503050406030204" pitchFamily="18" charset="0"/>
                <a:cs typeface="+mn-cs"/>
              </a:defRPr>
            </a:lvl2pPr>
            <a:lvl3pPr marL="252000" indent="-252000" algn="l" defTabSz="914400" rtl="0" eaLnBrk="1" latinLnBrk="0" hangingPunct="1">
              <a:lnSpc>
                <a:spcPts val="2400"/>
              </a:lnSpc>
              <a:spcBef>
                <a:spcPts val="0"/>
              </a:spcBef>
              <a:buClr>
                <a:schemeClr val="accent1"/>
              </a:buClr>
              <a:buFont typeface="+mj-lt"/>
              <a:buAutoNum type="arabicPeriod"/>
              <a:defRPr sz="2000" kern="1200" baseline="0">
                <a:solidFill>
                  <a:schemeClr val="tx1"/>
                </a:solidFill>
                <a:latin typeface="Cambria" panose="02040503050406030204" pitchFamily="18" charset="0"/>
                <a:ea typeface="Cambria" panose="02040503050406030204" pitchFamily="18" charset="0"/>
                <a:cs typeface="+mn-cs"/>
              </a:defRPr>
            </a:lvl3pPr>
            <a:lvl4pPr marL="252000" indent="-252000" algn="l" defTabSz="914400" rtl="0" eaLnBrk="1" latinLnBrk="0" hangingPunct="1">
              <a:lnSpc>
                <a:spcPts val="2400"/>
              </a:lnSpc>
              <a:spcBef>
                <a:spcPts val="0"/>
              </a:spcBef>
              <a:buClr>
                <a:schemeClr val="accent1"/>
              </a:buClr>
              <a:buFont typeface="+mj-lt"/>
              <a:buAutoNum type="alphaLcParenR"/>
              <a:defRPr sz="2000" kern="1200" baseline="0">
                <a:solidFill>
                  <a:schemeClr val="tx1"/>
                </a:solidFill>
                <a:latin typeface="+mn-lt"/>
                <a:ea typeface="+mn-ea"/>
                <a:cs typeface="+mn-cs"/>
              </a:defRPr>
            </a:lvl4pPr>
            <a:lvl5pPr marL="450000" indent="-180000" algn="l" defTabSz="914400" rtl="0" eaLnBrk="1" latinLnBrk="0" hangingPunct="1">
              <a:lnSpc>
                <a:spcPts val="2400"/>
              </a:lnSpc>
              <a:spcBef>
                <a:spcPts val="0"/>
              </a:spcBef>
              <a:buClr>
                <a:schemeClr val="accent1"/>
              </a:buClr>
              <a:buFont typeface="Symbol" charset="2"/>
              <a:buChar char="-"/>
              <a:defRPr sz="20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ts val="2400"/>
              </a:lnSpc>
              <a:spcBef>
                <a:spcPts val="0"/>
              </a:spcBef>
              <a:spcAft>
                <a:spcPts val="0"/>
              </a:spcAft>
              <a:buClrTx/>
              <a:buSzTx/>
              <a:buFontTx/>
              <a:buNone/>
              <a:tabLst/>
              <a:defRPr/>
            </a:pPr>
            <a:r>
              <a:rPr kumimoji="0" lang="de-DE" sz="2000" b="0" i="0" u="none" strike="noStrike" kern="1200" cap="none" spc="0" normalizeH="0" baseline="0" noProof="0">
                <a:ln>
                  <a:noFill/>
                </a:ln>
                <a:solidFill>
                  <a:sysClr val="window" lastClr="FFFFFF"/>
                </a:solidFill>
                <a:effectLst/>
                <a:uLnTx/>
                <a:uFillTx/>
                <a:latin typeface="Cambria" panose="02040503050406030204" pitchFamily="18" charset="0"/>
                <a:ea typeface="Cambria" panose="02040503050406030204" pitchFamily="18" charset="0"/>
                <a:cs typeface="+mn-cs"/>
              </a:rPr>
              <a:t>With it, the BfArM makes an important contribution to the control of health dangers for the citizens.</a:t>
            </a:r>
            <a:endParaRPr kumimoji="0" lang="de-DE" sz="2000" b="0" i="0" u="none" strike="noStrike" kern="1200" cap="none" spc="0" normalizeH="0" baseline="0" noProof="0" dirty="0">
              <a:ln>
                <a:noFill/>
              </a:ln>
              <a:solidFill>
                <a:sysClr val="window" lastClr="FFFFFF"/>
              </a:solidFill>
              <a:effectLst/>
              <a:uLnTx/>
              <a:uFillTx/>
              <a:latin typeface="Cambria" panose="02040503050406030204" pitchFamily="18" charset="0"/>
              <a:ea typeface="Cambria" panose="02040503050406030204" pitchFamily="18" charset="0"/>
              <a:cs typeface="+mn-cs"/>
            </a:endParaRPr>
          </a:p>
        </p:txBody>
      </p:sp>
      <p:pic>
        <p:nvPicPr>
          <p:cNvPr id="8" name="Grafik 7">
            <a:hlinkClick r:id="rId3"/>
            <a:extLst>
              <a:ext uri="{FF2B5EF4-FFF2-40B4-BE49-F238E27FC236}">
                <a16:creationId xmlns:a16="http://schemas.microsoft.com/office/drawing/2014/main" id="{1A9D68A1-4D6E-4B9B-B2AA-63A23C630AB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410073" y="2304761"/>
            <a:ext cx="1312478" cy="1312478"/>
          </a:xfrm>
          <a:prstGeom prst="rect">
            <a:avLst/>
          </a:prstGeom>
        </p:spPr>
      </p:pic>
    </p:spTree>
    <p:extLst>
      <p:ext uri="{BB962C8B-B14F-4D97-AF65-F5344CB8AC3E}">
        <p14:creationId xmlns:p14="http://schemas.microsoft.com/office/powerpoint/2010/main" val="27882807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Absender">
    <p:spTree>
      <p:nvGrpSpPr>
        <p:cNvPr id="1" name=""/>
        <p:cNvGrpSpPr/>
        <p:nvPr/>
      </p:nvGrpSpPr>
      <p:grpSpPr>
        <a:xfrm>
          <a:off x="0" y="0"/>
          <a:ext cx="0" cy="0"/>
          <a:chOff x="0" y="0"/>
          <a:chExt cx="0" cy="0"/>
        </a:xfrm>
      </p:grpSpPr>
      <p:sp>
        <p:nvSpPr>
          <p:cNvPr id="14" name="Textplatzhalter 12"/>
          <p:cNvSpPr>
            <a:spLocks noGrp="1"/>
          </p:cNvSpPr>
          <p:nvPr>
            <p:ph type="body" sz="quarter" idx="14" hasCustomPrompt="1"/>
          </p:nvPr>
        </p:nvSpPr>
        <p:spPr>
          <a:xfrm>
            <a:off x="486000" y="3816000"/>
            <a:ext cx="11221200" cy="2030400"/>
          </a:xfrm>
          <a:prstGeom prst="rect">
            <a:avLst/>
          </a:prstGeom>
        </p:spPr>
        <p:txBody>
          <a:bodyPr>
            <a:noAutofit/>
          </a:bodyPr>
          <a:lstStyle>
            <a:lvl1pPr>
              <a:lnSpc>
                <a:spcPts val="1440"/>
              </a:lnSpc>
              <a:spcBef>
                <a:spcPts val="0"/>
              </a:spcBef>
              <a:defRPr sz="1200">
                <a:latin typeface="Calibri" panose="020F0502020204030204" pitchFamily="34" charset="0"/>
                <a:cs typeface="Calibri" panose="020F0502020204030204" pitchFamily="34" charset="0"/>
              </a:defRPr>
            </a:lvl1pPr>
            <a:lvl2pPr>
              <a:lnSpc>
                <a:spcPct val="100000"/>
              </a:lnSpc>
              <a:defRPr sz="1200">
                <a:latin typeface="BundesSans Office Regular" charset="0"/>
              </a:defRPr>
            </a:lvl2pPr>
            <a:lvl3pPr>
              <a:lnSpc>
                <a:spcPct val="100000"/>
              </a:lnSpc>
              <a:defRPr sz="1200">
                <a:latin typeface="BundesSans Office Regular" charset="0"/>
              </a:defRPr>
            </a:lvl3pPr>
            <a:lvl4pPr>
              <a:lnSpc>
                <a:spcPct val="100000"/>
              </a:lnSpc>
              <a:defRPr sz="1200">
                <a:latin typeface="BundesSans Office Regular" charset="0"/>
              </a:defRPr>
            </a:lvl4pPr>
            <a:lvl5pPr>
              <a:lnSpc>
                <a:spcPct val="100000"/>
              </a:lnSpc>
              <a:defRPr sz="1200">
                <a:latin typeface="BundesSans Office Regular" charset="0"/>
              </a:defRPr>
            </a:lvl5pPr>
          </a:lstStyle>
          <a:p>
            <a:pPr lvl="0"/>
            <a:r>
              <a:rPr lang="de-DE" dirty="0"/>
              <a:t>Text hinzufügen</a:t>
            </a:r>
          </a:p>
        </p:txBody>
      </p:sp>
      <p:sp>
        <p:nvSpPr>
          <p:cNvPr id="5" name="Titel 4"/>
          <p:cNvSpPr>
            <a:spLocks noGrp="1"/>
          </p:cNvSpPr>
          <p:nvPr>
            <p:ph type="title" hasCustomPrompt="1"/>
          </p:nvPr>
        </p:nvSpPr>
        <p:spPr>
          <a:xfrm>
            <a:off x="486000" y="463550"/>
            <a:ext cx="11221200" cy="1188000"/>
          </a:xfrm>
          <a:prstGeom prst="rect">
            <a:avLst/>
          </a:prstGeom>
        </p:spPr>
        <p:txBody>
          <a:bodyPr>
            <a:noAutofit/>
          </a:bodyPr>
          <a:lstStyle>
            <a:lvl1pPr>
              <a:lnSpc>
                <a:spcPts val="3500"/>
              </a:lnSpc>
              <a:defRPr sz="3000" baseline="0"/>
            </a:lvl1pPr>
          </a:lstStyle>
          <a:p>
            <a:r>
              <a:rPr lang="de-DE" dirty="0"/>
              <a:t>Titel hinzufügen</a:t>
            </a:r>
          </a:p>
        </p:txBody>
      </p:sp>
      <p:sp>
        <p:nvSpPr>
          <p:cNvPr id="15" name="Textplatzhalter 14"/>
          <p:cNvSpPr>
            <a:spLocks noGrp="1"/>
          </p:cNvSpPr>
          <p:nvPr>
            <p:ph type="body" sz="quarter" idx="15" hasCustomPrompt="1"/>
          </p:nvPr>
        </p:nvSpPr>
        <p:spPr>
          <a:xfrm>
            <a:off x="486000" y="3348000"/>
            <a:ext cx="11221200" cy="307777"/>
          </a:xfrm>
          <a:prstGeom prst="rect">
            <a:avLst/>
          </a:prstGeom>
        </p:spPr>
        <p:txBody>
          <a:bodyPr wrap="square">
            <a:noAutofit/>
          </a:bodyPr>
          <a:lstStyle/>
          <a:p>
            <a:pPr lvl="0"/>
            <a:r>
              <a:rPr lang="de-DE" dirty="0"/>
              <a:t>Text hinzufügen</a:t>
            </a:r>
          </a:p>
        </p:txBody>
      </p:sp>
      <p:pic>
        <p:nvPicPr>
          <p:cNvPr id="8" name="Grafik 7">
            <a:extLst>
              <a:ext uri="{FF2B5EF4-FFF2-40B4-BE49-F238E27FC236}">
                <a16:creationId xmlns:a16="http://schemas.microsoft.com/office/drawing/2014/main" id="{B2716306-4DFF-2D44-A2B0-82F2083A2A13}"/>
              </a:ext>
            </a:extLst>
          </p:cNvPr>
          <p:cNvPicPr>
            <a:picLocks noChangeAspect="1"/>
          </p:cNvPicPr>
          <p:nvPr userDrawn="1"/>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18410" y="2252071"/>
            <a:ext cx="510545" cy="468000"/>
          </a:xfrm>
          <a:prstGeom prst="rect">
            <a:avLst/>
          </a:prstGeom>
        </p:spPr>
      </p:pic>
      <p:pic>
        <p:nvPicPr>
          <p:cNvPr id="9" name="Grafik 8">
            <a:extLst>
              <a:ext uri="{FF2B5EF4-FFF2-40B4-BE49-F238E27FC236}">
                <a16:creationId xmlns:a16="http://schemas.microsoft.com/office/drawing/2014/main" id="{B54807C9-1044-D34E-90AF-44E40D2F7FE3}"/>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670568" y="2252071"/>
            <a:ext cx="468000" cy="468000"/>
          </a:xfrm>
          <a:prstGeom prst="rect">
            <a:avLst/>
          </a:prstGeom>
        </p:spPr>
      </p:pic>
      <p:pic>
        <p:nvPicPr>
          <p:cNvPr id="10" name="Grafik 9">
            <a:extLst>
              <a:ext uri="{FF2B5EF4-FFF2-40B4-BE49-F238E27FC236}">
                <a16:creationId xmlns:a16="http://schemas.microsoft.com/office/drawing/2014/main" id="{C95284EF-1C44-8A45-8242-284A28E2BFD7}"/>
              </a:ext>
            </a:extLst>
          </p:cNvPr>
          <p:cNvPicPr>
            <a:picLocks noChangeAspect="1"/>
          </p:cNvPicPr>
          <p:nvPr userDrawn="1"/>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972961" y="2252071"/>
            <a:ext cx="393120" cy="468000"/>
          </a:xfrm>
          <a:prstGeom prst="rect">
            <a:avLst/>
          </a:prstGeom>
        </p:spPr>
      </p:pic>
      <p:pic>
        <p:nvPicPr>
          <p:cNvPr id="11" name="Grafik 10">
            <a:extLst>
              <a:ext uri="{FF2B5EF4-FFF2-40B4-BE49-F238E27FC236}">
                <a16:creationId xmlns:a16="http://schemas.microsoft.com/office/drawing/2014/main" id="{D566827F-662B-8741-93B4-DE185CC37FF2}"/>
              </a:ext>
            </a:extLst>
          </p:cNvPr>
          <p:cNvPicPr>
            <a:picLocks noChangeAspect="1"/>
          </p:cNvPicPr>
          <p:nvPr userDrawn="1"/>
        </p:nvPicPr>
        <p:blipFill>
          <a:blip r:embed="rId8" cstate="print">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834792" y="2252071"/>
            <a:ext cx="273000" cy="468000"/>
          </a:xfrm>
          <a:prstGeom prst="rect">
            <a:avLst/>
          </a:prstGeom>
        </p:spPr>
      </p:pic>
      <p:pic>
        <p:nvPicPr>
          <p:cNvPr id="12" name="Grafik 10" descr="audit_bf_z.png"/>
          <p:cNvPicPr>
            <a:picLocks noChangeAspect="1"/>
          </p:cNvPicPr>
          <p:nvPr userDrawn="1"/>
        </p:nvPicPr>
        <p:blipFill>
          <a:blip r:embed="rId10" cstate="print"/>
          <a:stretch>
            <a:fillRect/>
          </a:stretch>
        </p:blipFill>
        <p:spPr>
          <a:xfrm>
            <a:off x="10703434" y="4846268"/>
            <a:ext cx="1000132" cy="1000132"/>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Titelfolie dreizeilig">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08ACF82A-4CCA-FC4D-BD1D-DF5A7747E0D1}"/>
              </a:ext>
            </a:extLst>
          </p:cNvPr>
          <p:cNvSpPr/>
          <p:nvPr userDrawn="1"/>
        </p:nvSpPr>
        <p:spPr bwMode="gray">
          <a:xfrm>
            <a:off x="0" y="0"/>
            <a:ext cx="12192000" cy="6858000"/>
          </a:xfrm>
          <a:prstGeom prst="rect">
            <a:avLst/>
          </a:prstGeom>
          <a:gradFill flip="none" rotWithShape="1">
            <a:gsLst>
              <a:gs pos="45000">
                <a:srgbClr val="007367"/>
              </a:gs>
              <a:gs pos="0">
                <a:srgbClr val="3CA493">
                  <a:lumMod val="100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dirty="0"/>
          </a:p>
        </p:txBody>
      </p:sp>
      <p:pic>
        <p:nvPicPr>
          <p:cNvPr id="2" name="Grafik 5">
            <a:extLst>
              <a:ext uri="{FF2B5EF4-FFF2-40B4-BE49-F238E27FC236}">
                <a16:creationId xmlns:a16="http://schemas.microsoft.com/office/drawing/2014/main" id="{3E91A30A-B488-43C1-9BE1-31111806394E}"/>
              </a:ext>
            </a:extLst>
          </p:cNvPr>
          <p:cNvPicPr>
            <a:picLocks noChangeAspect="1"/>
          </p:cNvPicPr>
          <p:nvPr userDrawn="1"/>
        </p:nvPicPr>
        <p:blipFill>
          <a:blip r:embed="rId2">
            <a:clrChange>
              <a:clrFrom>
                <a:srgbClr val="000000">
                  <a:alpha val="0"/>
                </a:srgbClr>
              </a:clrFrom>
              <a:clrTo>
                <a:srgbClr val="000000">
                  <a:alpha val="0"/>
                </a:srgbClr>
              </a:clrTo>
            </a:clrChange>
            <a:alphaModFix amt="70000"/>
            <a:extLst>
              <a:ext uri="{28A0092B-C50C-407E-A947-70E740481C1C}">
                <a14:useLocalDpi xmlns:a14="http://schemas.microsoft.com/office/drawing/2010/main" val="0"/>
              </a:ext>
            </a:extLst>
          </a:blip>
          <a:srcRect/>
          <a:stretch/>
        </p:blipFill>
        <p:spPr>
          <a:xfrm>
            <a:off x="6600056" y="-983909"/>
            <a:ext cx="7302710" cy="7848872"/>
          </a:xfrm>
          <a:prstGeom prst="rect">
            <a:avLst/>
          </a:prstGeom>
        </p:spPr>
      </p:pic>
      <p:pic>
        <p:nvPicPr>
          <p:cNvPr id="7" name="Grafik 6">
            <a:extLst>
              <a:ext uri="{FF2B5EF4-FFF2-40B4-BE49-F238E27FC236}">
                <a16:creationId xmlns:a16="http://schemas.microsoft.com/office/drawing/2014/main" id="{35A47604-060E-F24D-932A-783530A73C15}"/>
              </a:ext>
            </a:extLst>
          </p:cNvPr>
          <p:cNvPicPr>
            <a:picLocks noChangeAspect="1"/>
          </p:cNvPicPr>
          <p:nvPr userDrawn="1"/>
        </p:nvPicPr>
        <p:blipFill>
          <a:blip r:embed="rId3"/>
          <a:stretch>
            <a:fillRect/>
          </a:stretch>
        </p:blipFill>
        <p:spPr>
          <a:xfrm rot="5400000" flipH="1">
            <a:off x="-1651819" y="1791788"/>
            <a:ext cx="6123303" cy="6121555"/>
          </a:xfrm>
          <a:prstGeom prst="rect">
            <a:avLst/>
          </a:prstGeom>
        </p:spPr>
      </p:pic>
      <p:sp>
        <p:nvSpPr>
          <p:cNvPr id="13" name="Rechteck 12">
            <a:extLst>
              <a:ext uri="{FF2B5EF4-FFF2-40B4-BE49-F238E27FC236}">
                <a16:creationId xmlns:a16="http://schemas.microsoft.com/office/drawing/2014/main" id="{B84AF969-044A-D349-9C4F-B7FCAA6CB7E3}"/>
              </a:ext>
            </a:extLst>
          </p:cNvPr>
          <p:cNvSpPr/>
          <p:nvPr userDrawn="1"/>
        </p:nvSpPr>
        <p:spPr bwMode="gray">
          <a:xfrm>
            <a:off x="198000" y="194400"/>
            <a:ext cx="11803200" cy="1321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accent3"/>
              </a:solidFill>
            </a:endParaRPr>
          </a:p>
        </p:txBody>
      </p:sp>
      <p:sp>
        <p:nvSpPr>
          <p:cNvPr id="8" name="Textplatzhalter 7">
            <a:extLst>
              <a:ext uri="{FF2B5EF4-FFF2-40B4-BE49-F238E27FC236}">
                <a16:creationId xmlns:a16="http://schemas.microsoft.com/office/drawing/2014/main" id="{47D5D930-73ED-A245-B9C0-0038AFAA3C64}"/>
              </a:ext>
            </a:extLst>
          </p:cNvPr>
          <p:cNvSpPr>
            <a:spLocks noGrp="1"/>
          </p:cNvSpPr>
          <p:nvPr>
            <p:ph type="body" sz="quarter" idx="11" hasCustomPrompt="1"/>
          </p:nvPr>
        </p:nvSpPr>
        <p:spPr>
          <a:xfrm>
            <a:off x="991546" y="4077072"/>
            <a:ext cx="6761163" cy="1042987"/>
          </a:xfrm>
        </p:spPr>
        <p:txBody>
          <a:bodyPr/>
          <a:lstStyle>
            <a:lvl1pPr>
              <a:defRPr>
                <a:solidFill>
                  <a:schemeClr val="bg1"/>
                </a:solidFill>
              </a:defRPr>
            </a:lvl1pPr>
          </a:lstStyle>
          <a:p>
            <a:pPr lvl="0"/>
            <a:r>
              <a:rPr lang="de-DE" dirty="0"/>
              <a:t>Calibri 20 </a:t>
            </a:r>
            <a:r>
              <a:rPr lang="de-DE" dirty="0" err="1"/>
              <a:t>pt</a:t>
            </a:r>
            <a:r>
              <a:rPr lang="de-DE" dirty="0"/>
              <a:t>, ZAB 24 </a:t>
            </a:r>
            <a:r>
              <a:rPr lang="de-DE" dirty="0" err="1"/>
              <a:t>pt</a:t>
            </a:r>
            <a:endParaRPr dirty="0"/>
          </a:p>
        </p:txBody>
      </p:sp>
      <p:sp>
        <p:nvSpPr>
          <p:cNvPr id="10" name="Textplatzhalter 9">
            <a:extLst>
              <a:ext uri="{FF2B5EF4-FFF2-40B4-BE49-F238E27FC236}">
                <a16:creationId xmlns:a16="http://schemas.microsoft.com/office/drawing/2014/main" id="{9BD1B12B-7135-4241-A9D8-A87A4DEE57E9}"/>
              </a:ext>
            </a:extLst>
          </p:cNvPr>
          <p:cNvSpPr>
            <a:spLocks noGrp="1"/>
          </p:cNvSpPr>
          <p:nvPr>
            <p:ph type="body" sz="quarter" idx="12" hasCustomPrompt="1"/>
          </p:nvPr>
        </p:nvSpPr>
        <p:spPr>
          <a:xfrm>
            <a:off x="991546" y="2498610"/>
            <a:ext cx="6761163" cy="1321200"/>
          </a:xfrm>
        </p:spPr>
        <p:txBody>
          <a:bodyPr vert="horz" lIns="0" tIns="0" rIns="0" bIns="0" rtlCol="0">
            <a:noAutofit/>
          </a:bodyPr>
          <a:lstStyle>
            <a:lvl1pPr>
              <a:defRPr sz="3300" dirty="0">
                <a:solidFill>
                  <a:schemeClr val="bg1"/>
                </a:solidFill>
                <a:latin typeface="Cambria" panose="02040503050406030204" pitchFamily="18" charset="0"/>
                <a:ea typeface="Cambria" panose="02040503050406030204" pitchFamily="18" charset="0"/>
                <a:cs typeface="Calibri" panose="020F0502020204030204" pitchFamily="34" charset="0"/>
              </a:defRPr>
            </a:lvl1pPr>
          </a:lstStyle>
          <a:p>
            <a:pPr lvl="0">
              <a:lnSpc>
                <a:spcPts val="3600"/>
              </a:lnSpc>
            </a:pPr>
            <a:r>
              <a:rPr lang="de-DE" dirty="0"/>
              <a:t>Titelfolie Cambria</a:t>
            </a:r>
          </a:p>
          <a:p>
            <a:pPr lvl="0">
              <a:lnSpc>
                <a:spcPts val="3600"/>
              </a:lnSpc>
            </a:pPr>
            <a:r>
              <a:rPr lang="de-DE" dirty="0"/>
              <a:t>Dreizeiliger Text</a:t>
            </a:r>
          </a:p>
          <a:p>
            <a:pPr lvl="0">
              <a:lnSpc>
                <a:spcPts val="3600"/>
              </a:lnSpc>
            </a:pPr>
            <a:r>
              <a:rPr lang="de-DE" dirty="0" err="1"/>
              <a:t>Lorem</a:t>
            </a:r>
            <a:r>
              <a:rPr lang="de-DE" dirty="0"/>
              <a:t> </a:t>
            </a:r>
            <a:r>
              <a:rPr lang="de-DE" dirty="0" err="1"/>
              <a:t>Ipsum</a:t>
            </a:r>
            <a:endParaRPr dirty="0"/>
          </a:p>
        </p:txBody>
      </p:sp>
      <p:pic>
        <p:nvPicPr>
          <p:cNvPr id="9" name="Grafik 8">
            <a:extLst>
              <a:ext uri="{FF2B5EF4-FFF2-40B4-BE49-F238E27FC236}">
                <a16:creationId xmlns:a16="http://schemas.microsoft.com/office/drawing/2014/main" id="{F040B96F-0330-A748-BBE6-31EE1754B611}"/>
              </a:ext>
            </a:extLst>
          </p:cNvPr>
          <p:cNvPicPr>
            <a:picLocks noChangeAspect="1"/>
          </p:cNvPicPr>
          <p:nvPr userDrawn="1"/>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516761" y="445493"/>
            <a:ext cx="1637886" cy="818943"/>
          </a:xfrm>
          <a:prstGeom prst="rect">
            <a:avLst/>
          </a:prstGeom>
        </p:spPr>
      </p:pic>
    </p:spTree>
    <p:extLst>
      <p:ext uri="{BB962C8B-B14F-4D97-AF65-F5344CB8AC3E}">
        <p14:creationId xmlns:p14="http://schemas.microsoft.com/office/powerpoint/2010/main" val="40633698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Kapiteltrenner einzeilig">
    <p:bg>
      <p:bgPr>
        <a:solidFill>
          <a:schemeClr val="accent5"/>
        </a:solidFill>
        <a:effectLst/>
      </p:bgPr>
    </p:bg>
    <p:spTree>
      <p:nvGrpSpPr>
        <p:cNvPr id="1" name=""/>
        <p:cNvGrpSpPr/>
        <p:nvPr/>
      </p:nvGrpSpPr>
      <p:grpSpPr>
        <a:xfrm>
          <a:off x="0" y="0"/>
          <a:ext cx="0" cy="0"/>
          <a:chOff x="0" y="0"/>
          <a:chExt cx="0" cy="0"/>
        </a:xfrm>
      </p:grpSpPr>
      <p:sp>
        <p:nvSpPr>
          <p:cNvPr id="7" name="Rechteck 6"/>
          <p:cNvSpPr/>
          <p:nvPr userDrawn="1"/>
        </p:nvSpPr>
        <p:spPr bwMode="gray">
          <a:xfrm>
            <a:off x="0" y="0"/>
            <a:ext cx="12192000" cy="6858000"/>
          </a:xfrm>
          <a:prstGeom prst="rect">
            <a:avLst/>
          </a:prstGeom>
          <a:gradFill flip="none" rotWithShape="1">
            <a:gsLst>
              <a:gs pos="45000">
                <a:srgbClr val="007367"/>
              </a:gs>
              <a:gs pos="0">
                <a:srgbClr val="3CA493">
                  <a:lumMod val="100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4" name="Grafik 5">
            <a:extLst>
              <a:ext uri="{FF2B5EF4-FFF2-40B4-BE49-F238E27FC236}">
                <a16:creationId xmlns:a16="http://schemas.microsoft.com/office/drawing/2014/main" id="{81AB8F3F-540C-45C6-BFEC-C97ED8A1E3CD}"/>
              </a:ext>
            </a:extLst>
          </p:cNvPr>
          <p:cNvPicPr>
            <a:picLocks noChangeAspect="1"/>
          </p:cNvPicPr>
          <p:nvPr userDrawn="1"/>
        </p:nvPicPr>
        <p:blipFill>
          <a:blip r:embed="rId2">
            <a:alphaModFix amt="70000"/>
            <a:extLst>
              <a:ext uri="{28A0092B-C50C-407E-A947-70E740481C1C}">
                <a14:useLocalDpi xmlns:a14="http://schemas.microsoft.com/office/drawing/2010/main" val="0"/>
              </a:ext>
            </a:extLst>
          </a:blip>
          <a:srcRect/>
          <a:stretch/>
        </p:blipFill>
        <p:spPr>
          <a:xfrm>
            <a:off x="6569126" y="-1323528"/>
            <a:ext cx="7302710" cy="7848872"/>
          </a:xfrm>
          <a:prstGeom prst="rect">
            <a:avLst/>
          </a:prstGeom>
        </p:spPr>
      </p:pic>
      <p:pic>
        <p:nvPicPr>
          <p:cNvPr id="8" name="Grafik 7">
            <a:extLst>
              <a:ext uri="{FF2B5EF4-FFF2-40B4-BE49-F238E27FC236}">
                <a16:creationId xmlns:a16="http://schemas.microsoft.com/office/drawing/2014/main" id="{2EF9E626-8FDC-E046-B7CA-57BA112CAC44}"/>
              </a:ext>
            </a:extLst>
          </p:cNvPr>
          <p:cNvPicPr>
            <a:picLocks noChangeAspect="1"/>
          </p:cNvPicPr>
          <p:nvPr userDrawn="1"/>
        </p:nvPicPr>
        <p:blipFill>
          <a:blip r:embed="rId3"/>
          <a:stretch>
            <a:fillRect/>
          </a:stretch>
        </p:blipFill>
        <p:spPr>
          <a:xfrm rot="5400000" flipH="1">
            <a:off x="-1537722" y="1771066"/>
            <a:ext cx="6123303" cy="6121555"/>
          </a:xfrm>
          <a:prstGeom prst="rect">
            <a:avLst/>
          </a:prstGeom>
        </p:spPr>
      </p:pic>
      <p:sp>
        <p:nvSpPr>
          <p:cNvPr id="5" name="Textplatzhalter 4"/>
          <p:cNvSpPr>
            <a:spLocks noGrp="1"/>
          </p:cNvSpPr>
          <p:nvPr>
            <p:ph type="body" sz="quarter" idx="10" hasCustomPrompt="1"/>
          </p:nvPr>
        </p:nvSpPr>
        <p:spPr bwMode="gray">
          <a:xfrm>
            <a:off x="990000" y="2492896"/>
            <a:ext cx="7338248" cy="2451600"/>
          </a:xfrm>
          <a:prstGeom prst="rect">
            <a:avLst/>
          </a:prstGeom>
        </p:spPr>
        <p:txBody>
          <a:bodyPr lIns="432000">
            <a:noAutofit/>
          </a:bodyPr>
          <a:lstStyle>
            <a:lvl1pPr>
              <a:spcBef>
                <a:spcPts val="0"/>
              </a:spcBef>
              <a:defRPr baseline="0">
                <a:solidFill>
                  <a:schemeClr val="bg1"/>
                </a:solidFill>
              </a:defRPr>
            </a:lvl1pPr>
          </a:lstStyle>
          <a:p>
            <a:pPr lvl="0"/>
            <a:r>
              <a:rPr lang="de-DE" dirty="0"/>
              <a:t>Text hinzufügen</a:t>
            </a:r>
          </a:p>
        </p:txBody>
      </p:sp>
      <p:sp>
        <p:nvSpPr>
          <p:cNvPr id="2" name="Titel 1"/>
          <p:cNvSpPr>
            <a:spLocks noGrp="1"/>
          </p:cNvSpPr>
          <p:nvPr>
            <p:ph type="title" hasCustomPrompt="1"/>
          </p:nvPr>
        </p:nvSpPr>
        <p:spPr bwMode="gray">
          <a:xfrm>
            <a:off x="990000" y="1656000"/>
            <a:ext cx="7338248" cy="591704"/>
          </a:xfrm>
          <a:prstGeom prst="rect">
            <a:avLst/>
          </a:prstGeom>
        </p:spPr>
        <p:txBody>
          <a:bodyPr/>
          <a:lstStyle>
            <a:lvl1pPr marL="432000" indent="-432000">
              <a:lnSpc>
                <a:spcPts val="3600"/>
              </a:lnSpc>
              <a:tabLst>
                <a:tab pos="432000" algn="l"/>
              </a:tabLst>
              <a:defRPr sz="3300">
                <a:solidFill>
                  <a:schemeClr val="bg1"/>
                </a:solidFill>
              </a:defRPr>
            </a:lvl1pPr>
          </a:lstStyle>
          <a:p>
            <a:r>
              <a:rPr lang="de-DE" dirty="0"/>
              <a:t>1. 	Titel hinzufügen </a:t>
            </a:r>
          </a:p>
        </p:txBody>
      </p:sp>
    </p:spTree>
    <p:extLst>
      <p:ext uri="{BB962C8B-B14F-4D97-AF65-F5344CB8AC3E}">
        <p14:creationId xmlns:p14="http://schemas.microsoft.com/office/powerpoint/2010/main" val="3367158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Kapiteltrenner zweizeilig">
    <p:bg>
      <p:bgPr>
        <a:solidFill>
          <a:schemeClr val="accent5"/>
        </a:solidFill>
        <a:effectLst/>
      </p:bgPr>
    </p:bg>
    <p:spTree>
      <p:nvGrpSpPr>
        <p:cNvPr id="1" name=""/>
        <p:cNvGrpSpPr/>
        <p:nvPr/>
      </p:nvGrpSpPr>
      <p:grpSpPr>
        <a:xfrm>
          <a:off x="0" y="0"/>
          <a:ext cx="0" cy="0"/>
          <a:chOff x="0" y="0"/>
          <a:chExt cx="0" cy="0"/>
        </a:xfrm>
      </p:grpSpPr>
      <p:sp>
        <p:nvSpPr>
          <p:cNvPr id="7" name="Rechteck 6"/>
          <p:cNvSpPr/>
          <p:nvPr userDrawn="1"/>
        </p:nvSpPr>
        <p:spPr bwMode="gray">
          <a:xfrm>
            <a:off x="0" y="0"/>
            <a:ext cx="12192000" cy="6858000"/>
          </a:xfrm>
          <a:prstGeom prst="rect">
            <a:avLst/>
          </a:prstGeom>
          <a:gradFill flip="none" rotWithShape="1">
            <a:gsLst>
              <a:gs pos="45000">
                <a:srgbClr val="007367"/>
              </a:gs>
              <a:gs pos="0">
                <a:srgbClr val="3CA493">
                  <a:lumMod val="100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6" name="Grafik 5">
            <a:extLst>
              <a:ext uri="{FF2B5EF4-FFF2-40B4-BE49-F238E27FC236}">
                <a16:creationId xmlns:a16="http://schemas.microsoft.com/office/drawing/2014/main" id="{9BBBAA05-040F-D148-BFD2-A1285BB78B49}"/>
              </a:ext>
            </a:extLst>
          </p:cNvPr>
          <p:cNvPicPr>
            <a:picLocks noChangeAspect="1"/>
          </p:cNvPicPr>
          <p:nvPr userDrawn="1"/>
        </p:nvPicPr>
        <p:blipFill>
          <a:blip r:embed="rId2">
            <a:alphaModFix amt="70000"/>
            <a:extLst>
              <a:ext uri="{28A0092B-C50C-407E-A947-70E740481C1C}">
                <a14:useLocalDpi xmlns:a14="http://schemas.microsoft.com/office/drawing/2010/main" val="0"/>
              </a:ext>
            </a:extLst>
          </a:blip>
          <a:srcRect/>
          <a:stretch/>
        </p:blipFill>
        <p:spPr>
          <a:xfrm>
            <a:off x="6569126" y="-1323528"/>
            <a:ext cx="7302710" cy="7848872"/>
          </a:xfrm>
          <a:prstGeom prst="rect">
            <a:avLst/>
          </a:prstGeom>
        </p:spPr>
      </p:pic>
      <p:pic>
        <p:nvPicPr>
          <p:cNvPr id="8" name="Grafik 7">
            <a:extLst>
              <a:ext uri="{FF2B5EF4-FFF2-40B4-BE49-F238E27FC236}">
                <a16:creationId xmlns:a16="http://schemas.microsoft.com/office/drawing/2014/main" id="{2EF9E626-8FDC-E046-B7CA-57BA112CAC44}"/>
              </a:ext>
            </a:extLst>
          </p:cNvPr>
          <p:cNvPicPr>
            <a:picLocks noChangeAspect="1"/>
          </p:cNvPicPr>
          <p:nvPr userDrawn="1"/>
        </p:nvPicPr>
        <p:blipFill>
          <a:blip r:embed="rId3"/>
          <a:stretch>
            <a:fillRect/>
          </a:stretch>
        </p:blipFill>
        <p:spPr>
          <a:xfrm rot="5400000" flipH="1">
            <a:off x="-1537722" y="1771066"/>
            <a:ext cx="6123303" cy="6121555"/>
          </a:xfrm>
          <a:prstGeom prst="rect">
            <a:avLst/>
          </a:prstGeom>
        </p:spPr>
      </p:pic>
      <p:sp>
        <p:nvSpPr>
          <p:cNvPr id="5" name="Textplatzhalter 4"/>
          <p:cNvSpPr>
            <a:spLocks noGrp="1"/>
          </p:cNvSpPr>
          <p:nvPr>
            <p:ph type="body" sz="quarter" idx="10" hasCustomPrompt="1"/>
          </p:nvPr>
        </p:nvSpPr>
        <p:spPr bwMode="gray">
          <a:xfrm>
            <a:off x="990000" y="2921616"/>
            <a:ext cx="7338248" cy="2451600"/>
          </a:xfrm>
          <a:prstGeom prst="rect">
            <a:avLst/>
          </a:prstGeom>
        </p:spPr>
        <p:txBody>
          <a:bodyPr lIns="432000">
            <a:noAutofit/>
          </a:bodyPr>
          <a:lstStyle>
            <a:lvl1pPr>
              <a:spcBef>
                <a:spcPts val="0"/>
              </a:spcBef>
              <a:defRPr baseline="0">
                <a:solidFill>
                  <a:schemeClr val="bg1"/>
                </a:solidFill>
              </a:defRPr>
            </a:lvl1pPr>
          </a:lstStyle>
          <a:p>
            <a:pPr lvl="0"/>
            <a:r>
              <a:rPr lang="de-DE" dirty="0"/>
              <a:t>Text hinzufügen</a:t>
            </a:r>
          </a:p>
        </p:txBody>
      </p:sp>
      <p:sp>
        <p:nvSpPr>
          <p:cNvPr id="2" name="Titel 1"/>
          <p:cNvSpPr>
            <a:spLocks noGrp="1"/>
          </p:cNvSpPr>
          <p:nvPr>
            <p:ph type="title" hasCustomPrompt="1"/>
          </p:nvPr>
        </p:nvSpPr>
        <p:spPr bwMode="gray">
          <a:xfrm>
            <a:off x="990000" y="1656000"/>
            <a:ext cx="6121555" cy="1004968"/>
          </a:xfrm>
          <a:prstGeom prst="rect">
            <a:avLst/>
          </a:prstGeom>
        </p:spPr>
        <p:txBody>
          <a:bodyPr/>
          <a:lstStyle>
            <a:lvl1pPr marL="432000" indent="-432000">
              <a:lnSpc>
                <a:spcPts val="3600"/>
              </a:lnSpc>
              <a:tabLst>
                <a:tab pos="432000" algn="l"/>
              </a:tabLst>
              <a:defRPr sz="3300">
                <a:solidFill>
                  <a:schemeClr val="bg1"/>
                </a:solidFill>
              </a:defRPr>
            </a:lvl1pPr>
          </a:lstStyle>
          <a:p>
            <a:r>
              <a:rPr lang="de-DE" dirty="0"/>
              <a:t>1. 	Titel hinzufügen </a:t>
            </a:r>
            <a:br>
              <a:rPr lang="de-DE" dirty="0"/>
            </a:br>
            <a:r>
              <a:rPr lang="de-DE" dirty="0"/>
              <a:t>zweizeilig</a:t>
            </a:r>
          </a:p>
        </p:txBody>
      </p:sp>
    </p:spTree>
    <p:extLst>
      <p:ext uri="{BB962C8B-B14F-4D97-AF65-F5344CB8AC3E}">
        <p14:creationId xmlns:p14="http://schemas.microsoft.com/office/powerpoint/2010/main" val="11245918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Kapiteltrenner dreizeilig">
    <p:bg>
      <p:bgPr>
        <a:solidFill>
          <a:schemeClr val="accent5"/>
        </a:solidFill>
        <a:effectLst/>
      </p:bgPr>
    </p:bg>
    <p:spTree>
      <p:nvGrpSpPr>
        <p:cNvPr id="1" name=""/>
        <p:cNvGrpSpPr/>
        <p:nvPr/>
      </p:nvGrpSpPr>
      <p:grpSpPr>
        <a:xfrm>
          <a:off x="0" y="0"/>
          <a:ext cx="0" cy="0"/>
          <a:chOff x="0" y="0"/>
          <a:chExt cx="0" cy="0"/>
        </a:xfrm>
      </p:grpSpPr>
      <p:sp>
        <p:nvSpPr>
          <p:cNvPr id="7" name="Rechteck 6"/>
          <p:cNvSpPr/>
          <p:nvPr userDrawn="1"/>
        </p:nvSpPr>
        <p:spPr bwMode="gray">
          <a:xfrm>
            <a:off x="0" y="0"/>
            <a:ext cx="12192000" cy="6858000"/>
          </a:xfrm>
          <a:prstGeom prst="rect">
            <a:avLst/>
          </a:prstGeom>
          <a:gradFill flip="none" rotWithShape="1">
            <a:gsLst>
              <a:gs pos="45000">
                <a:srgbClr val="007367"/>
              </a:gs>
              <a:gs pos="0">
                <a:srgbClr val="3CA493">
                  <a:lumMod val="100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800"/>
          </a:p>
        </p:txBody>
      </p:sp>
      <p:pic>
        <p:nvPicPr>
          <p:cNvPr id="3" name="Grafik 5">
            <a:extLst>
              <a:ext uri="{FF2B5EF4-FFF2-40B4-BE49-F238E27FC236}">
                <a16:creationId xmlns:a16="http://schemas.microsoft.com/office/drawing/2014/main" id="{DE6E7D72-CEDF-4587-8073-9DB8ED8D2527}"/>
              </a:ext>
            </a:extLst>
          </p:cNvPr>
          <p:cNvPicPr>
            <a:picLocks noChangeAspect="1"/>
          </p:cNvPicPr>
          <p:nvPr userDrawn="1"/>
        </p:nvPicPr>
        <p:blipFill>
          <a:blip r:embed="rId2">
            <a:alphaModFix amt="70000"/>
            <a:extLst>
              <a:ext uri="{28A0092B-C50C-407E-A947-70E740481C1C}">
                <a14:useLocalDpi xmlns:a14="http://schemas.microsoft.com/office/drawing/2010/main" val="0"/>
              </a:ext>
            </a:extLst>
          </a:blip>
          <a:srcRect/>
          <a:stretch/>
        </p:blipFill>
        <p:spPr>
          <a:xfrm>
            <a:off x="6569126" y="-1323528"/>
            <a:ext cx="7302710" cy="7848872"/>
          </a:xfrm>
          <a:prstGeom prst="rect">
            <a:avLst/>
          </a:prstGeom>
        </p:spPr>
      </p:pic>
      <p:pic>
        <p:nvPicPr>
          <p:cNvPr id="8" name="Grafik 7">
            <a:extLst>
              <a:ext uri="{FF2B5EF4-FFF2-40B4-BE49-F238E27FC236}">
                <a16:creationId xmlns:a16="http://schemas.microsoft.com/office/drawing/2014/main" id="{2EF9E626-8FDC-E046-B7CA-57BA112CAC44}"/>
              </a:ext>
            </a:extLst>
          </p:cNvPr>
          <p:cNvPicPr>
            <a:picLocks noChangeAspect="1"/>
          </p:cNvPicPr>
          <p:nvPr userDrawn="1"/>
        </p:nvPicPr>
        <p:blipFill>
          <a:blip r:embed="rId3"/>
          <a:stretch>
            <a:fillRect/>
          </a:stretch>
        </p:blipFill>
        <p:spPr>
          <a:xfrm rot="5400000" flipH="1">
            <a:off x="-1537722" y="1771066"/>
            <a:ext cx="6123303" cy="6121555"/>
          </a:xfrm>
          <a:prstGeom prst="rect">
            <a:avLst/>
          </a:prstGeom>
        </p:spPr>
      </p:pic>
      <p:sp>
        <p:nvSpPr>
          <p:cNvPr id="5" name="Textplatzhalter 4"/>
          <p:cNvSpPr>
            <a:spLocks noGrp="1"/>
          </p:cNvSpPr>
          <p:nvPr>
            <p:ph type="body" sz="quarter" idx="10" hasCustomPrompt="1"/>
          </p:nvPr>
        </p:nvSpPr>
        <p:spPr bwMode="gray">
          <a:xfrm>
            <a:off x="990000" y="3353664"/>
            <a:ext cx="7338248" cy="2451600"/>
          </a:xfrm>
          <a:prstGeom prst="rect">
            <a:avLst/>
          </a:prstGeom>
        </p:spPr>
        <p:txBody>
          <a:bodyPr lIns="432000">
            <a:noAutofit/>
          </a:bodyPr>
          <a:lstStyle>
            <a:lvl1pPr>
              <a:spcBef>
                <a:spcPts val="0"/>
              </a:spcBef>
              <a:defRPr baseline="0">
                <a:solidFill>
                  <a:schemeClr val="bg1"/>
                </a:solidFill>
              </a:defRPr>
            </a:lvl1pPr>
          </a:lstStyle>
          <a:p>
            <a:pPr lvl="0"/>
            <a:r>
              <a:rPr lang="de-DE" dirty="0"/>
              <a:t>Text hinzufügen</a:t>
            </a:r>
          </a:p>
        </p:txBody>
      </p:sp>
      <p:sp>
        <p:nvSpPr>
          <p:cNvPr id="2" name="Titel 1"/>
          <p:cNvSpPr>
            <a:spLocks noGrp="1"/>
          </p:cNvSpPr>
          <p:nvPr>
            <p:ph type="title" hasCustomPrompt="1"/>
          </p:nvPr>
        </p:nvSpPr>
        <p:spPr bwMode="gray">
          <a:xfrm>
            <a:off x="990000" y="1656000"/>
            <a:ext cx="6121555" cy="1412960"/>
          </a:xfrm>
          <a:prstGeom prst="rect">
            <a:avLst/>
          </a:prstGeom>
        </p:spPr>
        <p:txBody>
          <a:bodyPr/>
          <a:lstStyle>
            <a:lvl1pPr marL="432000" indent="-432000">
              <a:lnSpc>
                <a:spcPts val="3600"/>
              </a:lnSpc>
              <a:tabLst>
                <a:tab pos="432000" algn="l"/>
              </a:tabLst>
              <a:defRPr sz="3300">
                <a:solidFill>
                  <a:schemeClr val="bg1"/>
                </a:solidFill>
              </a:defRPr>
            </a:lvl1pPr>
          </a:lstStyle>
          <a:p>
            <a:r>
              <a:rPr lang="de-DE" dirty="0"/>
              <a:t>1. 	Titel hinzufügen </a:t>
            </a:r>
            <a:br>
              <a:rPr lang="de-DE" dirty="0"/>
            </a:br>
            <a:r>
              <a:rPr lang="de-DE" dirty="0"/>
              <a:t>dreizeilig</a:t>
            </a:r>
            <a:br>
              <a:rPr lang="de-DE" dirty="0"/>
            </a:br>
            <a:r>
              <a:rPr lang="de-DE" dirty="0" err="1"/>
              <a:t>text</a:t>
            </a:r>
            <a:endParaRPr lang="de-DE" dirty="0"/>
          </a:p>
        </p:txBody>
      </p:sp>
    </p:spTree>
    <p:extLst>
      <p:ext uri="{BB962C8B-B14F-4D97-AF65-F5344CB8AC3E}">
        <p14:creationId xmlns:p14="http://schemas.microsoft.com/office/powerpoint/2010/main" val="25538492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haltsverzeichnis">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6000" y="464400"/>
            <a:ext cx="11221200" cy="1188000"/>
          </a:xfrm>
          <a:prstGeom prst="rect">
            <a:avLst/>
          </a:prstGeom>
        </p:spPr>
        <p:txBody>
          <a:bodyPr/>
          <a:lstStyle>
            <a:lvl1pPr>
              <a:lnSpc>
                <a:spcPts val="3500"/>
              </a:lnSpc>
              <a:defRPr sz="3000" baseline="0"/>
            </a:lvl1pPr>
          </a:lstStyle>
          <a:p>
            <a:r>
              <a:rPr lang="de-DE" dirty="0"/>
              <a:t>Titel hinzufügen</a:t>
            </a:r>
          </a:p>
        </p:txBody>
      </p:sp>
      <p:sp>
        <p:nvSpPr>
          <p:cNvPr id="12" name="Textplatzhalter 8"/>
          <p:cNvSpPr>
            <a:spLocks noGrp="1"/>
          </p:cNvSpPr>
          <p:nvPr>
            <p:ph type="body" sz="quarter" idx="12" hasCustomPrompt="1"/>
          </p:nvPr>
        </p:nvSpPr>
        <p:spPr>
          <a:xfrm>
            <a:off x="486000" y="1652400"/>
            <a:ext cx="11221200" cy="4068000"/>
          </a:xfrm>
        </p:spPr>
        <p:txBody>
          <a:bodyPr>
            <a:noAutofit/>
          </a:bodyPr>
          <a:lstStyle>
            <a:lvl1pPr marL="0" indent="0">
              <a:defRPr/>
            </a:lvl1pPr>
            <a:lvl4pPr>
              <a:buAutoNum type="alphaLcParenR"/>
              <a:defRPr/>
            </a:lvl4pPr>
            <a:lvl5pPr>
              <a:buFont typeface="Symbol" pitchFamily="18" charset="2"/>
              <a:buChar char="-"/>
              <a:defRPr/>
            </a:lvl5pPr>
          </a:lstStyle>
          <a:p>
            <a:pPr lvl="0"/>
            <a:r>
              <a:rPr lang="de-DE" dirty="0"/>
              <a:t>Text hinzufügen</a:t>
            </a:r>
          </a:p>
        </p:txBody>
      </p:sp>
    </p:spTree>
    <p:extLst>
      <p:ext uri="{BB962C8B-B14F-4D97-AF65-F5344CB8AC3E}">
        <p14:creationId xmlns:p14="http://schemas.microsoft.com/office/powerpoint/2010/main" val="87591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5" name="Textplatzhalter 4"/>
          <p:cNvSpPr>
            <a:spLocks noGrp="1"/>
          </p:cNvSpPr>
          <p:nvPr>
            <p:ph type="body" sz="quarter" idx="14" hasCustomPrompt="1"/>
          </p:nvPr>
        </p:nvSpPr>
        <p:spPr>
          <a:xfrm>
            <a:off x="486000" y="1652400"/>
            <a:ext cx="11221200" cy="4068000"/>
          </a:xfrm>
          <a:prstGeom prst="rect">
            <a:avLst/>
          </a:prstGeom>
        </p:spPr>
        <p:txBody>
          <a:bodyPr>
            <a:noAutofit/>
          </a:bodyPr>
          <a:lstStyle>
            <a:lvl2pPr>
              <a:buClrTx/>
              <a:defRPr/>
            </a:lvl2pPr>
            <a:lvl3pPr>
              <a:buClrTx/>
              <a:defRPr/>
            </a:lvl3pPr>
            <a:lvl4pPr>
              <a:buClrTx/>
              <a:defRPr/>
            </a:lvl4pPr>
            <a:lvl5pPr>
              <a:buClrTx/>
              <a:defRPr/>
            </a:lvl5pPr>
          </a:lstStyle>
          <a:p>
            <a:pPr lvl="0"/>
            <a:r>
              <a:rPr lang="de-DE" dirty="0"/>
              <a:t>Text hinzufügen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Titel 5"/>
          <p:cNvSpPr>
            <a:spLocks noGrp="1"/>
          </p:cNvSpPr>
          <p:nvPr>
            <p:ph type="title" hasCustomPrompt="1"/>
          </p:nvPr>
        </p:nvSpPr>
        <p:spPr>
          <a:xfrm>
            <a:off x="486000" y="464400"/>
            <a:ext cx="11221200" cy="1188000"/>
          </a:xfrm>
          <a:prstGeom prst="rect">
            <a:avLst/>
          </a:prstGeom>
        </p:spPr>
        <p:txBody>
          <a:bodyPr/>
          <a:lstStyle>
            <a:lvl1pPr>
              <a:lnSpc>
                <a:spcPts val="3500"/>
              </a:lnSpc>
              <a:defRPr sz="3000" baseline="0"/>
            </a:lvl1pPr>
          </a:lstStyle>
          <a:p>
            <a:r>
              <a:rPr lang="de-DE" dirty="0"/>
              <a:t>Titel hinzufügen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ild dreispaltig">
    <p:spTree>
      <p:nvGrpSpPr>
        <p:cNvPr id="1" name=""/>
        <p:cNvGrpSpPr/>
        <p:nvPr/>
      </p:nvGrpSpPr>
      <p:grpSpPr>
        <a:xfrm>
          <a:off x="0" y="0"/>
          <a:ext cx="0" cy="0"/>
          <a:chOff x="0" y="0"/>
          <a:chExt cx="0" cy="0"/>
        </a:xfrm>
      </p:grpSpPr>
      <p:sp>
        <p:nvSpPr>
          <p:cNvPr id="5" name="Titel 4"/>
          <p:cNvSpPr>
            <a:spLocks noGrp="1"/>
          </p:cNvSpPr>
          <p:nvPr>
            <p:ph type="title" hasCustomPrompt="1"/>
          </p:nvPr>
        </p:nvSpPr>
        <p:spPr>
          <a:xfrm>
            <a:off x="486000" y="463550"/>
            <a:ext cx="11221200" cy="1188000"/>
          </a:xfrm>
          <a:prstGeom prst="rect">
            <a:avLst/>
          </a:prstGeom>
        </p:spPr>
        <p:txBody>
          <a:bodyPr/>
          <a:lstStyle>
            <a:lvl1pPr>
              <a:lnSpc>
                <a:spcPts val="3500"/>
              </a:lnSpc>
              <a:defRPr sz="3000" baseline="0"/>
            </a:lvl1pPr>
          </a:lstStyle>
          <a:p>
            <a:r>
              <a:rPr lang="de-DE" dirty="0"/>
              <a:t>Titel hinzufügen</a:t>
            </a:r>
          </a:p>
        </p:txBody>
      </p:sp>
      <p:sp>
        <p:nvSpPr>
          <p:cNvPr id="9" name="Bildplatzhalter 6"/>
          <p:cNvSpPr>
            <a:spLocks noGrp="1"/>
          </p:cNvSpPr>
          <p:nvPr>
            <p:ph type="pic" sz="quarter" idx="18"/>
          </p:nvPr>
        </p:nvSpPr>
        <p:spPr>
          <a:xfrm>
            <a:off x="486000" y="1652400"/>
            <a:ext cx="11221200" cy="4068000"/>
          </a:xfrm>
          <a:solidFill>
            <a:srgbClr val="E8E8E8"/>
          </a:solidFill>
        </p:spPr>
        <p:txBody>
          <a:bodyPr/>
          <a:lstStyle/>
          <a:p>
            <a:r>
              <a:rPr lang="de-DE" dirty="0"/>
              <a:t>Bild durch Klicken auf Symbol hinzufügen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sv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Titelplatzhalter 1"/>
          <p:cNvSpPr>
            <a:spLocks noGrp="1"/>
          </p:cNvSpPr>
          <p:nvPr>
            <p:ph type="title"/>
          </p:nvPr>
        </p:nvSpPr>
        <p:spPr>
          <a:xfrm>
            <a:off x="486000" y="464400"/>
            <a:ext cx="11221200" cy="1188000"/>
          </a:xfrm>
          <a:prstGeom prst="rect">
            <a:avLst/>
          </a:prstGeom>
        </p:spPr>
        <p:txBody>
          <a:bodyPr vert="horz" lIns="0" tIns="0" rIns="0" bIns="0" rtlCol="0" anchor="t" anchorCtr="0">
            <a:noAutofit/>
          </a:bodyPr>
          <a:lstStyle/>
          <a:p>
            <a:r>
              <a:rPr lang="de-DE" dirty="0"/>
              <a:t>Titelmasterformat durch Klicken bearbeiten</a:t>
            </a:r>
          </a:p>
        </p:txBody>
      </p:sp>
      <p:sp>
        <p:nvSpPr>
          <p:cNvPr id="8" name="Textplatzhalter 2"/>
          <p:cNvSpPr>
            <a:spLocks noGrp="1"/>
          </p:cNvSpPr>
          <p:nvPr>
            <p:ph type="body" idx="1"/>
          </p:nvPr>
        </p:nvSpPr>
        <p:spPr>
          <a:xfrm>
            <a:off x="486000" y="1652400"/>
            <a:ext cx="11221200" cy="4068000"/>
          </a:xfrm>
          <a:prstGeom prst="rect">
            <a:avLst/>
          </a:prstGeom>
        </p:spPr>
        <p:txBody>
          <a:bodyPr vert="horz" lIns="0" tIns="0" rIns="0" bIns="0" rtlCol="0">
            <a:noAutofit/>
          </a:bodyPr>
          <a:lstStyle/>
          <a:p>
            <a:pPr lvl="0"/>
            <a:r>
              <a:rPr lang="de-DE" dirty="0"/>
              <a:t>Textmasterformate durch Klicken bearbeiten</a:t>
            </a:r>
          </a:p>
          <a:p>
            <a:pPr lvl="1"/>
            <a:r>
              <a:rPr lang="de-DE" dirty="0"/>
              <a:t>Zweite Ebene</a:t>
            </a:r>
          </a:p>
          <a:p>
            <a:pPr lvl="2"/>
            <a:r>
              <a:rPr lang="de-DE" dirty="0"/>
              <a:t>Dritte Ebene</a:t>
            </a:r>
          </a:p>
          <a:p>
            <a:pPr lvl="2"/>
            <a:r>
              <a:rPr lang="de-DE" dirty="0"/>
              <a:t>Dritte Ebene</a:t>
            </a:r>
          </a:p>
          <a:p>
            <a:pPr lvl="3"/>
            <a:r>
              <a:rPr lang="de-DE" dirty="0"/>
              <a:t>Vierte Ebene</a:t>
            </a:r>
          </a:p>
          <a:p>
            <a:pPr lvl="3"/>
            <a:r>
              <a:rPr lang="de-DE" dirty="0"/>
              <a:t>Vierte Ebene</a:t>
            </a:r>
          </a:p>
          <a:p>
            <a:pPr lvl="4"/>
            <a:r>
              <a:rPr lang="de-DE" dirty="0"/>
              <a:t>Fünfte Ebene</a:t>
            </a:r>
          </a:p>
        </p:txBody>
      </p:sp>
      <p:sp>
        <p:nvSpPr>
          <p:cNvPr id="10" name="Fußzeilenplatzhalter 4"/>
          <p:cNvSpPr txBox="1">
            <a:spLocks/>
          </p:cNvSpPr>
          <p:nvPr userDrawn="1"/>
        </p:nvSpPr>
        <p:spPr>
          <a:xfrm>
            <a:off x="1619672" y="6441710"/>
            <a:ext cx="10236968" cy="466690"/>
          </a:xfrm>
          <a:prstGeom prst="rect">
            <a:avLst/>
          </a:prstGeom>
        </p:spPr>
        <p:txBody>
          <a:bodyPr/>
          <a:lstStyle>
            <a:defPPr>
              <a:defRPr lang="de-DE"/>
            </a:defPPr>
            <a:lvl1pPr marL="0" algn="l" defTabSz="914400" rtl="0" eaLnBrk="1" latinLnBrk="0" hangingPunct="1">
              <a:defRPr sz="7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dirty="0"/>
              <a:t>Experiences with Machine Translation at NRC Germany (</a:t>
            </a:r>
            <a:r>
              <a:rPr lang="en-GB" dirty="0" err="1"/>
              <a:t>BfArM</a:t>
            </a:r>
            <a:r>
              <a:rPr lang="en-GB" dirty="0"/>
              <a:t>)</a:t>
            </a:r>
            <a:r>
              <a:rPr lang="de-DE" dirty="0">
                <a:latin typeface="Calibri" panose="020F0502020204030204" pitchFamily="34" charset="0"/>
                <a:cs typeface="Calibri" panose="020F0502020204030204" pitchFamily="34" charset="0"/>
              </a:rPr>
              <a:t>| 25.10.2023 </a:t>
            </a:r>
            <a:r>
              <a:rPr lang="de-DE" baseline="0" dirty="0">
                <a:latin typeface="Calibri" panose="020F0502020204030204" pitchFamily="34" charset="0"/>
                <a:cs typeface="Calibri" panose="020F0502020204030204" pitchFamily="34" charset="0"/>
              </a:rPr>
              <a:t> </a:t>
            </a:r>
            <a:r>
              <a:rPr lang="de-DE" dirty="0">
                <a:latin typeface="Calibri" panose="020F0502020204030204" pitchFamily="34" charset="0"/>
                <a:cs typeface="Calibri" panose="020F0502020204030204" pitchFamily="34" charset="0"/>
              </a:rPr>
              <a:t> </a:t>
            </a:r>
            <a:fld id="{76F44C18-2F69-4CC9-BACF-F96FAA835A3A}" type="slidenum">
              <a:rPr lang="de-DE" smtClean="0">
                <a:latin typeface="Calibri" panose="020F0502020204030204" pitchFamily="34" charset="0"/>
                <a:cs typeface="Calibri" panose="020F050202020403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a:t>
            </a:fld>
            <a:endParaRPr lang="de-DE" dirty="0">
              <a:solidFill>
                <a:prstClr val="black">
                  <a:tint val="75000"/>
                </a:prstClr>
              </a:solidFill>
            </a:endParaRPr>
          </a:p>
          <a:p>
            <a:r>
              <a:rPr lang="de-DE" dirty="0"/>
              <a:t> </a:t>
            </a:r>
          </a:p>
        </p:txBody>
      </p:sp>
      <p:pic>
        <p:nvPicPr>
          <p:cNvPr id="6" name="Graphic 3">
            <a:extLst>
              <a:ext uri="{FF2B5EF4-FFF2-40B4-BE49-F238E27FC236}">
                <a16:creationId xmlns:a16="http://schemas.microsoft.com/office/drawing/2014/main" id="{7E092F1C-0CAA-4E99-B7BC-A001CBD09BA2}"/>
              </a:ext>
            </a:extLst>
          </p:cNvPr>
          <p:cNvPicPr>
            <a:picLocks noChangeAspect="1"/>
          </p:cNvPicPr>
          <p:nvPr userDrawn="1"/>
        </p:nvPicPr>
        <p:blipFill>
          <a:blip r:embed="rId27" cstate="print">
            <a:extLst>
              <a:ext uri="{28A0092B-C50C-407E-A947-70E740481C1C}">
                <a14:useLocalDpi xmlns:a14="http://schemas.microsoft.com/office/drawing/2010/main" val="0"/>
              </a:ext>
              <a:ext uri="{96DAC541-7B7A-43D3-8B79-37D633B846F1}">
                <asvg:svgBlip xmlns:asvg="http://schemas.microsoft.com/office/drawing/2016/SVG/main" r:embed="rId28"/>
              </a:ext>
            </a:extLst>
          </a:blip>
          <a:stretch>
            <a:fillRect/>
          </a:stretch>
        </p:blipFill>
        <p:spPr>
          <a:xfrm>
            <a:off x="486000" y="6068831"/>
            <a:ext cx="1097280" cy="548640"/>
          </a:xfrm>
          <a:prstGeom prst="rect">
            <a:avLst/>
          </a:prstGeom>
        </p:spPr>
      </p:pic>
    </p:spTree>
    <p:extLst>
      <p:ext uri="{BB962C8B-B14F-4D97-AF65-F5344CB8AC3E}">
        <p14:creationId xmlns:p14="http://schemas.microsoft.com/office/powerpoint/2010/main" val="878544093"/>
      </p:ext>
    </p:extLst>
  </p:cSld>
  <p:clrMap bg1="lt1" tx1="dk1" bg2="lt2" tx2="dk2" accent1="accent1" accent2="accent2" accent3="accent3" accent4="accent4" accent5="accent5" accent6="accent6" hlink="hlink" folHlink="folHlink"/>
  <p:sldLayoutIdLst>
    <p:sldLayoutId id="2147483728" r:id="rId1"/>
    <p:sldLayoutId id="2147483733" r:id="rId2"/>
    <p:sldLayoutId id="2147483734" r:id="rId3"/>
    <p:sldLayoutId id="2147483727" r:id="rId4"/>
    <p:sldLayoutId id="2147483731" r:id="rId5"/>
    <p:sldLayoutId id="2147483732" r:id="rId6"/>
    <p:sldLayoutId id="2147483713" r:id="rId7"/>
    <p:sldLayoutId id="2147483716" r:id="rId8"/>
    <p:sldLayoutId id="2147483719" r:id="rId9"/>
    <p:sldLayoutId id="2147483720" r:id="rId10"/>
    <p:sldLayoutId id="2147483721" r:id="rId11"/>
    <p:sldLayoutId id="2147483722" r:id="rId12"/>
    <p:sldLayoutId id="2147483724" r:id="rId13"/>
    <p:sldLayoutId id="2147483726" r:id="rId14"/>
    <p:sldLayoutId id="2147483735" r:id="rId15"/>
    <p:sldLayoutId id="2147483736" r:id="rId16"/>
    <p:sldLayoutId id="2147483737" r:id="rId17"/>
    <p:sldLayoutId id="2147483738" r:id="rId18"/>
    <p:sldLayoutId id="2147483739" r:id="rId19"/>
    <p:sldLayoutId id="2147483740" r:id="rId20"/>
    <p:sldLayoutId id="2147483741" r:id="rId21"/>
    <p:sldLayoutId id="2147483742" r:id="rId22"/>
    <p:sldLayoutId id="2147483743" r:id="rId23"/>
    <p:sldLayoutId id="2147483744" r:id="rId24"/>
    <p:sldLayoutId id="2147483723" r:id="rId25"/>
  </p:sldLayoutIdLst>
  <p:hf sldNum="0" hdr="0" ftr="0" dt="0"/>
  <p:txStyles>
    <p:titleStyle>
      <a:lvl1pPr algn="l" defTabSz="914400" rtl="0" eaLnBrk="1" latinLnBrk="0" hangingPunct="1">
        <a:lnSpc>
          <a:spcPts val="3500"/>
        </a:lnSpc>
        <a:spcBef>
          <a:spcPct val="0"/>
        </a:spcBef>
        <a:buNone/>
        <a:defRPr sz="3000" kern="1200" baseline="0">
          <a:solidFill>
            <a:schemeClr val="tx1"/>
          </a:solidFill>
          <a:latin typeface="Cambria" panose="02040503050406030204" pitchFamily="18" charset="0"/>
          <a:ea typeface="Cambria" panose="02040503050406030204" pitchFamily="18" charset="0"/>
          <a:cs typeface="+mj-cs"/>
        </a:defRPr>
      </a:lvl1pPr>
    </p:titleStyle>
    <p:bodyStyle>
      <a:lvl1pPr marL="0" indent="0" algn="l" defTabSz="914400" rtl="0" eaLnBrk="1" latinLnBrk="0" hangingPunct="1">
        <a:lnSpc>
          <a:spcPts val="2400"/>
        </a:lnSpc>
        <a:spcBef>
          <a:spcPts val="0"/>
        </a:spcBef>
        <a:buFontTx/>
        <a:buNone/>
        <a:defRPr sz="2000" kern="1200" baseline="0">
          <a:solidFill>
            <a:schemeClr val="tx1"/>
          </a:solidFill>
          <a:latin typeface="Calibri" panose="020F0502020204030204" pitchFamily="34" charset="0"/>
          <a:ea typeface="+mn-ea"/>
          <a:cs typeface="Calibri" panose="020F0502020204030204" pitchFamily="34" charset="0"/>
        </a:defRPr>
      </a:lvl1pPr>
      <a:lvl2pPr marL="252000" indent="-252000" algn="l" defTabSz="914400" rtl="0" eaLnBrk="1" latinLnBrk="0" hangingPunct="1">
        <a:lnSpc>
          <a:spcPts val="2400"/>
        </a:lnSpc>
        <a:spcBef>
          <a:spcPts val="0"/>
        </a:spcBef>
        <a:buClrTx/>
        <a:buFont typeface="Arial"/>
        <a:buChar char="•"/>
        <a:defRPr sz="2000" kern="1200" baseline="0">
          <a:solidFill>
            <a:schemeClr val="tx1"/>
          </a:solidFill>
          <a:latin typeface="Calibri" panose="020F0502020204030204" pitchFamily="34" charset="0"/>
          <a:ea typeface="+mn-ea"/>
          <a:cs typeface="Calibri" panose="020F0502020204030204" pitchFamily="34" charset="0"/>
        </a:defRPr>
      </a:lvl2pPr>
      <a:lvl3pPr marL="252000" indent="-252000" algn="l" defTabSz="914400" rtl="0" eaLnBrk="1" latinLnBrk="0" hangingPunct="1">
        <a:lnSpc>
          <a:spcPts val="2400"/>
        </a:lnSpc>
        <a:spcBef>
          <a:spcPts val="0"/>
        </a:spcBef>
        <a:buClrTx/>
        <a:buFont typeface="+mj-lt"/>
        <a:buAutoNum type="arabicPeriod"/>
        <a:defRPr sz="2000" kern="1200" baseline="0">
          <a:solidFill>
            <a:schemeClr val="tx1"/>
          </a:solidFill>
          <a:latin typeface="Calibri" panose="020F0502020204030204" pitchFamily="34" charset="0"/>
          <a:ea typeface="+mn-ea"/>
          <a:cs typeface="Calibri" panose="020F0502020204030204" pitchFamily="34" charset="0"/>
        </a:defRPr>
      </a:lvl3pPr>
      <a:lvl4pPr marL="252000" indent="-252000" algn="l" defTabSz="914400" rtl="0" eaLnBrk="1" latinLnBrk="0" hangingPunct="1">
        <a:lnSpc>
          <a:spcPts val="2400"/>
        </a:lnSpc>
        <a:spcBef>
          <a:spcPts val="0"/>
        </a:spcBef>
        <a:buClrTx/>
        <a:buFont typeface="+mj-lt"/>
        <a:buAutoNum type="alphaLcParenR"/>
        <a:defRPr sz="2000" kern="1200" baseline="0">
          <a:solidFill>
            <a:schemeClr val="tx1"/>
          </a:solidFill>
          <a:latin typeface="Calibri" panose="020F0502020204030204" pitchFamily="34" charset="0"/>
          <a:ea typeface="+mn-ea"/>
          <a:cs typeface="Calibri" panose="020F0502020204030204" pitchFamily="34" charset="0"/>
        </a:defRPr>
      </a:lvl4pPr>
      <a:lvl5pPr marL="450000" indent="-180000" algn="l" defTabSz="914400" rtl="0" eaLnBrk="1" latinLnBrk="0" hangingPunct="1">
        <a:lnSpc>
          <a:spcPts val="2400"/>
        </a:lnSpc>
        <a:spcBef>
          <a:spcPts val="0"/>
        </a:spcBef>
        <a:buClrTx/>
        <a:buFont typeface="Symbol" charset="2"/>
        <a:buChar char="-"/>
        <a:defRPr sz="2000" kern="1200" baseline="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a:extLst>
              <a:ext uri="{FF2B5EF4-FFF2-40B4-BE49-F238E27FC236}">
                <a16:creationId xmlns:a16="http://schemas.microsoft.com/office/drawing/2014/main" id="{EFF2F8B8-CA11-0A49-8465-9E023BF794EE}"/>
              </a:ext>
            </a:extLst>
          </p:cNvPr>
          <p:cNvSpPr>
            <a:spLocks noGrp="1"/>
          </p:cNvSpPr>
          <p:nvPr>
            <p:ph type="body" sz="quarter" idx="11"/>
          </p:nvPr>
        </p:nvSpPr>
        <p:spPr>
          <a:xfrm>
            <a:off x="991545" y="3573016"/>
            <a:ext cx="6761163" cy="1042987"/>
          </a:xfrm>
        </p:spPr>
        <p:txBody>
          <a:bodyPr/>
          <a:lstStyle/>
          <a:p>
            <a:r>
              <a:rPr lang="de-DE" dirty="0"/>
              <a:t>Translation User Group, SNOMED Business Meeting, Atlanta</a:t>
            </a:r>
          </a:p>
          <a:p>
            <a:r>
              <a:rPr lang="de-DE" dirty="0"/>
              <a:t>25.10.2023</a:t>
            </a:r>
          </a:p>
          <a:p>
            <a:endParaRPr dirty="0"/>
          </a:p>
        </p:txBody>
      </p:sp>
      <p:sp>
        <p:nvSpPr>
          <p:cNvPr id="3" name="Textplatzhalter 2">
            <a:extLst>
              <a:ext uri="{FF2B5EF4-FFF2-40B4-BE49-F238E27FC236}">
                <a16:creationId xmlns:a16="http://schemas.microsoft.com/office/drawing/2014/main" id="{67EFCCBD-62F6-A04E-B765-31B3E4A0595E}"/>
              </a:ext>
            </a:extLst>
          </p:cNvPr>
          <p:cNvSpPr>
            <a:spLocks noGrp="1"/>
          </p:cNvSpPr>
          <p:nvPr>
            <p:ph type="body" sz="quarter" idx="12"/>
          </p:nvPr>
        </p:nvSpPr>
        <p:spPr>
          <a:xfrm>
            <a:off x="991546" y="2498611"/>
            <a:ext cx="7192686" cy="426334"/>
          </a:xfrm>
        </p:spPr>
        <p:txBody>
          <a:bodyPr vert="horz" lIns="0" tIns="0" rIns="0" bIns="0" rtlCol="0">
            <a:noAutofit/>
          </a:bodyPr>
          <a:lstStyle/>
          <a:p>
            <a:r>
              <a:rPr lang="de-DE" dirty="0" err="1"/>
              <a:t>Experiences</a:t>
            </a:r>
            <a:r>
              <a:rPr lang="de-DE" dirty="0"/>
              <a:t> </a:t>
            </a:r>
            <a:r>
              <a:rPr lang="de-DE" dirty="0" err="1"/>
              <a:t>with</a:t>
            </a:r>
            <a:r>
              <a:rPr lang="de-DE" dirty="0"/>
              <a:t> </a:t>
            </a:r>
            <a:r>
              <a:rPr lang="de-DE" dirty="0" err="1"/>
              <a:t>Machine</a:t>
            </a:r>
            <a:r>
              <a:rPr lang="de-DE" dirty="0"/>
              <a:t> Translation at NRC Germany (</a:t>
            </a:r>
            <a:r>
              <a:rPr lang="de-DE" dirty="0" err="1"/>
              <a:t>BfArM</a:t>
            </a:r>
            <a:r>
              <a:rPr lang="de-DE" dirty="0"/>
              <a:t>)</a:t>
            </a:r>
            <a:endParaRPr dirty="0"/>
          </a:p>
        </p:txBody>
      </p:sp>
    </p:spTree>
    <p:extLst>
      <p:ext uri="{BB962C8B-B14F-4D97-AF65-F5344CB8AC3E}">
        <p14:creationId xmlns:p14="http://schemas.microsoft.com/office/powerpoint/2010/main" val="187277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2"/>
          <p:cNvSpPr>
            <a:spLocks noGrp="1"/>
          </p:cNvSpPr>
          <p:nvPr>
            <p:ph type="body" sz="quarter" idx="14"/>
          </p:nvPr>
        </p:nvSpPr>
        <p:spPr/>
        <p:txBody>
          <a:bodyPr/>
          <a:lstStyle/>
          <a:p>
            <a:pPr lvl="1" indent="0">
              <a:buNone/>
            </a:pPr>
            <a:r>
              <a:rPr lang="de-DE" b="1" dirty="0"/>
              <a:t>+</a:t>
            </a:r>
          </a:p>
          <a:p>
            <a:pPr marL="594900" lvl="1" indent="-342900"/>
            <a:r>
              <a:rPr lang="de-DE" dirty="0"/>
              <a:t>Time-</a:t>
            </a:r>
            <a:r>
              <a:rPr lang="de-DE" dirty="0" err="1"/>
              <a:t>efficient</a:t>
            </a:r>
            <a:endParaRPr lang="de-DE" dirty="0"/>
          </a:p>
          <a:p>
            <a:pPr marL="594900" lvl="1" indent="-342900"/>
            <a:r>
              <a:rPr lang="de-DE" dirty="0"/>
              <a:t>Can </a:t>
            </a:r>
            <a:r>
              <a:rPr lang="de-DE" dirty="0" err="1"/>
              <a:t>give</a:t>
            </a:r>
            <a:r>
              <a:rPr lang="de-DE" dirty="0"/>
              <a:t> a </a:t>
            </a:r>
            <a:r>
              <a:rPr lang="de-DE" dirty="0" err="1"/>
              <a:t>context</a:t>
            </a:r>
            <a:r>
              <a:rPr lang="de-DE" dirty="0"/>
              <a:t> </a:t>
            </a:r>
            <a:r>
              <a:rPr lang="de-DE" dirty="0" err="1"/>
              <a:t>for</a:t>
            </a:r>
            <a:r>
              <a:rPr lang="de-DE" dirty="0"/>
              <a:t> </a:t>
            </a:r>
            <a:r>
              <a:rPr lang="de-DE" dirty="0" err="1"/>
              <a:t>difficult</a:t>
            </a:r>
            <a:r>
              <a:rPr lang="de-DE" dirty="0"/>
              <a:t> </a:t>
            </a:r>
            <a:r>
              <a:rPr lang="de-DE" dirty="0" err="1"/>
              <a:t>translations</a:t>
            </a:r>
            <a:endParaRPr lang="de-DE" dirty="0"/>
          </a:p>
          <a:p>
            <a:pPr marL="594900" lvl="1" indent="-342900"/>
            <a:r>
              <a:rPr lang="de-DE" dirty="0"/>
              <a:t>Can </a:t>
            </a:r>
            <a:r>
              <a:rPr lang="de-DE" dirty="0" err="1"/>
              <a:t>be</a:t>
            </a:r>
            <a:r>
              <a:rPr lang="de-DE" dirty="0"/>
              <a:t> </a:t>
            </a:r>
            <a:r>
              <a:rPr lang="de-DE" dirty="0" err="1"/>
              <a:t>used</a:t>
            </a:r>
            <a:r>
              <a:rPr lang="de-DE" dirty="0"/>
              <a:t> </a:t>
            </a:r>
            <a:r>
              <a:rPr lang="de-DE" dirty="0" err="1"/>
              <a:t>for</a:t>
            </a:r>
            <a:r>
              <a:rPr lang="de-DE" dirty="0"/>
              <a:t> </a:t>
            </a:r>
            <a:r>
              <a:rPr lang="de-DE" dirty="0" err="1"/>
              <a:t>free</a:t>
            </a:r>
            <a:endParaRPr lang="de-DE" dirty="0"/>
          </a:p>
          <a:p>
            <a:pPr marL="594900" lvl="1" indent="-342900"/>
            <a:r>
              <a:rPr lang="de-DE" dirty="0"/>
              <a:t>A </a:t>
            </a:r>
            <a:r>
              <a:rPr lang="de-DE" dirty="0" err="1"/>
              <a:t>lot</a:t>
            </a:r>
            <a:r>
              <a:rPr lang="de-DE" dirty="0"/>
              <a:t> </a:t>
            </a:r>
            <a:r>
              <a:rPr lang="de-DE" dirty="0" err="1"/>
              <a:t>of</a:t>
            </a:r>
            <a:r>
              <a:rPr lang="de-DE" dirty="0"/>
              <a:t> </a:t>
            </a:r>
            <a:r>
              <a:rPr lang="de-DE" dirty="0" err="1"/>
              <a:t>experience</a:t>
            </a:r>
            <a:r>
              <a:rPr lang="de-DE" dirty="0"/>
              <a:t> in German/English -&gt; </a:t>
            </a:r>
            <a:r>
              <a:rPr lang="de-DE" dirty="0" err="1"/>
              <a:t>less</a:t>
            </a:r>
            <a:r>
              <a:rPr lang="de-DE" dirty="0"/>
              <a:t> </a:t>
            </a:r>
            <a:r>
              <a:rPr lang="de-DE" dirty="0" err="1"/>
              <a:t>errors</a:t>
            </a:r>
            <a:endParaRPr lang="de-DE" dirty="0"/>
          </a:p>
          <a:p>
            <a:pPr marL="594900" lvl="1" indent="-342900"/>
            <a:endParaRPr lang="de-DE" dirty="0"/>
          </a:p>
          <a:p>
            <a:pPr marL="594900" lvl="1" indent="-342900"/>
            <a:endParaRPr lang="de-DE" dirty="0"/>
          </a:p>
          <a:p>
            <a:pPr marL="594900" lvl="1" indent="-342900"/>
            <a:endParaRPr lang="de-DE" dirty="0"/>
          </a:p>
          <a:p>
            <a:pPr lvl="1" indent="0">
              <a:buNone/>
            </a:pPr>
            <a:r>
              <a:rPr lang="de-DE" b="1" dirty="0"/>
              <a:t>-</a:t>
            </a:r>
          </a:p>
          <a:p>
            <a:pPr marL="594900" lvl="1" indent="-342900"/>
            <a:r>
              <a:rPr lang="de-DE" dirty="0" err="1"/>
              <a:t>Cannot</a:t>
            </a:r>
            <a:r>
              <a:rPr lang="de-DE" dirty="0"/>
              <a:t> </a:t>
            </a:r>
            <a:r>
              <a:rPr lang="de-DE" dirty="0" err="1"/>
              <a:t>learn</a:t>
            </a:r>
            <a:r>
              <a:rPr lang="de-DE" dirty="0"/>
              <a:t> (</a:t>
            </a:r>
            <a:r>
              <a:rPr lang="de-DE" dirty="0" err="1"/>
              <a:t>DeepL</a:t>
            </a:r>
            <a:r>
              <a:rPr lang="de-DE" dirty="0"/>
              <a:t> Pro </a:t>
            </a:r>
            <a:r>
              <a:rPr lang="de-DE" dirty="0" err="1"/>
              <a:t>account</a:t>
            </a:r>
            <a:r>
              <a:rPr lang="de-DE" dirty="0"/>
              <a:t>)</a:t>
            </a:r>
          </a:p>
          <a:p>
            <a:pPr marL="594900" lvl="1" indent="-342900"/>
            <a:r>
              <a:rPr lang="de-DE" dirty="0" err="1"/>
              <a:t>Oversee</a:t>
            </a:r>
            <a:r>
              <a:rPr lang="de-DE" dirty="0"/>
              <a:t> </a:t>
            </a:r>
            <a:r>
              <a:rPr lang="de-DE" dirty="0" err="1"/>
              <a:t>clear</a:t>
            </a:r>
            <a:r>
              <a:rPr lang="de-DE" dirty="0"/>
              <a:t> </a:t>
            </a:r>
            <a:r>
              <a:rPr lang="de-DE" dirty="0" err="1"/>
              <a:t>mistakes</a:t>
            </a:r>
            <a:r>
              <a:rPr lang="de-DE" dirty="0"/>
              <a:t>, </a:t>
            </a:r>
            <a:r>
              <a:rPr lang="de-DE" dirty="0" err="1"/>
              <a:t>especially</a:t>
            </a:r>
            <a:r>
              <a:rPr lang="de-DE" dirty="0"/>
              <a:t> in </a:t>
            </a:r>
            <a:r>
              <a:rPr lang="de-DE" dirty="0" err="1"/>
              <a:t>bigger</a:t>
            </a:r>
            <a:r>
              <a:rPr lang="de-DE" dirty="0"/>
              <a:t> </a:t>
            </a:r>
            <a:r>
              <a:rPr lang="de-DE" dirty="0" err="1"/>
              <a:t>worklists</a:t>
            </a:r>
            <a:endParaRPr lang="de-DE" dirty="0"/>
          </a:p>
          <a:p>
            <a:pPr marL="594900" lvl="1" indent="-342900"/>
            <a:r>
              <a:rPr lang="de-DE" dirty="0"/>
              <a:t>In </a:t>
            </a:r>
            <a:r>
              <a:rPr lang="de-DE" dirty="0" err="1"/>
              <a:t>texts</a:t>
            </a:r>
            <a:r>
              <a:rPr lang="de-DE" dirty="0"/>
              <a:t> </a:t>
            </a:r>
            <a:r>
              <a:rPr lang="de-DE" dirty="0" err="1"/>
              <a:t>it</a:t>
            </a:r>
            <a:r>
              <a:rPr lang="de-DE" dirty="0"/>
              <a:t> </a:t>
            </a:r>
            <a:r>
              <a:rPr lang="de-DE" dirty="0" err="1"/>
              <a:t>can</a:t>
            </a:r>
            <a:r>
              <a:rPr lang="de-DE" dirty="0"/>
              <a:t> lose </a:t>
            </a:r>
            <a:r>
              <a:rPr lang="de-DE" dirty="0" err="1"/>
              <a:t>words</a:t>
            </a:r>
            <a:endParaRPr lang="de-DE" dirty="0"/>
          </a:p>
          <a:p>
            <a:pPr marL="594900" lvl="1" indent="-342900"/>
            <a:r>
              <a:rPr lang="de-DE" dirty="0" err="1"/>
              <a:t>Complex</a:t>
            </a:r>
            <a:r>
              <a:rPr lang="de-DE" dirty="0"/>
              <a:t> SNOMED CT </a:t>
            </a:r>
            <a:r>
              <a:rPr lang="de-DE" dirty="0" err="1"/>
              <a:t>concepts</a:t>
            </a:r>
            <a:r>
              <a:rPr lang="de-DE" dirty="0"/>
              <a:t> </a:t>
            </a:r>
            <a:r>
              <a:rPr lang="de-DE" dirty="0" err="1"/>
              <a:t>are</a:t>
            </a:r>
            <a:r>
              <a:rPr lang="de-DE" dirty="0"/>
              <a:t> </a:t>
            </a:r>
            <a:r>
              <a:rPr lang="de-DE" dirty="0" err="1"/>
              <a:t>translated</a:t>
            </a:r>
            <a:r>
              <a:rPr lang="de-DE" dirty="0"/>
              <a:t> </a:t>
            </a:r>
            <a:r>
              <a:rPr lang="de-DE" dirty="0" err="1"/>
              <a:t>incorrectly</a:t>
            </a:r>
            <a:r>
              <a:rPr lang="de-DE" dirty="0"/>
              <a:t>, </a:t>
            </a:r>
            <a:r>
              <a:rPr lang="de-DE" dirty="0" err="1"/>
              <a:t>especially</a:t>
            </a:r>
            <a:r>
              <a:rPr lang="de-DE" dirty="0"/>
              <a:t> </a:t>
            </a:r>
            <a:r>
              <a:rPr lang="de-DE" dirty="0" err="1"/>
              <a:t>from</a:t>
            </a:r>
            <a:r>
              <a:rPr lang="de-DE" dirty="0"/>
              <a:t> non-</a:t>
            </a:r>
            <a:r>
              <a:rPr lang="de-DE" dirty="0" err="1"/>
              <a:t>medical</a:t>
            </a:r>
            <a:r>
              <a:rPr lang="de-DE" dirty="0"/>
              <a:t> </a:t>
            </a:r>
            <a:r>
              <a:rPr lang="de-DE" dirty="0" err="1"/>
              <a:t>fields</a:t>
            </a:r>
            <a:endParaRPr lang="de-DE" dirty="0"/>
          </a:p>
          <a:p>
            <a:pPr lvl="1" indent="0">
              <a:buNone/>
            </a:pPr>
            <a:endParaRPr lang="de-DE" dirty="0"/>
          </a:p>
          <a:p>
            <a:pPr marL="594900" lvl="1" indent="-342900">
              <a:buFont typeface="Arial" panose="020B0604020202020204" pitchFamily="34" charset="0"/>
              <a:buChar char="•"/>
            </a:pPr>
            <a:endParaRPr lang="de-DE" dirty="0"/>
          </a:p>
        </p:txBody>
      </p:sp>
      <p:sp>
        <p:nvSpPr>
          <p:cNvPr id="2" name="Titel 1"/>
          <p:cNvSpPr>
            <a:spLocks noGrp="1"/>
          </p:cNvSpPr>
          <p:nvPr>
            <p:ph type="title"/>
          </p:nvPr>
        </p:nvSpPr>
        <p:spPr/>
        <p:txBody>
          <a:bodyPr>
            <a:noAutofit/>
          </a:bodyPr>
          <a:lstStyle/>
          <a:p>
            <a:pPr lvl="0"/>
            <a:r>
              <a:rPr lang="en-US" dirty="0"/>
              <a:t>Advantages and disadvantages</a:t>
            </a:r>
            <a:endParaRPr lang="en-GB" dirty="0"/>
          </a:p>
        </p:txBody>
      </p:sp>
      <p:sp>
        <p:nvSpPr>
          <p:cNvPr id="6" name="Textplatzhalter 2"/>
          <p:cNvSpPr txBox="1">
            <a:spLocks/>
          </p:cNvSpPr>
          <p:nvPr/>
        </p:nvSpPr>
        <p:spPr>
          <a:xfrm>
            <a:off x="2748536" y="1657180"/>
            <a:ext cx="8172000" cy="4089400"/>
          </a:xfrm>
          <a:prstGeom prst="rect">
            <a:avLst/>
          </a:prstGeom>
        </p:spPr>
        <p:txBody>
          <a:bodyPr vert="horz" lIns="0" tIns="0" rIns="0" bIns="0" rtlCol="0">
            <a:normAutofit/>
          </a:bodyPr>
          <a:lstStyle>
            <a:lvl1pPr marL="0" indent="0" algn="l" defTabSz="914400" rtl="0" eaLnBrk="1" latinLnBrk="0" hangingPunct="1">
              <a:lnSpc>
                <a:spcPts val="2400"/>
              </a:lnSpc>
              <a:spcBef>
                <a:spcPts val="0"/>
              </a:spcBef>
              <a:buFont typeface="Arial" pitchFamily="34" charset="0"/>
              <a:buNone/>
              <a:defRPr sz="2000" kern="1200" baseline="0">
                <a:solidFill>
                  <a:schemeClr val="tx1"/>
                </a:solidFill>
                <a:latin typeface="BundesSans Office" charset="0"/>
                <a:ea typeface="+mn-ea"/>
                <a:cs typeface="+mn-cs"/>
              </a:defRPr>
            </a:lvl1pPr>
            <a:lvl2pPr marL="252000" indent="-252000" algn="l" defTabSz="914400" rtl="0" eaLnBrk="1" latinLnBrk="0" hangingPunct="1">
              <a:lnSpc>
                <a:spcPts val="2400"/>
              </a:lnSpc>
              <a:spcBef>
                <a:spcPts val="0"/>
              </a:spcBef>
              <a:buFont typeface="Arial" pitchFamily="34" charset="0"/>
              <a:buChar char="•"/>
              <a:defRPr sz="2000" kern="1200">
                <a:solidFill>
                  <a:schemeClr val="tx1"/>
                </a:solidFill>
                <a:latin typeface="+mn-lt"/>
                <a:ea typeface="+mn-ea"/>
                <a:cs typeface="+mn-cs"/>
              </a:defRPr>
            </a:lvl2pPr>
            <a:lvl3pPr marL="252000" indent="-252000" algn="l" defTabSz="914400" rtl="0" eaLnBrk="1" latinLnBrk="0" hangingPunct="1">
              <a:lnSpc>
                <a:spcPts val="2400"/>
              </a:lnSpc>
              <a:spcBef>
                <a:spcPts val="0"/>
              </a:spcBef>
              <a:buFont typeface="+mj-lt"/>
              <a:buAutoNum type="arabicPeriod"/>
              <a:defRPr sz="2000" kern="1200">
                <a:solidFill>
                  <a:schemeClr val="tx1"/>
                </a:solidFill>
                <a:latin typeface="+mn-lt"/>
                <a:ea typeface="+mn-ea"/>
                <a:cs typeface="+mn-cs"/>
              </a:defRPr>
            </a:lvl3pPr>
            <a:lvl4pPr marL="252000" indent="-252000" algn="l" defTabSz="914400" rtl="0" eaLnBrk="1" latinLnBrk="0" hangingPunct="1">
              <a:lnSpc>
                <a:spcPts val="2400"/>
              </a:lnSpc>
              <a:spcBef>
                <a:spcPts val="0"/>
              </a:spcBef>
              <a:buFont typeface="+mj-lt"/>
              <a:buAutoNum type="alphaLcParenR"/>
              <a:defRPr sz="2000" kern="1200">
                <a:solidFill>
                  <a:schemeClr val="tx1"/>
                </a:solidFill>
                <a:latin typeface="+mn-lt"/>
                <a:ea typeface="+mn-ea"/>
                <a:cs typeface="+mn-cs"/>
              </a:defRPr>
            </a:lvl4pPr>
            <a:lvl5pPr marL="450000" indent="-180000" algn="l" defTabSz="914400" rtl="0" eaLnBrk="1" latinLnBrk="0" hangingPunct="1">
              <a:lnSpc>
                <a:spcPts val="2400"/>
              </a:lnSpc>
              <a:spcBef>
                <a:spcPts val="0"/>
              </a:spcBef>
              <a:buFont typeface="Symbol" pitchFamily="18" charset="2"/>
              <a:buChar char="-"/>
              <a:defRPr sz="2000" kern="1200" baseline="0">
                <a:solidFill>
                  <a:schemeClr val="tx1"/>
                </a:solidFill>
                <a:latin typeface="+mn-lt"/>
                <a:ea typeface="+mn-ea"/>
                <a:cs typeface="+mn-cs"/>
              </a:defRPr>
            </a:lvl5pPr>
            <a:lvl6pPr marL="216000" indent="-216000" algn="l" defTabSz="914400" rtl="0" eaLnBrk="1" latinLnBrk="0" hangingPunct="1">
              <a:lnSpc>
                <a:spcPts val="2400"/>
              </a:lnSpc>
              <a:spcBef>
                <a:spcPts val="0"/>
              </a:spcBef>
              <a:buFont typeface="Symbol" pitchFamily="18" charset="2"/>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de-DE" dirty="0"/>
          </a:p>
        </p:txBody>
      </p:sp>
    </p:spTree>
    <p:extLst>
      <p:ext uri="{BB962C8B-B14F-4D97-AF65-F5344CB8AC3E}">
        <p14:creationId xmlns:p14="http://schemas.microsoft.com/office/powerpoint/2010/main" val="27809685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2"/>
          <p:cNvSpPr>
            <a:spLocks noGrp="1"/>
          </p:cNvSpPr>
          <p:nvPr>
            <p:ph type="body" sz="quarter" idx="14"/>
          </p:nvPr>
        </p:nvSpPr>
        <p:spPr/>
        <p:txBody>
          <a:bodyPr/>
          <a:lstStyle/>
          <a:p>
            <a:pPr marL="342900" indent="-342900">
              <a:buFont typeface="Arial" panose="020B0604020202020204" pitchFamily="34" charset="0"/>
              <a:buChar char="•"/>
            </a:pPr>
            <a:r>
              <a:rPr lang="de-DE" dirty="0" err="1"/>
              <a:t>Contact</a:t>
            </a:r>
            <a:r>
              <a:rPr lang="de-DE" dirty="0"/>
              <a:t> </a:t>
            </a:r>
            <a:r>
              <a:rPr lang="de-DE" dirty="0" err="1"/>
              <a:t>with</a:t>
            </a:r>
            <a:r>
              <a:rPr lang="de-DE" dirty="0"/>
              <a:t> </a:t>
            </a:r>
            <a:r>
              <a:rPr lang="de-DE" dirty="0" err="1"/>
              <a:t>DeepL</a:t>
            </a:r>
            <a:endParaRPr lang="de-DE" dirty="0"/>
          </a:p>
          <a:p>
            <a:pPr lvl="1" indent="0">
              <a:buNone/>
            </a:pPr>
            <a:r>
              <a:rPr lang="de-DE" dirty="0"/>
              <a:t>-&gt; </a:t>
            </a:r>
            <a:r>
              <a:rPr lang="de-DE" dirty="0" err="1"/>
              <a:t>referencing</a:t>
            </a:r>
            <a:r>
              <a:rPr lang="de-DE" dirty="0"/>
              <a:t> </a:t>
            </a:r>
            <a:r>
              <a:rPr lang="de-DE" dirty="0" err="1"/>
              <a:t>specific</a:t>
            </a:r>
            <a:r>
              <a:rPr lang="de-DE" dirty="0"/>
              <a:t> bilingual </a:t>
            </a:r>
            <a:r>
              <a:rPr lang="de-DE" dirty="0" err="1"/>
              <a:t>databases</a:t>
            </a:r>
            <a:r>
              <a:rPr lang="de-DE" dirty="0"/>
              <a:t> </a:t>
            </a:r>
            <a:r>
              <a:rPr lang="de-DE" dirty="0" err="1"/>
              <a:t>and</a:t>
            </a:r>
            <a:r>
              <a:rPr lang="de-DE" dirty="0"/>
              <a:t> </a:t>
            </a:r>
            <a:r>
              <a:rPr lang="de-DE" dirty="0" err="1"/>
              <a:t>websites</a:t>
            </a:r>
            <a:r>
              <a:rPr lang="de-DE" dirty="0"/>
              <a:t> (EMA/EU)</a:t>
            </a:r>
          </a:p>
          <a:p>
            <a:pPr lvl="1" indent="0">
              <a:buNone/>
            </a:pPr>
            <a:r>
              <a:rPr lang="de-DE" dirty="0"/>
              <a:t>-&gt; </a:t>
            </a:r>
            <a:r>
              <a:rPr lang="de-DE" dirty="0" err="1"/>
              <a:t>translation</a:t>
            </a:r>
            <a:r>
              <a:rPr lang="de-DE" dirty="0"/>
              <a:t> </a:t>
            </a:r>
            <a:r>
              <a:rPr lang="de-DE" dirty="0" err="1"/>
              <a:t>memory</a:t>
            </a:r>
            <a:r>
              <a:rPr lang="de-DE" dirty="0"/>
              <a:t> </a:t>
            </a:r>
            <a:r>
              <a:rPr lang="de-DE" dirty="0" err="1"/>
              <a:t>for</a:t>
            </a:r>
            <a:r>
              <a:rPr lang="de-DE" dirty="0"/>
              <a:t> Pro </a:t>
            </a:r>
            <a:r>
              <a:rPr lang="de-DE" dirty="0" err="1"/>
              <a:t>accounts</a:t>
            </a:r>
            <a:endParaRPr lang="de-DE" dirty="0"/>
          </a:p>
          <a:p>
            <a:pPr marL="594900" lvl="1" indent="-342900">
              <a:buFont typeface="Arial" panose="020B0604020202020204" pitchFamily="34" charset="0"/>
              <a:buChar char="•"/>
            </a:pPr>
            <a:endParaRPr lang="de-DE" dirty="0"/>
          </a:p>
          <a:p>
            <a:pPr marL="594900" lvl="1" indent="-342900">
              <a:buFont typeface="Arial" panose="020B0604020202020204" pitchFamily="34" charset="0"/>
              <a:buChar char="•"/>
            </a:pPr>
            <a:endParaRPr lang="de-DE" dirty="0"/>
          </a:p>
        </p:txBody>
      </p:sp>
      <p:sp>
        <p:nvSpPr>
          <p:cNvPr id="2" name="Titel 1"/>
          <p:cNvSpPr>
            <a:spLocks noGrp="1"/>
          </p:cNvSpPr>
          <p:nvPr>
            <p:ph type="title"/>
          </p:nvPr>
        </p:nvSpPr>
        <p:spPr/>
        <p:txBody>
          <a:bodyPr>
            <a:noAutofit/>
          </a:bodyPr>
          <a:lstStyle/>
          <a:p>
            <a:pPr lvl="0"/>
            <a:r>
              <a:rPr lang="en-US" dirty="0"/>
              <a:t>Future considerations </a:t>
            </a:r>
            <a:endParaRPr lang="en-GB" dirty="0"/>
          </a:p>
        </p:txBody>
      </p:sp>
      <p:sp>
        <p:nvSpPr>
          <p:cNvPr id="6" name="Textplatzhalter 2"/>
          <p:cNvSpPr txBox="1">
            <a:spLocks/>
          </p:cNvSpPr>
          <p:nvPr/>
        </p:nvSpPr>
        <p:spPr>
          <a:xfrm>
            <a:off x="2748536" y="1657180"/>
            <a:ext cx="8172000" cy="4089400"/>
          </a:xfrm>
          <a:prstGeom prst="rect">
            <a:avLst/>
          </a:prstGeom>
        </p:spPr>
        <p:txBody>
          <a:bodyPr vert="horz" lIns="0" tIns="0" rIns="0" bIns="0" rtlCol="0">
            <a:normAutofit/>
          </a:bodyPr>
          <a:lstStyle>
            <a:lvl1pPr marL="0" indent="0" algn="l" defTabSz="914400" rtl="0" eaLnBrk="1" latinLnBrk="0" hangingPunct="1">
              <a:lnSpc>
                <a:spcPts val="2400"/>
              </a:lnSpc>
              <a:spcBef>
                <a:spcPts val="0"/>
              </a:spcBef>
              <a:buFont typeface="Arial" pitchFamily="34" charset="0"/>
              <a:buNone/>
              <a:defRPr sz="2000" kern="1200" baseline="0">
                <a:solidFill>
                  <a:schemeClr val="tx1"/>
                </a:solidFill>
                <a:latin typeface="BundesSans Office" charset="0"/>
                <a:ea typeface="+mn-ea"/>
                <a:cs typeface="+mn-cs"/>
              </a:defRPr>
            </a:lvl1pPr>
            <a:lvl2pPr marL="252000" indent="-252000" algn="l" defTabSz="914400" rtl="0" eaLnBrk="1" latinLnBrk="0" hangingPunct="1">
              <a:lnSpc>
                <a:spcPts val="2400"/>
              </a:lnSpc>
              <a:spcBef>
                <a:spcPts val="0"/>
              </a:spcBef>
              <a:buFont typeface="Arial" pitchFamily="34" charset="0"/>
              <a:buChar char="•"/>
              <a:defRPr sz="2000" kern="1200">
                <a:solidFill>
                  <a:schemeClr val="tx1"/>
                </a:solidFill>
                <a:latin typeface="+mn-lt"/>
                <a:ea typeface="+mn-ea"/>
                <a:cs typeface="+mn-cs"/>
              </a:defRPr>
            </a:lvl2pPr>
            <a:lvl3pPr marL="252000" indent="-252000" algn="l" defTabSz="914400" rtl="0" eaLnBrk="1" latinLnBrk="0" hangingPunct="1">
              <a:lnSpc>
                <a:spcPts val="2400"/>
              </a:lnSpc>
              <a:spcBef>
                <a:spcPts val="0"/>
              </a:spcBef>
              <a:buFont typeface="+mj-lt"/>
              <a:buAutoNum type="arabicPeriod"/>
              <a:defRPr sz="2000" kern="1200">
                <a:solidFill>
                  <a:schemeClr val="tx1"/>
                </a:solidFill>
                <a:latin typeface="+mn-lt"/>
                <a:ea typeface="+mn-ea"/>
                <a:cs typeface="+mn-cs"/>
              </a:defRPr>
            </a:lvl3pPr>
            <a:lvl4pPr marL="252000" indent="-252000" algn="l" defTabSz="914400" rtl="0" eaLnBrk="1" latinLnBrk="0" hangingPunct="1">
              <a:lnSpc>
                <a:spcPts val="2400"/>
              </a:lnSpc>
              <a:spcBef>
                <a:spcPts val="0"/>
              </a:spcBef>
              <a:buFont typeface="+mj-lt"/>
              <a:buAutoNum type="alphaLcParenR"/>
              <a:defRPr sz="2000" kern="1200">
                <a:solidFill>
                  <a:schemeClr val="tx1"/>
                </a:solidFill>
                <a:latin typeface="+mn-lt"/>
                <a:ea typeface="+mn-ea"/>
                <a:cs typeface="+mn-cs"/>
              </a:defRPr>
            </a:lvl4pPr>
            <a:lvl5pPr marL="450000" indent="-180000" algn="l" defTabSz="914400" rtl="0" eaLnBrk="1" latinLnBrk="0" hangingPunct="1">
              <a:lnSpc>
                <a:spcPts val="2400"/>
              </a:lnSpc>
              <a:spcBef>
                <a:spcPts val="0"/>
              </a:spcBef>
              <a:buFont typeface="Symbol" pitchFamily="18" charset="2"/>
              <a:buChar char="-"/>
              <a:defRPr sz="2000" kern="1200" baseline="0">
                <a:solidFill>
                  <a:schemeClr val="tx1"/>
                </a:solidFill>
                <a:latin typeface="+mn-lt"/>
                <a:ea typeface="+mn-ea"/>
                <a:cs typeface="+mn-cs"/>
              </a:defRPr>
            </a:lvl5pPr>
            <a:lvl6pPr marL="216000" indent="-216000" algn="l" defTabSz="914400" rtl="0" eaLnBrk="1" latinLnBrk="0" hangingPunct="1">
              <a:lnSpc>
                <a:spcPts val="2400"/>
              </a:lnSpc>
              <a:spcBef>
                <a:spcPts val="0"/>
              </a:spcBef>
              <a:buFont typeface="Symbol" pitchFamily="18" charset="2"/>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de-DE" dirty="0"/>
          </a:p>
        </p:txBody>
      </p:sp>
    </p:spTree>
    <p:extLst>
      <p:ext uri="{BB962C8B-B14F-4D97-AF65-F5344CB8AC3E}">
        <p14:creationId xmlns:p14="http://schemas.microsoft.com/office/powerpoint/2010/main" val="37718607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4"/>
          </p:nvPr>
        </p:nvSpPr>
        <p:spPr/>
        <p:txBody>
          <a:bodyPr/>
          <a:lstStyle/>
          <a:p>
            <a:r>
              <a:rPr lang="de-DE" dirty="0"/>
              <a:t>Federal Institute </a:t>
            </a:r>
            <a:r>
              <a:rPr lang="de-DE" dirty="0" err="1"/>
              <a:t>for</a:t>
            </a:r>
            <a:r>
              <a:rPr lang="de-DE" dirty="0"/>
              <a:t> Drugs </a:t>
            </a:r>
            <a:r>
              <a:rPr lang="de-DE" dirty="0" err="1"/>
              <a:t>and</a:t>
            </a:r>
            <a:r>
              <a:rPr lang="de-DE" dirty="0"/>
              <a:t> Medical Devices</a:t>
            </a:r>
          </a:p>
          <a:p>
            <a:r>
              <a:rPr lang="de-DE" dirty="0"/>
              <a:t>Division K – Code </a:t>
            </a:r>
            <a:r>
              <a:rPr lang="de-DE" dirty="0" err="1"/>
              <a:t>systems</a:t>
            </a:r>
            <a:r>
              <a:rPr lang="de-DE" dirty="0"/>
              <a:t> </a:t>
            </a:r>
            <a:r>
              <a:rPr lang="de-DE" dirty="0" err="1"/>
              <a:t>and</a:t>
            </a:r>
            <a:r>
              <a:rPr lang="de-DE" dirty="0"/>
              <a:t> </a:t>
            </a:r>
            <a:r>
              <a:rPr lang="de-DE" dirty="0" err="1"/>
              <a:t>registers</a:t>
            </a:r>
            <a:endParaRPr lang="de-DE" dirty="0"/>
          </a:p>
          <a:p>
            <a:r>
              <a:rPr lang="de-DE" dirty="0"/>
              <a:t>Kurt-Georg-Kiesinger-Allee 3</a:t>
            </a:r>
          </a:p>
          <a:p>
            <a:r>
              <a:rPr lang="de-DE" dirty="0"/>
              <a:t>D-53175 Bonn</a:t>
            </a:r>
          </a:p>
          <a:p>
            <a:endParaRPr lang="de-DE" dirty="0"/>
          </a:p>
          <a:p>
            <a:r>
              <a:rPr lang="de-DE" dirty="0"/>
              <a:t>Frank Geier</a:t>
            </a:r>
          </a:p>
          <a:p>
            <a:r>
              <a:rPr lang="de-DE" dirty="0"/>
              <a:t>Frank.Geier@bfarm.de</a:t>
            </a:r>
          </a:p>
          <a:p>
            <a:r>
              <a:rPr lang="de-DE" dirty="0"/>
              <a:t>www.bfarm.de </a:t>
            </a:r>
          </a:p>
          <a:p>
            <a:r>
              <a:rPr lang="de-DE" dirty="0"/>
              <a:t>Phone +49 (0)228 99 307-4820</a:t>
            </a:r>
          </a:p>
          <a:p>
            <a:endParaRPr lang="de-DE" dirty="0"/>
          </a:p>
          <a:p>
            <a:endParaRPr lang="de-DE" dirty="0"/>
          </a:p>
        </p:txBody>
      </p:sp>
      <p:sp>
        <p:nvSpPr>
          <p:cNvPr id="3" name="Titel 2"/>
          <p:cNvSpPr>
            <a:spLocks noGrp="1"/>
          </p:cNvSpPr>
          <p:nvPr>
            <p:ph type="title"/>
          </p:nvPr>
        </p:nvSpPr>
        <p:spPr/>
        <p:txBody>
          <a:bodyPr/>
          <a:lstStyle/>
          <a:p>
            <a:r>
              <a:rPr lang="de-DE" dirty="0" err="1"/>
              <a:t>Thank</a:t>
            </a:r>
            <a:r>
              <a:rPr lang="de-DE" dirty="0"/>
              <a:t> </a:t>
            </a:r>
            <a:r>
              <a:rPr lang="de-DE" dirty="0" err="1"/>
              <a:t>you</a:t>
            </a:r>
            <a:r>
              <a:rPr lang="de-DE" dirty="0"/>
              <a:t> </a:t>
            </a:r>
            <a:r>
              <a:rPr lang="de-DE" dirty="0" err="1"/>
              <a:t>very</a:t>
            </a:r>
            <a:r>
              <a:rPr lang="de-DE" dirty="0"/>
              <a:t> </a:t>
            </a:r>
            <a:r>
              <a:rPr lang="de-DE" dirty="0" err="1"/>
              <a:t>much</a:t>
            </a:r>
            <a:r>
              <a:rPr lang="de-DE" dirty="0"/>
              <a:t> </a:t>
            </a:r>
            <a:r>
              <a:rPr lang="de-DE" dirty="0" err="1"/>
              <a:t>for</a:t>
            </a:r>
            <a:r>
              <a:rPr lang="de-DE" dirty="0"/>
              <a:t> </a:t>
            </a:r>
            <a:r>
              <a:rPr lang="de-DE" dirty="0" err="1"/>
              <a:t>your</a:t>
            </a:r>
            <a:r>
              <a:rPr lang="de-DE" dirty="0"/>
              <a:t> </a:t>
            </a:r>
            <a:r>
              <a:rPr lang="de-DE" dirty="0" err="1"/>
              <a:t>attention</a:t>
            </a:r>
            <a:r>
              <a:rPr lang="de-DE" dirty="0"/>
              <a:t>!</a:t>
            </a:r>
          </a:p>
        </p:txBody>
      </p:sp>
      <p:sp>
        <p:nvSpPr>
          <p:cNvPr id="4" name="Textplatzhalter 3"/>
          <p:cNvSpPr>
            <a:spLocks noGrp="1"/>
          </p:cNvSpPr>
          <p:nvPr>
            <p:ph type="body" sz="quarter" idx="15"/>
          </p:nvPr>
        </p:nvSpPr>
        <p:spPr/>
        <p:txBody>
          <a:bodyPr/>
          <a:lstStyle/>
          <a:p>
            <a:r>
              <a:rPr lang="de-DE" dirty="0" err="1"/>
              <a:t>Contact</a:t>
            </a:r>
            <a:endParaRPr lang="de-DE" dirty="0"/>
          </a:p>
        </p:txBody>
      </p:sp>
    </p:spTree>
    <p:extLst>
      <p:ext uri="{BB962C8B-B14F-4D97-AF65-F5344CB8AC3E}">
        <p14:creationId xmlns:p14="http://schemas.microsoft.com/office/powerpoint/2010/main" val="36108127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4"/>
          </p:nvPr>
        </p:nvSpPr>
        <p:spPr/>
        <p:txBody>
          <a:bodyPr/>
          <a:lstStyle/>
          <a:p>
            <a:pPr marL="342900" lvl="0" indent="-342900">
              <a:lnSpc>
                <a:spcPct val="200000"/>
              </a:lnSpc>
              <a:buFont typeface="Arial" panose="020B0604020202020204" pitchFamily="34" charset="0"/>
              <a:buChar char="•"/>
            </a:pPr>
            <a:r>
              <a:rPr lang="en-US" dirty="0"/>
              <a:t>Why did you do machine translation?</a:t>
            </a:r>
            <a:endParaRPr lang="en-GB" dirty="0"/>
          </a:p>
          <a:p>
            <a:pPr marL="342900" lvl="0" indent="-342900">
              <a:lnSpc>
                <a:spcPct val="200000"/>
              </a:lnSpc>
              <a:buFont typeface="Arial" panose="020B0604020202020204" pitchFamily="34" charset="0"/>
              <a:buChar char="•"/>
            </a:pPr>
            <a:r>
              <a:rPr lang="en-US" dirty="0"/>
              <a:t>How did you proceed? Which technology?</a:t>
            </a:r>
            <a:endParaRPr lang="en-GB" dirty="0"/>
          </a:p>
          <a:p>
            <a:pPr marL="342900" lvl="0" indent="-342900">
              <a:lnSpc>
                <a:spcPct val="200000"/>
              </a:lnSpc>
              <a:buFont typeface="Arial" panose="020B0604020202020204" pitchFamily="34" charset="0"/>
              <a:buChar char="•"/>
            </a:pPr>
            <a:r>
              <a:rPr lang="en-US" dirty="0"/>
              <a:t>What were the advantages and disadvantages? Both in process and result</a:t>
            </a:r>
            <a:endParaRPr lang="en-GB" dirty="0"/>
          </a:p>
          <a:p>
            <a:pPr marL="342900" lvl="0" indent="-342900">
              <a:lnSpc>
                <a:spcPct val="200000"/>
              </a:lnSpc>
              <a:buFont typeface="Arial" panose="020B0604020202020204" pitchFamily="34" charset="0"/>
              <a:buChar char="•"/>
            </a:pPr>
            <a:r>
              <a:rPr lang="en-US" dirty="0"/>
              <a:t>Where there any surprises?</a:t>
            </a:r>
            <a:endParaRPr lang="en-GB" dirty="0"/>
          </a:p>
          <a:p>
            <a:endParaRPr lang="de-DE" dirty="0"/>
          </a:p>
          <a:p>
            <a:endParaRPr lang="de-DE" dirty="0"/>
          </a:p>
        </p:txBody>
      </p:sp>
      <p:sp>
        <p:nvSpPr>
          <p:cNvPr id="2" name="Titel 1"/>
          <p:cNvSpPr>
            <a:spLocks noGrp="1"/>
          </p:cNvSpPr>
          <p:nvPr>
            <p:ph type="title"/>
          </p:nvPr>
        </p:nvSpPr>
        <p:spPr/>
        <p:txBody>
          <a:bodyPr/>
          <a:lstStyle/>
          <a:p>
            <a:r>
              <a:rPr lang="de-DE" dirty="0" err="1"/>
              <a:t>Questions</a:t>
            </a:r>
            <a:br>
              <a:rPr lang="de-DE" dirty="0"/>
            </a:br>
            <a:endParaRPr lang="de-DE" dirty="0"/>
          </a:p>
        </p:txBody>
      </p:sp>
    </p:spTree>
    <p:extLst>
      <p:ext uri="{BB962C8B-B14F-4D97-AF65-F5344CB8AC3E}">
        <p14:creationId xmlns:p14="http://schemas.microsoft.com/office/powerpoint/2010/main" val="15936876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2"/>
          <p:cNvSpPr>
            <a:spLocks noGrp="1"/>
          </p:cNvSpPr>
          <p:nvPr>
            <p:ph type="body" sz="quarter" idx="14"/>
          </p:nvPr>
        </p:nvSpPr>
        <p:spPr/>
        <p:txBody>
          <a:bodyPr/>
          <a:lstStyle/>
          <a:p>
            <a:pPr marL="342900" indent="-342900">
              <a:buFont typeface="Arial" panose="020B0604020202020204" pitchFamily="34" charset="0"/>
              <a:buChar char="•"/>
            </a:pPr>
            <a:r>
              <a:rPr lang="de-DE" b="1" dirty="0"/>
              <a:t>Translation English </a:t>
            </a:r>
            <a:r>
              <a:rPr lang="de-DE" b="1" dirty="0" err="1"/>
              <a:t>to</a:t>
            </a:r>
            <a:r>
              <a:rPr lang="de-DE" b="1" dirty="0"/>
              <a:t> German</a:t>
            </a:r>
          </a:p>
          <a:p>
            <a:pPr marL="594900" lvl="1" indent="-342900">
              <a:buFont typeface="Arial" panose="020B0604020202020204" pitchFamily="34" charset="0"/>
              <a:buChar char="•"/>
            </a:pPr>
            <a:r>
              <a:rPr lang="de-DE" dirty="0"/>
              <a:t>ICD-11</a:t>
            </a:r>
          </a:p>
          <a:p>
            <a:pPr marL="594900" lvl="1" indent="-342900">
              <a:buFont typeface="Arial" panose="020B0604020202020204" pitchFamily="34" charset="0"/>
              <a:buChar char="•"/>
            </a:pPr>
            <a:r>
              <a:rPr lang="de-DE" b="1" dirty="0"/>
              <a:t>SNOMED CT</a:t>
            </a:r>
          </a:p>
          <a:p>
            <a:pPr marL="594900" lvl="1" indent="-342900">
              <a:buFont typeface="Arial" panose="020B0604020202020204" pitchFamily="34" charset="0"/>
              <a:buChar char="•"/>
            </a:pPr>
            <a:r>
              <a:rPr lang="de-DE" dirty="0"/>
              <a:t>LOINC</a:t>
            </a:r>
          </a:p>
          <a:p>
            <a:pPr marL="594900" lvl="1" indent="-342900">
              <a:buFont typeface="Arial" panose="020B0604020202020204" pitchFamily="34" charset="0"/>
              <a:buChar char="•"/>
            </a:pPr>
            <a:endParaRPr lang="de-DE" dirty="0"/>
          </a:p>
          <a:p>
            <a:pPr marL="342900" lvl="1" indent="-342900">
              <a:buFont typeface="Arial" panose="020B0604020202020204" pitchFamily="34" charset="0"/>
              <a:buChar char="•"/>
            </a:pPr>
            <a:r>
              <a:rPr lang="de-DE" b="1" dirty="0"/>
              <a:t>Translation German </a:t>
            </a:r>
            <a:r>
              <a:rPr lang="de-DE" b="1" dirty="0" err="1"/>
              <a:t>to</a:t>
            </a:r>
            <a:r>
              <a:rPr lang="de-DE" b="1" dirty="0"/>
              <a:t> English</a:t>
            </a:r>
          </a:p>
          <a:p>
            <a:pPr marL="540900" lvl="4" indent="-342900">
              <a:buFont typeface="Arial" panose="020B0604020202020204" pitchFamily="34" charset="0"/>
              <a:buChar char="•"/>
            </a:pPr>
            <a:r>
              <a:rPr lang="de-DE" dirty="0"/>
              <a:t>National </a:t>
            </a:r>
            <a:r>
              <a:rPr lang="de-DE" dirty="0" err="1"/>
              <a:t>procedural</a:t>
            </a:r>
            <a:r>
              <a:rPr lang="de-DE" dirty="0"/>
              <a:t> </a:t>
            </a:r>
            <a:r>
              <a:rPr lang="de-DE" dirty="0" err="1"/>
              <a:t>classification</a:t>
            </a:r>
            <a:r>
              <a:rPr lang="de-DE" dirty="0"/>
              <a:t> (OPS)</a:t>
            </a:r>
          </a:p>
          <a:p>
            <a:pPr marL="540900" lvl="4" indent="-342900">
              <a:buFont typeface="Arial" panose="020B0604020202020204" pitchFamily="34" charset="0"/>
              <a:buChar char="•"/>
            </a:pPr>
            <a:r>
              <a:rPr lang="de-DE" dirty="0"/>
              <a:t>ICD-10-GM</a:t>
            </a:r>
          </a:p>
          <a:p>
            <a:pPr marL="540900" lvl="4" indent="-342900">
              <a:buFont typeface="Arial" panose="020B0604020202020204" pitchFamily="34" charset="0"/>
              <a:buChar char="•"/>
            </a:pPr>
            <a:r>
              <a:rPr lang="de-DE" dirty="0"/>
              <a:t>Websites</a:t>
            </a:r>
          </a:p>
          <a:p>
            <a:pPr marL="594900" lvl="1" indent="-342900">
              <a:buFont typeface="Arial" panose="020B0604020202020204" pitchFamily="34" charset="0"/>
              <a:buChar char="•"/>
            </a:pPr>
            <a:endParaRPr lang="de-DE" dirty="0"/>
          </a:p>
          <a:p>
            <a:pPr marL="594900" lvl="1" indent="-342900">
              <a:buFont typeface="Arial" panose="020B0604020202020204" pitchFamily="34" charset="0"/>
              <a:buChar char="•"/>
            </a:pPr>
            <a:endParaRPr lang="de-DE" dirty="0"/>
          </a:p>
        </p:txBody>
      </p:sp>
      <p:sp>
        <p:nvSpPr>
          <p:cNvPr id="2" name="Titel 1"/>
          <p:cNvSpPr>
            <a:spLocks noGrp="1"/>
          </p:cNvSpPr>
          <p:nvPr>
            <p:ph type="title"/>
          </p:nvPr>
        </p:nvSpPr>
        <p:spPr/>
        <p:txBody>
          <a:bodyPr>
            <a:noAutofit/>
          </a:bodyPr>
          <a:lstStyle/>
          <a:p>
            <a:r>
              <a:rPr lang="de-DE" dirty="0" err="1"/>
              <a:t>Use</a:t>
            </a:r>
            <a:r>
              <a:rPr lang="de-DE" dirty="0"/>
              <a:t> </a:t>
            </a:r>
            <a:r>
              <a:rPr lang="de-DE" dirty="0" err="1"/>
              <a:t>cases</a:t>
            </a:r>
            <a:endParaRPr lang="de-DE" dirty="0"/>
          </a:p>
        </p:txBody>
      </p:sp>
      <p:sp>
        <p:nvSpPr>
          <p:cNvPr id="6" name="Textplatzhalter 2"/>
          <p:cNvSpPr txBox="1">
            <a:spLocks/>
          </p:cNvSpPr>
          <p:nvPr/>
        </p:nvSpPr>
        <p:spPr>
          <a:xfrm>
            <a:off x="2748536" y="1657180"/>
            <a:ext cx="8172000" cy="4089400"/>
          </a:xfrm>
          <a:prstGeom prst="rect">
            <a:avLst/>
          </a:prstGeom>
        </p:spPr>
        <p:txBody>
          <a:bodyPr vert="horz" lIns="0" tIns="0" rIns="0" bIns="0" rtlCol="0">
            <a:normAutofit/>
          </a:bodyPr>
          <a:lstStyle>
            <a:lvl1pPr marL="0" indent="0" algn="l" defTabSz="914400" rtl="0" eaLnBrk="1" latinLnBrk="0" hangingPunct="1">
              <a:lnSpc>
                <a:spcPts val="2400"/>
              </a:lnSpc>
              <a:spcBef>
                <a:spcPts val="0"/>
              </a:spcBef>
              <a:buFont typeface="Arial" pitchFamily="34" charset="0"/>
              <a:buNone/>
              <a:defRPr sz="2000" kern="1200" baseline="0">
                <a:solidFill>
                  <a:schemeClr val="tx1"/>
                </a:solidFill>
                <a:latin typeface="BundesSans Office" charset="0"/>
                <a:ea typeface="+mn-ea"/>
                <a:cs typeface="+mn-cs"/>
              </a:defRPr>
            </a:lvl1pPr>
            <a:lvl2pPr marL="252000" indent="-252000" algn="l" defTabSz="914400" rtl="0" eaLnBrk="1" latinLnBrk="0" hangingPunct="1">
              <a:lnSpc>
                <a:spcPts val="2400"/>
              </a:lnSpc>
              <a:spcBef>
                <a:spcPts val="0"/>
              </a:spcBef>
              <a:buFont typeface="Arial" pitchFamily="34" charset="0"/>
              <a:buChar char="•"/>
              <a:defRPr sz="2000" kern="1200">
                <a:solidFill>
                  <a:schemeClr val="tx1"/>
                </a:solidFill>
                <a:latin typeface="+mn-lt"/>
                <a:ea typeface="+mn-ea"/>
                <a:cs typeface="+mn-cs"/>
              </a:defRPr>
            </a:lvl2pPr>
            <a:lvl3pPr marL="252000" indent="-252000" algn="l" defTabSz="914400" rtl="0" eaLnBrk="1" latinLnBrk="0" hangingPunct="1">
              <a:lnSpc>
                <a:spcPts val="2400"/>
              </a:lnSpc>
              <a:spcBef>
                <a:spcPts val="0"/>
              </a:spcBef>
              <a:buFont typeface="+mj-lt"/>
              <a:buAutoNum type="arabicPeriod"/>
              <a:defRPr sz="2000" kern="1200">
                <a:solidFill>
                  <a:schemeClr val="tx1"/>
                </a:solidFill>
                <a:latin typeface="+mn-lt"/>
                <a:ea typeface="+mn-ea"/>
                <a:cs typeface="+mn-cs"/>
              </a:defRPr>
            </a:lvl3pPr>
            <a:lvl4pPr marL="252000" indent="-252000" algn="l" defTabSz="914400" rtl="0" eaLnBrk="1" latinLnBrk="0" hangingPunct="1">
              <a:lnSpc>
                <a:spcPts val="2400"/>
              </a:lnSpc>
              <a:spcBef>
                <a:spcPts val="0"/>
              </a:spcBef>
              <a:buFont typeface="+mj-lt"/>
              <a:buAutoNum type="alphaLcParenR"/>
              <a:defRPr sz="2000" kern="1200">
                <a:solidFill>
                  <a:schemeClr val="tx1"/>
                </a:solidFill>
                <a:latin typeface="+mn-lt"/>
                <a:ea typeface="+mn-ea"/>
                <a:cs typeface="+mn-cs"/>
              </a:defRPr>
            </a:lvl4pPr>
            <a:lvl5pPr marL="450000" indent="-180000" algn="l" defTabSz="914400" rtl="0" eaLnBrk="1" latinLnBrk="0" hangingPunct="1">
              <a:lnSpc>
                <a:spcPts val="2400"/>
              </a:lnSpc>
              <a:spcBef>
                <a:spcPts val="0"/>
              </a:spcBef>
              <a:buFont typeface="Symbol" pitchFamily="18" charset="2"/>
              <a:buChar char="-"/>
              <a:defRPr sz="2000" kern="1200" baseline="0">
                <a:solidFill>
                  <a:schemeClr val="tx1"/>
                </a:solidFill>
                <a:latin typeface="+mn-lt"/>
                <a:ea typeface="+mn-ea"/>
                <a:cs typeface="+mn-cs"/>
              </a:defRPr>
            </a:lvl5pPr>
            <a:lvl6pPr marL="216000" indent="-216000" algn="l" defTabSz="914400" rtl="0" eaLnBrk="1" latinLnBrk="0" hangingPunct="1">
              <a:lnSpc>
                <a:spcPts val="2400"/>
              </a:lnSpc>
              <a:spcBef>
                <a:spcPts val="0"/>
              </a:spcBef>
              <a:buFont typeface="Symbol" pitchFamily="18" charset="2"/>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de-DE" dirty="0"/>
          </a:p>
        </p:txBody>
      </p:sp>
    </p:spTree>
    <p:extLst>
      <p:ext uri="{BB962C8B-B14F-4D97-AF65-F5344CB8AC3E}">
        <p14:creationId xmlns:p14="http://schemas.microsoft.com/office/powerpoint/2010/main" val="3850838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2"/>
          <p:cNvSpPr>
            <a:spLocks noGrp="1"/>
          </p:cNvSpPr>
          <p:nvPr>
            <p:ph type="body" sz="quarter" idx="14"/>
          </p:nvPr>
        </p:nvSpPr>
        <p:spPr/>
        <p:txBody>
          <a:bodyPr/>
          <a:lstStyle/>
          <a:p>
            <a:pPr marL="342900" indent="-342900">
              <a:buFont typeface="Arial" panose="020B0604020202020204" pitchFamily="34" charset="0"/>
              <a:buChar char="•"/>
            </a:pPr>
            <a:r>
              <a:rPr lang="de-DE" dirty="0"/>
              <a:t>Resources</a:t>
            </a:r>
          </a:p>
          <a:p>
            <a:pPr marL="594900" lvl="1" indent="-342900">
              <a:buFont typeface="Arial" panose="020B0604020202020204" pitchFamily="34" charset="0"/>
              <a:buChar char="•"/>
            </a:pPr>
            <a:r>
              <a:rPr lang="de-DE" dirty="0"/>
              <a:t>Time </a:t>
            </a:r>
          </a:p>
          <a:p>
            <a:pPr marL="594900" lvl="1" indent="-342900">
              <a:buFont typeface="Arial" panose="020B0604020202020204" pitchFamily="34" charset="0"/>
              <a:buChar char="•"/>
            </a:pPr>
            <a:r>
              <a:rPr lang="de-DE" dirty="0"/>
              <a:t>Money</a:t>
            </a:r>
          </a:p>
          <a:p>
            <a:pPr marL="594900" lvl="1" indent="-342900">
              <a:buFont typeface="Arial" panose="020B0604020202020204" pitchFamily="34" charset="0"/>
              <a:buChar char="•"/>
            </a:pPr>
            <a:r>
              <a:rPr lang="de-DE" dirty="0"/>
              <a:t>Personal</a:t>
            </a:r>
          </a:p>
          <a:p>
            <a:pPr marL="594900" lvl="1" indent="-342900">
              <a:buFont typeface="Arial" panose="020B0604020202020204" pitchFamily="34" charset="0"/>
              <a:buChar char="•"/>
            </a:pPr>
            <a:endParaRPr lang="de-DE" dirty="0"/>
          </a:p>
          <a:p>
            <a:pPr marL="342900" lvl="1" indent="-342900">
              <a:buFont typeface="Arial" panose="020B0604020202020204" pitchFamily="34" charset="0"/>
              <a:buChar char="•"/>
            </a:pPr>
            <a:r>
              <a:rPr lang="de-DE" dirty="0" err="1"/>
              <a:t>Known</a:t>
            </a:r>
            <a:r>
              <a:rPr lang="de-DE" dirty="0"/>
              <a:t> </a:t>
            </a:r>
            <a:r>
              <a:rPr lang="de-DE" dirty="0" err="1"/>
              <a:t>Accuracy</a:t>
            </a:r>
            <a:endParaRPr lang="de-DE" dirty="0"/>
          </a:p>
          <a:p>
            <a:pPr marL="342900" lvl="1" indent="-342900">
              <a:buFont typeface="Arial" panose="020B0604020202020204" pitchFamily="34" charset="0"/>
              <a:buChar char="•"/>
            </a:pPr>
            <a:endParaRPr lang="de-DE" dirty="0"/>
          </a:p>
          <a:p>
            <a:pPr marL="342900" lvl="1" indent="-342900">
              <a:buFont typeface="Arial" panose="020B0604020202020204" pitchFamily="34" charset="0"/>
              <a:buChar char="•"/>
            </a:pPr>
            <a:r>
              <a:rPr lang="de-DE" dirty="0"/>
              <a:t>First </a:t>
            </a:r>
            <a:r>
              <a:rPr lang="de-DE" dirty="0" err="1"/>
              <a:t>translation</a:t>
            </a:r>
            <a:r>
              <a:rPr lang="de-DE" dirty="0"/>
              <a:t> </a:t>
            </a:r>
            <a:r>
              <a:rPr lang="de-DE" dirty="0" err="1"/>
              <a:t>takes</a:t>
            </a:r>
            <a:r>
              <a:rPr lang="de-DE" dirty="0"/>
              <a:t> time, </a:t>
            </a:r>
            <a:r>
              <a:rPr lang="de-DE" dirty="0" err="1"/>
              <a:t>review</a:t>
            </a:r>
            <a:r>
              <a:rPr lang="de-DE" dirty="0"/>
              <a:t> </a:t>
            </a:r>
            <a:r>
              <a:rPr lang="de-DE" dirty="0" err="1"/>
              <a:t>of</a:t>
            </a:r>
            <a:r>
              <a:rPr lang="de-DE" dirty="0"/>
              <a:t> </a:t>
            </a:r>
            <a:r>
              <a:rPr lang="de-DE" dirty="0" err="1"/>
              <a:t>pretranslated</a:t>
            </a:r>
            <a:r>
              <a:rPr lang="de-DE" dirty="0"/>
              <a:t> </a:t>
            </a:r>
            <a:r>
              <a:rPr lang="de-DE" dirty="0" err="1"/>
              <a:t>content</a:t>
            </a:r>
            <a:r>
              <a:rPr lang="de-DE" dirty="0"/>
              <a:t> </a:t>
            </a:r>
            <a:r>
              <a:rPr lang="de-DE" dirty="0" err="1"/>
              <a:t>is</a:t>
            </a:r>
            <a:r>
              <a:rPr lang="de-DE" dirty="0"/>
              <a:t> </a:t>
            </a:r>
            <a:r>
              <a:rPr lang="de-DE" dirty="0" err="1"/>
              <a:t>easier</a:t>
            </a:r>
            <a:endParaRPr lang="de-DE" dirty="0"/>
          </a:p>
          <a:p>
            <a:pPr marL="342900" lvl="1" indent="-342900">
              <a:buFont typeface="Arial" panose="020B0604020202020204" pitchFamily="34" charset="0"/>
              <a:buChar char="•"/>
            </a:pPr>
            <a:endParaRPr lang="de-DE" dirty="0"/>
          </a:p>
          <a:p>
            <a:pPr marL="342900" lvl="1" indent="-342900">
              <a:buFont typeface="Arial" panose="020B0604020202020204" pitchFamily="34" charset="0"/>
              <a:buChar char="•"/>
            </a:pPr>
            <a:r>
              <a:rPr lang="de-DE" dirty="0" err="1"/>
              <a:t>Fits</a:t>
            </a:r>
            <a:r>
              <a:rPr lang="de-DE" dirty="0"/>
              <a:t> </a:t>
            </a:r>
            <a:r>
              <a:rPr lang="de-DE" dirty="0" err="1"/>
              <a:t>into</a:t>
            </a:r>
            <a:r>
              <a:rPr lang="de-DE" dirty="0"/>
              <a:t> </a:t>
            </a:r>
            <a:r>
              <a:rPr lang="de-DE" dirty="0" err="1"/>
              <a:t>workflow</a:t>
            </a:r>
            <a:r>
              <a:rPr lang="de-DE" dirty="0"/>
              <a:t> (</a:t>
            </a:r>
            <a:r>
              <a:rPr lang="de-DE" dirty="0" err="1"/>
              <a:t>pretranslation</a:t>
            </a:r>
            <a:r>
              <a:rPr lang="de-DE" dirty="0"/>
              <a:t>, </a:t>
            </a:r>
            <a:r>
              <a:rPr lang="de-DE" dirty="0" err="1"/>
              <a:t>review</a:t>
            </a:r>
            <a:r>
              <a:rPr lang="de-DE" dirty="0"/>
              <a:t>, </a:t>
            </a:r>
            <a:r>
              <a:rPr lang="de-DE" dirty="0" err="1"/>
              <a:t>editorial</a:t>
            </a:r>
            <a:r>
              <a:rPr lang="de-DE" dirty="0"/>
              <a:t> </a:t>
            </a:r>
            <a:r>
              <a:rPr lang="de-DE" dirty="0" err="1"/>
              <a:t>review</a:t>
            </a:r>
            <a:r>
              <a:rPr lang="de-DE" dirty="0"/>
              <a:t>)</a:t>
            </a:r>
          </a:p>
          <a:p>
            <a:pPr marL="594900" lvl="1" indent="-342900">
              <a:buFont typeface="Arial" panose="020B0604020202020204" pitchFamily="34" charset="0"/>
              <a:buChar char="•"/>
            </a:pPr>
            <a:endParaRPr lang="de-DE" dirty="0"/>
          </a:p>
          <a:p>
            <a:pPr marL="594900" lvl="1" indent="-342900">
              <a:buFont typeface="Arial" panose="020B0604020202020204" pitchFamily="34" charset="0"/>
              <a:buChar char="•"/>
            </a:pPr>
            <a:endParaRPr lang="de-DE" dirty="0"/>
          </a:p>
          <a:p>
            <a:pPr marL="594900" lvl="1" indent="-342900">
              <a:buFont typeface="Arial" panose="020B0604020202020204" pitchFamily="34" charset="0"/>
              <a:buChar char="•"/>
            </a:pPr>
            <a:endParaRPr lang="de-DE" dirty="0"/>
          </a:p>
        </p:txBody>
      </p:sp>
      <p:sp>
        <p:nvSpPr>
          <p:cNvPr id="2" name="Titel 1"/>
          <p:cNvSpPr>
            <a:spLocks noGrp="1"/>
          </p:cNvSpPr>
          <p:nvPr>
            <p:ph type="title"/>
          </p:nvPr>
        </p:nvSpPr>
        <p:spPr/>
        <p:txBody>
          <a:bodyPr>
            <a:noAutofit/>
          </a:bodyPr>
          <a:lstStyle/>
          <a:p>
            <a:pPr lvl="0"/>
            <a:r>
              <a:rPr lang="en-US" dirty="0"/>
              <a:t>Why did you do machine translation?</a:t>
            </a:r>
            <a:endParaRPr lang="en-GB" dirty="0"/>
          </a:p>
        </p:txBody>
      </p:sp>
      <p:sp>
        <p:nvSpPr>
          <p:cNvPr id="6" name="Textplatzhalter 2"/>
          <p:cNvSpPr txBox="1">
            <a:spLocks/>
          </p:cNvSpPr>
          <p:nvPr/>
        </p:nvSpPr>
        <p:spPr>
          <a:xfrm>
            <a:off x="2748536" y="1657180"/>
            <a:ext cx="8172000" cy="4089400"/>
          </a:xfrm>
          <a:prstGeom prst="rect">
            <a:avLst/>
          </a:prstGeom>
        </p:spPr>
        <p:txBody>
          <a:bodyPr vert="horz" lIns="0" tIns="0" rIns="0" bIns="0" rtlCol="0">
            <a:normAutofit/>
          </a:bodyPr>
          <a:lstStyle>
            <a:lvl1pPr marL="0" indent="0" algn="l" defTabSz="914400" rtl="0" eaLnBrk="1" latinLnBrk="0" hangingPunct="1">
              <a:lnSpc>
                <a:spcPts val="2400"/>
              </a:lnSpc>
              <a:spcBef>
                <a:spcPts val="0"/>
              </a:spcBef>
              <a:buFont typeface="Arial" pitchFamily="34" charset="0"/>
              <a:buNone/>
              <a:defRPr sz="2000" kern="1200" baseline="0">
                <a:solidFill>
                  <a:schemeClr val="tx1"/>
                </a:solidFill>
                <a:latin typeface="BundesSans Office" charset="0"/>
                <a:ea typeface="+mn-ea"/>
                <a:cs typeface="+mn-cs"/>
              </a:defRPr>
            </a:lvl1pPr>
            <a:lvl2pPr marL="252000" indent="-252000" algn="l" defTabSz="914400" rtl="0" eaLnBrk="1" latinLnBrk="0" hangingPunct="1">
              <a:lnSpc>
                <a:spcPts val="2400"/>
              </a:lnSpc>
              <a:spcBef>
                <a:spcPts val="0"/>
              </a:spcBef>
              <a:buFont typeface="Arial" pitchFamily="34" charset="0"/>
              <a:buChar char="•"/>
              <a:defRPr sz="2000" kern="1200">
                <a:solidFill>
                  <a:schemeClr val="tx1"/>
                </a:solidFill>
                <a:latin typeface="+mn-lt"/>
                <a:ea typeface="+mn-ea"/>
                <a:cs typeface="+mn-cs"/>
              </a:defRPr>
            </a:lvl2pPr>
            <a:lvl3pPr marL="252000" indent="-252000" algn="l" defTabSz="914400" rtl="0" eaLnBrk="1" latinLnBrk="0" hangingPunct="1">
              <a:lnSpc>
                <a:spcPts val="2400"/>
              </a:lnSpc>
              <a:spcBef>
                <a:spcPts val="0"/>
              </a:spcBef>
              <a:buFont typeface="+mj-lt"/>
              <a:buAutoNum type="arabicPeriod"/>
              <a:defRPr sz="2000" kern="1200">
                <a:solidFill>
                  <a:schemeClr val="tx1"/>
                </a:solidFill>
                <a:latin typeface="+mn-lt"/>
                <a:ea typeface="+mn-ea"/>
                <a:cs typeface="+mn-cs"/>
              </a:defRPr>
            </a:lvl3pPr>
            <a:lvl4pPr marL="252000" indent="-252000" algn="l" defTabSz="914400" rtl="0" eaLnBrk="1" latinLnBrk="0" hangingPunct="1">
              <a:lnSpc>
                <a:spcPts val="2400"/>
              </a:lnSpc>
              <a:spcBef>
                <a:spcPts val="0"/>
              </a:spcBef>
              <a:buFont typeface="+mj-lt"/>
              <a:buAutoNum type="alphaLcParenR"/>
              <a:defRPr sz="2000" kern="1200">
                <a:solidFill>
                  <a:schemeClr val="tx1"/>
                </a:solidFill>
                <a:latin typeface="+mn-lt"/>
                <a:ea typeface="+mn-ea"/>
                <a:cs typeface="+mn-cs"/>
              </a:defRPr>
            </a:lvl4pPr>
            <a:lvl5pPr marL="450000" indent="-180000" algn="l" defTabSz="914400" rtl="0" eaLnBrk="1" latinLnBrk="0" hangingPunct="1">
              <a:lnSpc>
                <a:spcPts val="2400"/>
              </a:lnSpc>
              <a:spcBef>
                <a:spcPts val="0"/>
              </a:spcBef>
              <a:buFont typeface="Symbol" pitchFamily="18" charset="2"/>
              <a:buChar char="-"/>
              <a:defRPr sz="2000" kern="1200" baseline="0">
                <a:solidFill>
                  <a:schemeClr val="tx1"/>
                </a:solidFill>
                <a:latin typeface="+mn-lt"/>
                <a:ea typeface="+mn-ea"/>
                <a:cs typeface="+mn-cs"/>
              </a:defRPr>
            </a:lvl5pPr>
            <a:lvl6pPr marL="216000" indent="-216000" algn="l" defTabSz="914400" rtl="0" eaLnBrk="1" latinLnBrk="0" hangingPunct="1">
              <a:lnSpc>
                <a:spcPts val="2400"/>
              </a:lnSpc>
              <a:spcBef>
                <a:spcPts val="0"/>
              </a:spcBef>
              <a:buFont typeface="Symbol" pitchFamily="18" charset="2"/>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de-DE" dirty="0"/>
          </a:p>
        </p:txBody>
      </p:sp>
    </p:spTree>
    <p:extLst>
      <p:ext uri="{BB962C8B-B14F-4D97-AF65-F5344CB8AC3E}">
        <p14:creationId xmlns:p14="http://schemas.microsoft.com/office/powerpoint/2010/main" val="8019110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2"/>
          <p:cNvSpPr>
            <a:spLocks noGrp="1"/>
          </p:cNvSpPr>
          <p:nvPr>
            <p:ph type="body" sz="quarter" idx="14"/>
          </p:nvPr>
        </p:nvSpPr>
        <p:spPr/>
        <p:txBody>
          <a:bodyPr/>
          <a:lstStyle/>
          <a:p>
            <a:pPr marL="594900" lvl="1" indent="-342900">
              <a:buFont typeface="Arial" panose="020B0604020202020204" pitchFamily="34" charset="0"/>
              <a:buChar char="•"/>
            </a:pPr>
            <a:r>
              <a:rPr lang="de-DE" dirty="0"/>
              <a:t>First </a:t>
            </a:r>
            <a:r>
              <a:rPr lang="de-DE" dirty="0" err="1"/>
              <a:t>contact</a:t>
            </a:r>
            <a:r>
              <a:rPr lang="de-DE" dirty="0"/>
              <a:t>: </a:t>
            </a:r>
            <a:r>
              <a:rPr lang="de-DE" dirty="0" err="1"/>
              <a:t>Refset</a:t>
            </a:r>
            <a:r>
              <a:rPr lang="de-DE" dirty="0"/>
              <a:t> </a:t>
            </a:r>
            <a:r>
              <a:rPr lang="de-DE" dirty="0" err="1"/>
              <a:t>and</a:t>
            </a:r>
            <a:r>
              <a:rPr lang="de-DE" dirty="0"/>
              <a:t> Translation Tool (Google </a:t>
            </a:r>
            <a:r>
              <a:rPr lang="de-DE" dirty="0" err="1"/>
              <a:t>Translate</a:t>
            </a:r>
            <a:r>
              <a:rPr lang="de-DE" dirty="0"/>
              <a:t>), </a:t>
            </a:r>
            <a:r>
              <a:rPr lang="de-DE" dirty="0" err="1"/>
              <a:t>Weblate</a:t>
            </a:r>
            <a:r>
              <a:rPr lang="de-DE" dirty="0"/>
              <a:t> (Google </a:t>
            </a:r>
            <a:r>
              <a:rPr lang="de-DE" dirty="0" err="1"/>
              <a:t>Translate</a:t>
            </a:r>
            <a:r>
              <a:rPr lang="de-DE" dirty="0"/>
              <a:t>, Amazon </a:t>
            </a:r>
            <a:r>
              <a:rPr lang="de-DE" dirty="0" err="1"/>
              <a:t>Translate</a:t>
            </a:r>
            <a:r>
              <a:rPr lang="de-DE" dirty="0"/>
              <a:t>, </a:t>
            </a:r>
            <a:r>
              <a:rPr lang="de-DE" dirty="0" err="1"/>
              <a:t>DeepL</a:t>
            </a:r>
            <a:r>
              <a:rPr lang="de-DE" dirty="0"/>
              <a:t>)</a:t>
            </a:r>
          </a:p>
          <a:p>
            <a:pPr marL="594900" lvl="1" indent="-342900">
              <a:buFont typeface="Arial" panose="020B0604020202020204" pitchFamily="34" charset="0"/>
              <a:buChar char="•"/>
            </a:pPr>
            <a:endParaRPr lang="de-DE" dirty="0"/>
          </a:p>
          <a:p>
            <a:pPr lvl="1" indent="0">
              <a:buNone/>
            </a:pPr>
            <a:r>
              <a:rPr lang="de-DE" dirty="0"/>
              <a:t>-&gt; </a:t>
            </a:r>
            <a:r>
              <a:rPr lang="de-DE" dirty="0" err="1"/>
              <a:t>we</a:t>
            </a:r>
            <a:r>
              <a:rPr lang="de-DE" dirty="0"/>
              <a:t> </a:t>
            </a:r>
            <a:r>
              <a:rPr lang="de-DE" dirty="0" err="1"/>
              <a:t>mainly</a:t>
            </a:r>
            <a:r>
              <a:rPr lang="de-DE" dirty="0"/>
              <a:t> </a:t>
            </a:r>
            <a:r>
              <a:rPr lang="de-DE" dirty="0" err="1"/>
              <a:t>worked</a:t>
            </a:r>
            <a:r>
              <a:rPr lang="de-DE" dirty="0"/>
              <a:t> </a:t>
            </a:r>
            <a:r>
              <a:rPr lang="de-DE" dirty="0" err="1"/>
              <a:t>with</a:t>
            </a:r>
            <a:r>
              <a:rPr lang="de-DE" dirty="0"/>
              <a:t> </a:t>
            </a:r>
            <a:r>
              <a:rPr lang="de-DE" dirty="0" err="1"/>
              <a:t>DeepL</a:t>
            </a:r>
            <a:endParaRPr lang="de-DE" dirty="0"/>
          </a:p>
          <a:p>
            <a:pPr marL="594900" lvl="1" indent="-342900">
              <a:buFont typeface="Arial" panose="020B0604020202020204" pitchFamily="34" charset="0"/>
              <a:buChar char="•"/>
            </a:pPr>
            <a:endParaRPr lang="de-DE" dirty="0"/>
          </a:p>
          <a:p>
            <a:pPr marL="594900" lvl="1" indent="-342900">
              <a:buFont typeface="Arial" panose="020B0604020202020204" pitchFamily="34" charset="0"/>
              <a:buChar char="•"/>
            </a:pPr>
            <a:r>
              <a:rPr lang="de-DE" dirty="0"/>
              <a:t>Different </a:t>
            </a:r>
            <a:r>
              <a:rPr lang="de-DE" dirty="0" err="1"/>
              <a:t>types</a:t>
            </a:r>
            <a:r>
              <a:rPr lang="de-DE" dirty="0"/>
              <a:t> </a:t>
            </a:r>
            <a:r>
              <a:rPr lang="de-DE" dirty="0" err="1"/>
              <a:t>of</a:t>
            </a:r>
            <a:r>
              <a:rPr lang="de-DE" dirty="0"/>
              <a:t> </a:t>
            </a:r>
            <a:r>
              <a:rPr lang="de-DE" dirty="0" err="1"/>
              <a:t>accounts</a:t>
            </a:r>
            <a:endParaRPr lang="de-DE" dirty="0"/>
          </a:p>
          <a:p>
            <a:pPr marL="792900" lvl="4" indent="-342900">
              <a:buFont typeface="Arial" panose="020B0604020202020204" pitchFamily="34" charset="0"/>
              <a:buChar char="•"/>
            </a:pPr>
            <a:r>
              <a:rPr lang="de-DE" dirty="0" err="1"/>
              <a:t>DeepL</a:t>
            </a:r>
            <a:r>
              <a:rPr lang="de-DE" dirty="0"/>
              <a:t> Free: 1.500 </a:t>
            </a:r>
            <a:r>
              <a:rPr lang="de-DE" dirty="0" err="1"/>
              <a:t>characters</a:t>
            </a:r>
            <a:r>
              <a:rPr lang="de-DE" dirty="0"/>
              <a:t> (on PCs) </a:t>
            </a:r>
            <a:r>
              <a:rPr lang="de-DE" dirty="0" err="1"/>
              <a:t>or</a:t>
            </a:r>
            <a:r>
              <a:rPr lang="de-DE" dirty="0"/>
              <a:t> 3.000 </a:t>
            </a:r>
            <a:r>
              <a:rPr lang="de-DE" dirty="0" err="1"/>
              <a:t>characters</a:t>
            </a:r>
            <a:r>
              <a:rPr lang="de-DE" dirty="0"/>
              <a:t> (on mobile </a:t>
            </a:r>
            <a:r>
              <a:rPr lang="de-DE" dirty="0" err="1"/>
              <a:t>devices</a:t>
            </a:r>
            <a:r>
              <a:rPr lang="de-DE" dirty="0"/>
              <a:t>)			</a:t>
            </a:r>
          </a:p>
          <a:p>
            <a:pPr marL="594900" lvl="3" indent="-342900">
              <a:buFont typeface="Arial" panose="020B0604020202020204" pitchFamily="34" charset="0"/>
              <a:buChar char="•"/>
            </a:pPr>
            <a:endParaRPr lang="de-DE" dirty="0"/>
          </a:p>
          <a:p>
            <a:pPr marL="792900" lvl="4" indent="-342900">
              <a:buFont typeface="Arial" panose="020B0604020202020204" pitchFamily="34" charset="0"/>
              <a:buChar char="•"/>
            </a:pPr>
            <a:r>
              <a:rPr lang="de-DE" dirty="0" err="1"/>
              <a:t>DeepL</a:t>
            </a:r>
            <a:r>
              <a:rPr lang="de-DE" dirty="0"/>
              <a:t> Pro: </a:t>
            </a:r>
            <a:r>
              <a:rPr lang="de-DE" dirty="0" err="1"/>
              <a:t>no</a:t>
            </a:r>
            <a:r>
              <a:rPr lang="de-DE" dirty="0"/>
              <a:t> </a:t>
            </a:r>
            <a:r>
              <a:rPr lang="de-DE" dirty="0" err="1"/>
              <a:t>character</a:t>
            </a:r>
            <a:r>
              <a:rPr lang="de-DE" dirty="0"/>
              <a:t> </a:t>
            </a:r>
            <a:r>
              <a:rPr lang="de-DE" dirty="0" err="1"/>
              <a:t>limit</a:t>
            </a:r>
            <a:r>
              <a:rPr lang="de-DE" dirty="0"/>
              <a:t>, CAT </a:t>
            </a:r>
            <a:r>
              <a:rPr lang="de-DE" dirty="0" err="1"/>
              <a:t>integration</a:t>
            </a:r>
            <a:r>
              <a:rPr lang="de-DE" dirty="0"/>
              <a:t>, </a:t>
            </a:r>
            <a:r>
              <a:rPr lang="de-DE" dirty="0" err="1"/>
              <a:t>no</a:t>
            </a:r>
            <a:r>
              <a:rPr lang="de-DE" dirty="0"/>
              <a:t> </a:t>
            </a:r>
            <a:r>
              <a:rPr lang="de-DE" dirty="0" err="1"/>
              <a:t>translation</a:t>
            </a:r>
            <a:r>
              <a:rPr lang="de-DE" dirty="0"/>
              <a:t> </a:t>
            </a:r>
            <a:r>
              <a:rPr lang="de-DE" dirty="0" err="1"/>
              <a:t>memory</a:t>
            </a:r>
            <a:endParaRPr lang="de-DE" dirty="0"/>
          </a:p>
          <a:p>
            <a:pPr marL="594900" lvl="1" indent="-342900">
              <a:buFont typeface="Arial" panose="020B0604020202020204" pitchFamily="34" charset="0"/>
              <a:buChar char="•"/>
            </a:pPr>
            <a:endParaRPr lang="de-DE" dirty="0"/>
          </a:p>
          <a:p>
            <a:pPr marL="594900" lvl="1" indent="-342900">
              <a:buFont typeface="Arial" panose="020B0604020202020204" pitchFamily="34" charset="0"/>
              <a:buChar char="•"/>
            </a:pPr>
            <a:endParaRPr lang="de-DE" dirty="0"/>
          </a:p>
          <a:p>
            <a:pPr marL="594900" lvl="1" indent="-342900">
              <a:buFont typeface="Arial" panose="020B0604020202020204" pitchFamily="34" charset="0"/>
              <a:buChar char="•"/>
            </a:pPr>
            <a:endParaRPr lang="de-DE" dirty="0"/>
          </a:p>
        </p:txBody>
      </p:sp>
      <p:sp>
        <p:nvSpPr>
          <p:cNvPr id="2" name="Titel 1"/>
          <p:cNvSpPr>
            <a:spLocks noGrp="1"/>
          </p:cNvSpPr>
          <p:nvPr>
            <p:ph type="title"/>
          </p:nvPr>
        </p:nvSpPr>
        <p:spPr/>
        <p:txBody>
          <a:bodyPr>
            <a:noAutofit/>
          </a:bodyPr>
          <a:lstStyle/>
          <a:p>
            <a:pPr lvl="0"/>
            <a:r>
              <a:rPr lang="en-GB" dirty="0"/>
              <a:t>How did you proceed? Which technology?</a:t>
            </a:r>
          </a:p>
        </p:txBody>
      </p:sp>
      <p:sp>
        <p:nvSpPr>
          <p:cNvPr id="6" name="Textplatzhalter 2"/>
          <p:cNvSpPr txBox="1">
            <a:spLocks/>
          </p:cNvSpPr>
          <p:nvPr/>
        </p:nvSpPr>
        <p:spPr>
          <a:xfrm>
            <a:off x="2748536" y="1657180"/>
            <a:ext cx="8172000" cy="4089400"/>
          </a:xfrm>
          <a:prstGeom prst="rect">
            <a:avLst/>
          </a:prstGeom>
        </p:spPr>
        <p:txBody>
          <a:bodyPr vert="horz" lIns="0" tIns="0" rIns="0" bIns="0" rtlCol="0">
            <a:normAutofit/>
          </a:bodyPr>
          <a:lstStyle>
            <a:lvl1pPr marL="0" indent="0" algn="l" defTabSz="914400" rtl="0" eaLnBrk="1" latinLnBrk="0" hangingPunct="1">
              <a:lnSpc>
                <a:spcPts val="2400"/>
              </a:lnSpc>
              <a:spcBef>
                <a:spcPts val="0"/>
              </a:spcBef>
              <a:buFont typeface="Arial" pitchFamily="34" charset="0"/>
              <a:buNone/>
              <a:defRPr sz="2000" kern="1200" baseline="0">
                <a:solidFill>
                  <a:schemeClr val="tx1"/>
                </a:solidFill>
                <a:latin typeface="BundesSans Office" charset="0"/>
                <a:ea typeface="+mn-ea"/>
                <a:cs typeface="+mn-cs"/>
              </a:defRPr>
            </a:lvl1pPr>
            <a:lvl2pPr marL="252000" indent="-252000" algn="l" defTabSz="914400" rtl="0" eaLnBrk="1" latinLnBrk="0" hangingPunct="1">
              <a:lnSpc>
                <a:spcPts val="2400"/>
              </a:lnSpc>
              <a:spcBef>
                <a:spcPts val="0"/>
              </a:spcBef>
              <a:buFont typeface="Arial" pitchFamily="34" charset="0"/>
              <a:buChar char="•"/>
              <a:defRPr sz="2000" kern="1200">
                <a:solidFill>
                  <a:schemeClr val="tx1"/>
                </a:solidFill>
                <a:latin typeface="+mn-lt"/>
                <a:ea typeface="+mn-ea"/>
                <a:cs typeface="+mn-cs"/>
              </a:defRPr>
            </a:lvl2pPr>
            <a:lvl3pPr marL="252000" indent="-252000" algn="l" defTabSz="914400" rtl="0" eaLnBrk="1" latinLnBrk="0" hangingPunct="1">
              <a:lnSpc>
                <a:spcPts val="2400"/>
              </a:lnSpc>
              <a:spcBef>
                <a:spcPts val="0"/>
              </a:spcBef>
              <a:buFont typeface="+mj-lt"/>
              <a:buAutoNum type="arabicPeriod"/>
              <a:defRPr sz="2000" kern="1200">
                <a:solidFill>
                  <a:schemeClr val="tx1"/>
                </a:solidFill>
                <a:latin typeface="+mn-lt"/>
                <a:ea typeface="+mn-ea"/>
                <a:cs typeface="+mn-cs"/>
              </a:defRPr>
            </a:lvl3pPr>
            <a:lvl4pPr marL="252000" indent="-252000" algn="l" defTabSz="914400" rtl="0" eaLnBrk="1" latinLnBrk="0" hangingPunct="1">
              <a:lnSpc>
                <a:spcPts val="2400"/>
              </a:lnSpc>
              <a:spcBef>
                <a:spcPts val="0"/>
              </a:spcBef>
              <a:buFont typeface="+mj-lt"/>
              <a:buAutoNum type="alphaLcParenR"/>
              <a:defRPr sz="2000" kern="1200">
                <a:solidFill>
                  <a:schemeClr val="tx1"/>
                </a:solidFill>
                <a:latin typeface="+mn-lt"/>
                <a:ea typeface="+mn-ea"/>
                <a:cs typeface="+mn-cs"/>
              </a:defRPr>
            </a:lvl4pPr>
            <a:lvl5pPr marL="450000" indent="-180000" algn="l" defTabSz="914400" rtl="0" eaLnBrk="1" latinLnBrk="0" hangingPunct="1">
              <a:lnSpc>
                <a:spcPts val="2400"/>
              </a:lnSpc>
              <a:spcBef>
                <a:spcPts val="0"/>
              </a:spcBef>
              <a:buFont typeface="Symbol" pitchFamily="18" charset="2"/>
              <a:buChar char="-"/>
              <a:defRPr sz="2000" kern="1200" baseline="0">
                <a:solidFill>
                  <a:schemeClr val="tx1"/>
                </a:solidFill>
                <a:latin typeface="+mn-lt"/>
                <a:ea typeface="+mn-ea"/>
                <a:cs typeface="+mn-cs"/>
              </a:defRPr>
            </a:lvl5pPr>
            <a:lvl6pPr marL="216000" indent="-216000" algn="l" defTabSz="914400" rtl="0" eaLnBrk="1" latinLnBrk="0" hangingPunct="1">
              <a:lnSpc>
                <a:spcPts val="2400"/>
              </a:lnSpc>
              <a:spcBef>
                <a:spcPts val="0"/>
              </a:spcBef>
              <a:buFont typeface="Symbol" pitchFamily="18" charset="2"/>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de-DE" dirty="0"/>
          </a:p>
        </p:txBody>
      </p:sp>
    </p:spTree>
    <p:extLst>
      <p:ext uri="{BB962C8B-B14F-4D97-AF65-F5344CB8AC3E}">
        <p14:creationId xmlns:p14="http://schemas.microsoft.com/office/powerpoint/2010/main" val="25465586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2"/>
          <p:cNvSpPr>
            <a:spLocks noGrp="1"/>
          </p:cNvSpPr>
          <p:nvPr>
            <p:ph type="body" sz="quarter" idx="14"/>
          </p:nvPr>
        </p:nvSpPr>
        <p:spPr/>
        <p:txBody>
          <a:bodyPr/>
          <a:lstStyle/>
          <a:p>
            <a:pPr marL="594900" lvl="1" indent="-342900">
              <a:lnSpc>
                <a:spcPct val="150000"/>
              </a:lnSpc>
              <a:buFont typeface="Arial" panose="020B0604020202020204" pitchFamily="34" charset="0"/>
              <a:buChar char="•"/>
            </a:pPr>
            <a:r>
              <a:rPr lang="en-GB" dirty="0" err="1"/>
              <a:t>DeepL</a:t>
            </a:r>
            <a:r>
              <a:rPr lang="en-GB" dirty="0"/>
              <a:t> Translator is a neural machine translation service </a:t>
            </a:r>
          </a:p>
          <a:p>
            <a:pPr marL="594900" lvl="1" indent="-342900">
              <a:lnSpc>
                <a:spcPct val="150000"/>
              </a:lnSpc>
              <a:buFont typeface="Arial" panose="020B0604020202020204" pitchFamily="34" charset="0"/>
              <a:buChar char="•"/>
            </a:pPr>
            <a:r>
              <a:rPr lang="en-GB" dirty="0"/>
              <a:t>launched in August 2017</a:t>
            </a:r>
          </a:p>
          <a:p>
            <a:pPr marL="594900" lvl="1" indent="-342900">
              <a:lnSpc>
                <a:spcPct val="150000"/>
              </a:lnSpc>
              <a:buFont typeface="Arial" panose="020B0604020202020204" pitchFamily="34" charset="0"/>
              <a:buChar char="•"/>
            </a:pPr>
            <a:r>
              <a:rPr lang="en-GB" dirty="0"/>
              <a:t>owned by Cologne-based </a:t>
            </a:r>
            <a:r>
              <a:rPr lang="en-GB" dirty="0" err="1"/>
              <a:t>DeepL</a:t>
            </a:r>
            <a:r>
              <a:rPr lang="en-GB" dirty="0"/>
              <a:t> SE</a:t>
            </a:r>
          </a:p>
          <a:p>
            <a:pPr marL="594900" lvl="1" indent="-342900">
              <a:lnSpc>
                <a:spcPct val="150000"/>
              </a:lnSpc>
              <a:buFont typeface="Arial" panose="020B0604020202020204" pitchFamily="34" charset="0"/>
              <a:buChar char="•"/>
            </a:pPr>
            <a:r>
              <a:rPr lang="en-GB" dirty="0"/>
              <a:t>the translating system was first developed within </a:t>
            </a:r>
            <a:r>
              <a:rPr lang="en-GB" dirty="0" err="1"/>
              <a:t>Linguee</a:t>
            </a:r>
            <a:r>
              <a:rPr lang="en-GB" dirty="0"/>
              <a:t> and launched as entity </a:t>
            </a:r>
            <a:r>
              <a:rPr lang="en-GB" dirty="0" err="1"/>
              <a:t>DeepL</a:t>
            </a:r>
            <a:endParaRPr lang="en-GB" dirty="0"/>
          </a:p>
          <a:p>
            <a:pPr marL="594900" lvl="1" indent="-342900">
              <a:lnSpc>
                <a:spcPct val="150000"/>
              </a:lnSpc>
              <a:buFont typeface="Arial" panose="020B0604020202020204" pitchFamily="34" charset="0"/>
              <a:buChar char="•"/>
            </a:pPr>
            <a:r>
              <a:rPr lang="en-GB" dirty="0"/>
              <a:t>Available in 31 languages</a:t>
            </a:r>
          </a:p>
          <a:p>
            <a:pPr marL="594900" lvl="1" indent="-342900">
              <a:lnSpc>
                <a:spcPct val="150000"/>
              </a:lnSpc>
              <a:buFont typeface="Arial" panose="020B0604020202020204" pitchFamily="34" charset="0"/>
              <a:buChar char="•"/>
            </a:pPr>
            <a:r>
              <a:rPr lang="en-GB" dirty="0"/>
              <a:t>Its algorithm uses convolutional neural networks and an English pivot</a:t>
            </a:r>
            <a:endParaRPr lang="de-DE" dirty="0"/>
          </a:p>
          <a:p>
            <a:pPr marL="594900" lvl="1" indent="-342900">
              <a:lnSpc>
                <a:spcPct val="150000"/>
              </a:lnSpc>
              <a:buFont typeface="Arial" panose="020B0604020202020204" pitchFamily="34" charset="0"/>
              <a:buChar char="•"/>
            </a:pPr>
            <a:r>
              <a:rPr lang="en-GB" dirty="0"/>
              <a:t>proprietary algorithm with convolutional neural networks (CNNs) that have been trained with the </a:t>
            </a:r>
            <a:r>
              <a:rPr lang="en-GB" dirty="0" err="1"/>
              <a:t>Linguee</a:t>
            </a:r>
            <a:r>
              <a:rPr lang="en-GB" dirty="0"/>
              <a:t> database</a:t>
            </a:r>
            <a:endParaRPr lang="de-DE" dirty="0"/>
          </a:p>
        </p:txBody>
      </p:sp>
      <p:sp>
        <p:nvSpPr>
          <p:cNvPr id="2" name="Titel 1"/>
          <p:cNvSpPr>
            <a:spLocks noGrp="1"/>
          </p:cNvSpPr>
          <p:nvPr>
            <p:ph type="title"/>
          </p:nvPr>
        </p:nvSpPr>
        <p:spPr/>
        <p:txBody>
          <a:bodyPr>
            <a:noAutofit/>
          </a:bodyPr>
          <a:lstStyle/>
          <a:p>
            <a:pPr lvl="0"/>
            <a:r>
              <a:rPr lang="en-US" dirty="0" err="1"/>
              <a:t>DeepL</a:t>
            </a:r>
            <a:endParaRPr lang="en-GB" dirty="0"/>
          </a:p>
        </p:txBody>
      </p:sp>
      <p:sp>
        <p:nvSpPr>
          <p:cNvPr id="6" name="Textplatzhalter 2"/>
          <p:cNvSpPr txBox="1">
            <a:spLocks/>
          </p:cNvSpPr>
          <p:nvPr/>
        </p:nvSpPr>
        <p:spPr>
          <a:xfrm>
            <a:off x="2748536" y="1657180"/>
            <a:ext cx="8172000" cy="4089400"/>
          </a:xfrm>
          <a:prstGeom prst="rect">
            <a:avLst/>
          </a:prstGeom>
        </p:spPr>
        <p:txBody>
          <a:bodyPr vert="horz" lIns="0" tIns="0" rIns="0" bIns="0" rtlCol="0">
            <a:normAutofit/>
          </a:bodyPr>
          <a:lstStyle>
            <a:lvl1pPr marL="0" indent="0" algn="l" defTabSz="914400" rtl="0" eaLnBrk="1" latinLnBrk="0" hangingPunct="1">
              <a:lnSpc>
                <a:spcPts val="2400"/>
              </a:lnSpc>
              <a:spcBef>
                <a:spcPts val="0"/>
              </a:spcBef>
              <a:buFont typeface="Arial" pitchFamily="34" charset="0"/>
              <a:buNone/>
              <a:defRPr sz="2000" kern="1200" baseline="0">
                <a:solidFill>
                  <a:schemeClr val="tx1"/>
                </a:solidFill>
                <a:latin typeface="BundesSans Office" charset="0"/>
                <a:ea typeface="+mn-ea"/>
                <a:cs typeface="+mn-cs"/>
              </a:defRPr>
            </a:lvl1pPr>
            <a:lvl2pPr marL="252000" indent="-252000" algn="l" defTabSz="914400" rtl="0" eaLnBrk="1" latinLnBrk="0" hangingPunct="1">
              <a:lnSpc>
                <a:spcPts val="2400"/>
              </a:lnSpc>
              <a:spcBef>
                <a:spcPts val="0"/>
              </a:spcBef>
              <a:buFont typeface="Arial" pitchFamily="34" charset="0"/>
              <a:buChar char="•"/>
              <a:defRPr sz="2000" kern="1200">
                <a:solidFill>
                  <a:schemeClr val="tx1"/>
                </a:solidFill>
                <a:latin typeface="+mn-lt"/>
                <a:ea typeface="+mn-ea"/>
                <a:cs typeface="+mn-cs"/>
              </a:defRPr>
            </a:lvl2pPr>
            <a:lvl3pPr marL="252000" indent="-252000" algn="l" defTabSz="914400" rtl="0" eaLnBrk="1" latinLnBrk="0" hangingPunct="1">
              <a:lnSpc>
                <a:spcPts val="2400"/>
              </a:lnSpc>
              <a:spcBef>
                <a:spcPts val="0"/>
              </a:spcBef>
              <a:buFont typeface="+mj-lt"/>
              <a:buAutoNum type="arabicPeriod"/>
              <a:defRPr sz="2000" kern="1200">
                <a:solidFill>
                  <a:schemeClr val="tx1"/>
                </a:solidFill>
                <a:latin typeface="+mn-lt"/>
                <a:ea typeface="+mn-ea"/>
                <a:cs typeface="+mn-cs"/>
              </a:defRPr>
            </a:lvl3pPr>
            <a:lvl4pPr marL="252000" indent="-252000" algn="l" defTabSz="914400" rtl="0" eaLnBrk="1" latinLnBrk="0" hangingPunct="1">
              <a:lnSpc>
                <a:spcPts val="2400"/>
              </a:lnSpc>
              <a:spcBef>
                <a:spcPts val="0"/>
              </a:spcBef>
              <a:buFont typeface="+mj-lt"/>
              <a:buAutoNum type="alphaLcParenR"/>
              <a:defRPr sz="2000" kern="1200">
                <a:solidFill>
                  <a:schemeClr val="tx1"/>
                </a:solidFill>
                <a:latin typeface="+mn-lt"/>
                <a:ea typeface="+mn-ea"/>
                <a:cs typeface="+mn-cs"/>
              </a:defRPr>
            </a:lvl4pPr>
            <a:lvl5pPr marL="450000" indent="-180000" algn="l" defTabSz="914400" rtl="0" eaLnBrk="1" latinLnBrk="0" hangingPunct="1">
              <a:lnSpc>
                <a:spcPts val="2400"/>
              </a:lnSpc>
              <a:spcBef>
                <a:spcPts val="0"/>
              </a:spcBef>
              <a:buFont typeface="Symbol" pitchFamily="18" charset="2"/>
              <a:buChar char="-"/>
              <a:defRPr sz="2000" kern="1200" baseline="0">
                <a:solidFill>
                  <a:schemeClr val="tx1"/>
                </a:solidFill>
                <a:latin typeface="+mn-lt"/>
                <a:ea typeface="+mn-ea"/>
                <a:cs typeface="+mn-cs"/>
              </a:defRPr>
            </a:lvl5pPr>
            <a:lvl6pPr marL="216000" indent="-216000" algn="l" defTabSz="914400" rtl="0" eaLnBrk="1" latinLnBrk="0" hangingPunct="1">
              <a:lnSpc>
                <a:spcPts val="2400"/>
              </a:lnSpc>
              <a:spcBef>
                <a:spcPts val="0"/>
              </a:spcBef>
              <a:buFont typeface="Symbol" pitchFamily="18" charset="2"/>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de-DE" dirty="0"/>
          </a:p>
        </p:txBody>
      </p:sp>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48128" y="332656"/>
            <a:ext cx="4592675" cy="1636141"/>
          </a:xfrm>
          <a:prstGeom prst="rect">
            <a:avLst/>
          </a:prstGeom>
        </p:spPr>
      </p:pic>
    </p:spTree>
    <p:extLst>
      <p:ext uri="{BB962C8B-B14F-4D97-AF65-F5344CB8AC3E}">
        <p14:creationId xmlns:p14="http://schemas.microsoft.com/office/powerpoint/2010/main" val="4549877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2"/>
          <p:cNvSpPr>
            <a:spLocks noGrp="1"/>
          </p:cNvSpPr>
          <p:nvPr>
            <p:ph type="body" sz="quarter" idx="14"/>
          </p:nvPr>
        </p:nvSpPr>
        <p:spPr/>
        <p:txBody>
          <a:bodyPr/>
          <a:lstStyle/>
          <a:p>
            <a:pPr marL="594900" lvl="1" indent="-342900">
              <a:buFont typeface="Arial" panose="020B0604020202020204" pitchFamily="34" charset="0"/>
              <a:buChar char="•"/>
            </a:pPr>
            <a:r>
              <a:rPr lang="en-GB" dirty="0"/>
              <a:t>The translations from </a:t>
            </a:r>
            <a:r>
              <a:rPr lang="en-GB" dirty="0" err="1"/>
              <a:t>DeepL</a:t>
            </a:r>
            <a:r>
              <a:rPr lang="en-GB" dirty="0"/>
              <a:t> Pro are a helpful translation suggestion, but must not be adopted uncontrolled. Each translation must still be checked under the responsibility of the user and, if necessary, revised in terms of technical language. As a rule, </a:t>
            </a:r>
            <a:r>
              <a:rPr lang="en-GB" dirty="0" err="1"/>
              <a:t>DeepL</a:t>
            </a:r>
            <a:r>
              <a:rPr lang="en-GB" dirty="0"/>
              <a:t> as well as </a:t>
            </a:r>
            <a:r>
              <a:rPr lang="en-GB" dirty="0" err="1"/>
              <a:t>DeepL</a:t>
            </a:r>
            <a:r>
              <a:rPr lang="en-GB" dirty="0"/>
              <a:t> Pro offers further synonyms as support.</a:t>
            </a:r>
          </a:p>
          <a:p>
            <a:pPr marL="594900" lvl="1" indent="-342900">
              <a:buFont typeface="Arial" panose="020B0604020202020204" pitchFamily="34" charset="0"/>
              <a:buChar char="•"/>
            </a:pPr>
            <a:endParaRPr lang="en-GB" dirty="0"/>
          </a:p>
          <a:p>
            <a:pPr marL="594900" lvl="1" indent="-342900">
              <a:buFont typeface="Arial" panose="020B0604020202020204" pitchFamily="34" charset="0"/>
              <a:buChar char="•"/>
            </a:pPr>
            <a:r>
              <a:rPr lang="en-GB" dirty="0"/>
              <a:t>For confidential texts/data, </a:t>
            </a:r>
            <a:r>
              <a:rPr lang="en-GB" dirty="0" err="1"/>
              <a:t>DeepL</a:t>
            </a:r>
            <a:r>
              <a:rPr lang="en-GB" dirty="0"/>
              <a:t> Pro should always be used.</a:t>
            </a:r>
          </a:p>
          <a:p>
            <a:pPr marL="594900" lvl="1" indent="-342900">
              <a:buFont typeface="Arial" panose="020B0604020202020204" pitchFamily="34" charset="0"/>
              <a:buChar char="•"/>
            </a:pPr>
            <a:endParaRPr lang="en-GB" dirty="0"/>
          </a:p>
          <a:p>
            <a:pPr marL="594900" lvl="1" indent="-342900">
              <a:buFont typeface="Arial" panose="020B0604020202020204" pitchFamily="34" charset="0"/>
              <a:buChar char="•"/>
            </a:pPr>
            <a:r>
              <a:rPr lang="en-GB" dirty="0"/>
              <a:t>For texts intended for publication, e.g. on the </a:t>
            </a:r>
            <a:r>
              <a:rPr lang="en-GB" dirty="0" err="1"/>
              <a:t>BfArM</a:t>
            </a:r>
            <a:r>
              <a:rPr lang="en-GB" dirty="0"/>
              <a:t> website, the open version of </a:t>
            </a:r>
            <a:r>
              <a:rPr lang="en-GB" dirty="0" err="1"/>
              <a:t>DeepL</a:t>
            </a:r>
            <a:r>
              <a:rPr lang="en-GB" dirty="0"/>
              <a:t> should be used, including the correction function, so that the system can learn from the technical language corrections. This is not possible in the Pro version, as the translated text is not saved.</a:t>
            </a:r>
            <a:endParaRPr lang="de-DE" dirty="0"/>
          </a:p>
          <a:p>
            <a:pPr lvl="1" indent="0">
              <a:buNone/>
            </a:pPr>
            <a:endParaRPr lang="de-DE" dirty="0"/>
          </a:p>
          <a:p>
            <a:pPr lvl="1" indent="0">
              <a:buNone/>
            </a:pPr>
            <a:r>
              <a:rPr lang="de-DE" dirty="0"/>
              <a:t>(</a:t>
            </a:r>
            <a:r>
              <a:rPr lang="de-DE" dirty="0" err="1"/>
              <a:t>translated</a:t>
            </a:r>
            <a:r>
              <a:rPr lang="de-DE" dirty="0"/>
              <a:t> </a:t>
            </a:r>
            <a:r>
              <a:rPr lang="de-DE" dirty="0" err="1"/>
              <a:t>by</a:t>
            </a:r>
            <a:r>
              <a:rPr lang="de-DE" dirty="0"/>
              <a:t> </a:t>
            </a:r>
            <a:r>
              <a:rPr lang="de-DE" dirty="0" err="1"/>
              <a:t>DeepL</a:t>
            </a:r>
            <a:r>
              <a:rPr lang="de-DE" dirty="0"/>
              <a:t>)</a:t>
            </a:r>
          </a:p>
        </p:txBody>
      </p:sp>
      <p:sp>
        <p:nvSpPr>
          <p:cNvPr id="2" name="Titel 1"/>
          <p:cNvSpPr>
            <a:spLocks noGrp="1"/>
          </p:cNvSpPr>
          <p:nvPr>
            <p:ph type="title"/>
          </p:nvPr>
        </p:nvSpPr>
        <p:spPr/>
        <p:txBody>
          <a:bodyPr>
            <a:noAutofit/>
          </a:bodyPr>
          <a:lstStyle/>
          <a:p>
            <a:pPr lvl="0"/>
            <a:r>
              <a:rPr lang="en-US" dirty="0"/>
              <a:t>Internal rules at </a:t>
            </a:r>
            <a:r>
              <a:rPr lang="en-US" dirty="0" err="1"/>
              <a:t>BfArM</a:t>
            </a:r>
            <a:r>
              <a:rPr lang="en-US" dirty="0"/>
              <a:t> with </a:t>
            </a:r>
            <a:r>
              <a:rPr lang="en-US" dirty="0" err="1"/>
              <a:t>DeepL</a:t>
            </a:r>
            <a:endParaRPr lang="en-GB" dirty="0"/>
          </a:p>
        </p:txBody>
      </p:sp>
      <p:sp>
        <p:nvSpPr>
          <p:cNvPr id="6" name="Textplatzhalter 2"/>
          <p:cNvSpPr txBox="1">
            <a:spLocks/>
          </p:cNvSpPr>
          <p:nvPr/>
        </p:nvSpPr>
        <p:spPr>
          <a:xfrm>
            <a:off x="2748536" y="1657180"/>
            <a:ext cx="8172000" cy="4089400"/>
          </a:xfrm>
          <a:prstGeom prst="rect">
            <a:avLst/>
          </a:prstGeom>
        </p:spPr>
        <p:txBody>
          <a:bodyPr vert="horz" lIns="0" tIns="0" rIns="0" bIns="0" rtlCol="0">
            <a:normAutofit/>
          </a:bodyPr>
          <a:lstStyle>
            <a:lvl1pPr marL="0" indent="0" algn="l" defTabSz="914400" rtl="0" eaLnBrk="1" latinLnBrk="0" hangingPunct="1">
              <a:lnSpc>
                <a:spcPts val="2400"/>
              </a:lnSpc>
              <a:spcBef>
                <a:spcPts val="0"/>
              </a:spcBef>
              <a:buFont typeface="Arial" pitchFamily="34" charset="0"/>
              <a:buNone/>
              <a:defRPr sz="2000" kern="1200" baseline="0">
                <a:solidFill>
                  <a:schemeClr val="tx1"/>
                </a:solidFill>
                <a:latin typeface="BundesSans Office" charset="0"/>
                <a:ea typeface="+mn-ea"/>
                <a:cs typeface="+mn-cs"/>
              </a:defRPr>
            </a:lvl1pPr>
            <a:lvl2pPr marL="252000" indent="-252000" algn="l" defTabSz="914400" rtl="0" eaLnBrk="1" latinLnBrk="0" hangingPunct="1">
              <a:lnSpc>
                <a:spcPts val="2400"/>
              </a:lnSpc>
              <a:spcBef>
                <a:spcPts val="0"/>
              </a:spcBef>
              <a:buFont typeface="Arial" pitchFamily="34" charset="0"/>
              <a:buChar char="•"/>
              <a:defRPr sz="2000" kern="1200">
                <a:solidFill>
                  <a:schemeClr val="tx1"/>
                </a:solidFill>
                <a:latin typeface="+mn-lt"/>
                <a:ea typeface="+mn-ea"/>
                <a:cs typeface="+mn-cs"/>
              </a:defRPr>
            </a:lvl2pPr>
            <a:lvl3pPr marL="252000" indent="-252000" algn="l" defTabSz="914400" rtl="0" eaLnBrk="1" latinLnBrk="0" hangingPunct="1">
              <a:lnSpc>
                <a:spcPts val="2400"/>
              </a:lnSpc>
              <a:spcBef>
                <a:spcPts val="0"/>
              </a:spcBef>
              <a:buFont typeface="+mj-lt"/>
              <a:buAutoNum type="arabicPeriod"/>
              <a:defRPr sz="2000" kern="1200">
                <a:solidFill>
                  <a:schemeClr val="tx1"/>
                </a:solidFill>
                <a:latin typeface="+mn-lt"/>
                <a:ea typeface="+mn-ea"/>
                <a:cs typeface="+mn-cs"/>
              </a:defRPr>
            </a:lvl3pPr>
            <a:lvl4pPr marL="252000" indent="-252000" algn="l" defTabSz="914400" rtl="0" eaLnBrk="1" latinLnBrk="0" hangingPunct="1">
              <a:lnSpc>
                <a:spcPts val="2400"/>
              </a:lnSpc>
              <a:spcBef>
                <a:spcPts val="0"/>
              </a:spcBef>
              <a:buFont typeface="+mj-lt"/>
              <a:buAutoNum type="alphaLcParenR"/>
              <a:defRPr sz="2000" kern="1200">
                <a:solidFill>
                  <a:schemeClr val="tx1"/>
                </a:solidFill>
                <a:latin typeface="+mn-lt"/>
                <a:ea typeface="+mn-ea"/>
                <a:cs typeface="+mn-cs"/>
              </a:defRPr>
            </a:lvl4pPr>
            <a:lvl5pPr marL="450000" indent="-180000" algn="l" defTabSz="914400" rtl="0" eaLnBrk="1" latinLnBrk="0" hangingPunct="1">
              <a:lnSpc>
                <a:spcPts val="2400"/>
              </a:lnSpc>
              <a:spcBef>
                <a:spcPts val="0"/>
              </a:spcBef>
              <a:buFont typeface="Symbol" pitchFamily="18" charset="2"/>
              <a:buChar char="-"/>
              <a:defRPr sz="2000" kern="1200" baseline="0">
                <a:solidFill>
                  <a:schemeClr val="tx1"/>
                </a:solidFill>
                <a:latin typeface="+mn-lt"/>
                <a:ea typeface="+mn-ea"/>
                <a:cs typeface="+mn-cs"/>
              </a:defRPr>
            </a:lvl5pPr>
            <a:lvl6pPr marL="216000" indent="-216000" algn="l" defTabSz="914400" rtl="0" eaLnBrk="1" latinLnBrk="0" hangingPunct="1">
              <a:lnSpc>
                <a:spcPts val="2400"/>
              </a:lnSpc>
              <a:spcBef>
                <a:spcPts val="0"/>
              </a:spcBef>
              <a:buFont typeface="Symbol" pitchFamily="18" charset="2"/>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de-DE" dirty="0"/>
          </a:p>
        </p:txBody>
      </p:sp>
    </p:spTree>
    <p:extLst>
      <p:ext uri="{BB962C8B-B14F-4D97-AF65-F5344CB8AC3E}">
        <p14:creationId xmlns:p14="http://schemas.microsoft.com/office/powerpoint/2010/main" val="16490719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2"/>
          <p:cNvSpPr>
            <a:spLocks noGrp="1"/>
          </p:cNvSpPr>
          <p:nvPr>
            <p:ph type="body" sz="quarter" idx="14"/>
          </p:nvPr>
        </p:nvSpPr>
        <p:spPr/>
        <p:txBody>
          <a:bodyPr/>
          <a:lstStyle/>
          <a:p>
            <a:pPr marL="594900" lvl="1" indent="-342900">
              <a:buFont typeface="Arial" panose="020B0604020202020204" pitchFamily="34" charset="0"/>
              <a:buChar char="•"/>
            </a:pPr>
            <a:endParaRPr lang="de-DE" dirty="0"/>
          </a:p>
          <a:p>
            <a:pPr marL="594900" lvl="1" indent="-342900">
              <a:buFont typeface="Arial" panose="020B0604020202020204" pitchFamily="34" charset="0"/>
              <a:buChar char="•"/>
            </a:pPr>
            <a:endParaRPr lang="de-DE" dirty="0"/>
          </a:p>
          <a:p>
            <a:pPr marL="594900" lvl="1" indent="-342900">
              <a:buFont typeface="Arial" panose="020B0604020202020204" pitchFamily="34" charset="0"/>
              <a:buChar char="•"/>
            </a:pPr>
            <a:endParaRPr lang="de-DE" dirty="0"/>
          </a:p>
        </p:txBody>
      </p:sp>
      <p:sp>
        <p:nvSpPr>
          <p:cNvPr id="2" name="Titel 1"/>
          <p:cNvSpPr>
            <a:spLocks noGrp="1"/>
          </p:cNvSpPr>
          <p:nvPr>
            <p:ph type="title"/>
          </p:nvPr>
        </p:nvSpPr>
        <p:spPr/>
        <p:txBody>
          <a:bodyPr>
            <a:noAutofit/>
          </a:bodyPr>
          <a:lstStyle/>
          <a:p>
            <a:pPr lvl="0"/>
            <a:r>
              <a:rPr lang="en-US" dirty="0" err="1"/>
              <a:t>DeepL</a:t>
            </a:r>
            <a:r>
              <a:rPr lang="en-US" dirty="0"/>
              <a:t> in </a:t>
            </a:r>
            <a:r>
              <a:rPr lang="en-US" dirty="0" err="1"/>
              <a:t>termSpace</a:t>
            </a:r>
            <a:r>
              <a:rPr lang="en-US" dirty="0"/>
              <a:t> – single CAT</a:t>
            </a:r>
            <a:endParaRPr lang="en-GB" dirty="0"/>
          </a:p>
        </p:txBody>
      </p:sp>
      <p:sp>
        <p:nvSpPr>
          <p:cNvPr id="6" name="Textplatzhalter 2"/>
          <p:cNvSpPr txBox="1">
            <a:spLocks/>
          </p:cNvSpPr>
          <p:nvPr/>
        </p:nvSpPr>
        <p:spPr>
          <a:xfrm>
            <a:off x="2748536" y="1657180"/>
            <a:ext cx="8172000" cy="4089400"/>
          </a:xfrm>
          <a:prstGeom prst="rect">
            <a:avLst/>
          </a:prstGeom>
        </p:spPr>
        <p:txBody>
          <a:bodyPr vert="horz" lIns="0" tIns="0" rIns="0" bIns="0" rtlCol="0">
            <a:normAutofit/>
          </a:bodyPr>
          <a:lstStyle>
            <a:lvl1pPr marL="0" indent="0" algn="l" defTabSz="914400" rtl="0" eaLnBrk="1" latinLnBrk="0" hangingPunct="1">
              <a:lnSpc>
                <a:spcPts val="2400"/>
              </a:lnSpc>
              <a:spcBef>
                <a:spcPts val="0"/>
              </a:spcBef>
              <a:buFont typeface="Arial" pitchFamily="34" charset="0"/>
              <a:buNone/>
              <a:defRPr sz="2000" kern="1200" baseline="0">
                <a:solidFill>
                  <a:schemeClr val="tx1"/>
                </a:solidFill>
                <a:latin typeface="BundesSans Office" charset="0"/>
                <a:ea typeface="+mn-ea"/>
                <a:cs typeface="+mn-cs"/>
              </a:defRPr>
            </a:lvl1pPr>
            <a:lvl2pPr marL="252000" indent="-252000" algn="l" defTabSz="914400" rtl="0" eaLnBrk="1" latinLnBrk="0" hangingPunct="1">
              <a:lnSpc>
                <a:spcPts val="2400"/>
              </a:lnSpc>
              <a:spcBef>
                <a:spcPts val="0"/>
              </a:spcBef>
              <a:buFont typeface="Arial" pitchFamily="34" charset="0"/>
              <a:buChar char="•"/>
              <a:defRPr sz="2000" kern="1200">
                <a:solidFill>
                  <a:schemeClr val="tx1"/>
                </a:solidFill>
                <a:latin typeface="+mn-lt"/>
                <a:ea typeface="+mn-ea"/>
                <a:cs typeface="+mn-cs"/>
              </a:defRPr>
            </a:lvl2pPr>
            <a:lvl3pPr marL="252000" indent="-252000" algn="l" defTabSz="914400" rtl="0" eaLnBrk="1" latinLnBrk="0" hangingPunct="1">
              <a:lnSpc>
                <a:spcPts val="2400"/>
              </a:lnSpc>
              <a:spcBef>
                <a:spcPts val="0"/>
              </a:spcBef>
              <a:buFont typeface="+mj-lt"/>
              <a:buAutoNum type="arabicPeriod"/>
              <a:defRPr sz="2000" kern="1200">
                <a:solidFill>
                  <a:schemeClr val="tx1"/>
                </a:solidFill>
                <a:latin typeface="+mn-lt"/>
                <a:ea typeface="+mn-ea"/>
                <a:cs typeface="+mn-cs"/>
              </a:defRPr>
            </a:lvl3pPr>
            <a:lvl4pPr marL="252000" indent="-252000" algn="l" defTabSz="914400" rtl="0" eaLnBrk="1" latinLnBrk="0" hangingPunct="1">
              <a:lnSpc>
                <a:spcPts val="2400"/>
              </a:lnSpc>
              <a:spcBef>
                <a:spcPts val="0"/>
              </a:spcBef>
              <a:buFont typeface="+mj-lt"/>
              <a:buAutoNum type="alphaLcParenR"/>
              <a:defRPr sz="2000" kern="1200">
                <a:solidFill>
                  <a:schemeClr val="tx1"/>
                </a:solidFill>
                <a:latin typeface="+mn-lt"/>
                <a:ea typeface="+mn-ea"/>
                <a:cs typeface="+mn-cs"/>
              </a:defRPr>
            </a:lvl4pPr>
            <a:lvl5pPr marL="450000" indent="-180000" algn="l" defTabSz="914400" rtl="0" eaLnBrk="1" latinLnBrk="0" hangingPunct="1">
              <a:lnSpc>
                <a:spcPts val="2400"/>
              </a:lnSpc>
              <a:spcBef>
                <a:spcPts val="0"/>
              </a:spcBef>
              <a:buFont typeface="Symbol" pitchFamily="18" charset="2"/>
              <a:buChar char="-"/>
              <a:defRPr sz="2000" kern="1200" baseline="0">
                <a:solidFill>
                  <a:schemeClr val="tx1"/>
                </a:solidFill>
                <a:latin typeface="+mn-lt"/>
                <a:ea typeface="+mn-ea"/>
                <a:cs typeface="+mn-cs"/>
              </a:defRPr>
            </a:lvl5pPr>
            <a:lvl6pPr marL="216000" indent="-216000" algn="l" defTabSz="914400" rtl="0" eaLnBrk="1" latinLnBrk="0" hangingPunct="1">
              <a:lnSpc>
                <a:spcPts val="2400"/>
              </a:lnSpc>
              <a:spcBef>
                <a:spcPts val="0"/>
              </a:spcBef>
              <a:buFont typeface="Symbol" pitchFamily="18" charset="2"/>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de-DE" dirty="0"/>
          </a:p>
        </p:txBody>
      </p:sp>
      <p:pic>
        <p:nvPicPr>
          <p:cNvPr id="4" name="Grafik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5360" y="1058400"/>
            <a:ext cx="8030452" cy="5733256"/>
          </a:xfrm>
          <a:prstGeom prst="rect">
            <a:avLst/>
          </a:prstGeom>
        </p:spPr>
      </p:pic>
    </p:spTree>
    <p:extLst>
      <p:ext uri="{BB962C8B-B14F-4D97-AF65-F5344CB8AC3E}">
        <p14:creationId xmlns:p14="http://schemas.microsoft.com/office/powerpoint/2010/main" val="4056066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2"/>
          <p:cNvSpPr>
            <a:spLocks noGrp="1"/>
          </p:cNvSpPr>
          <p:nvPr>
            <p:ph type="body" sz="quarter" idx="14"/>
          </p:nvPr>
        </p:nvSpPr>
        <p:spPr/>
        <p:txBody>
          <a:bodyPr/>
          <a:lstStyle/>
          <a:p>
            <a:pPr marL="594900" lvl="1" indent="-342900">
              <a:buFont typeface="Arial" panose="020B0604020202020204" pitchFamily="34" charset="0"/>
              <a:buChar char="•"/>
            </a:pPr>
            <a:endParaRPr lang="de-DE" dirty="0"/>
          </a:p>
          <a:p>
            <a:pPr marL="594900" lvl="1" indent="-342900">
              <a:buFont typeface="Arial" panose="020B0604020202020204" pitchFamily="34" charset="0"/>
              <a:buChar char="•"/>
            </a:pPr>
            <a:endParaRPr lang="de-DE" dirty="0"/>
          </a:p>
          <a:p>
            <a:pPr marL="594900" lvl="1" indent="-342900">
              <a:buFont typeface="Arial" panose="020B0604020202020204" pitchFamily="34" charset="0"/>
              <a:buChar char="•"/>
            </a:pPr>
            <a:endParaRPr lang="de-DE" dirty="0"/>
          </a:p>
        </p:txBody>
      </p:sp>
      <p:sp>
        <p:nvSpPr>
          <p:cNvPr id="2" name="Titel 1"/>
          <p:cNvSpPr>
            <a:spLocks noGrp="1"/>
          </p:cNvSpPr>
          <p:nvPr>
            <p:ph type="title"/>
          </p:nvPr>
        </p:nvSpPr>
        <p:spPr/>
        <p:txBody>
          <a:bodyPr>
            <a:noAutofit/>
          </a:bodyPr>
          <a:lstStyle/>
          <a:p>
            <a:pPr lvl="0"/>
            <a:r>
              <a:rPr lang="en-US" dirty="0" err="1"/>
              <a:t>DeepL</a:t>
            </a:r>
            <a:r>
              <a:rPr lang="en-US" dirty="0"/>
              <a:t> in </a:t>
            </a:r>
            <a:r>
              <a:rPr lang="en-US" dirty="0" err="1"/>
              <a:t>termSpace</a:t>
            </a:r>
            <a:r>
              <a:rPr lang="en-US" dirty="0"/>
              <a:t> – bulk CAT</a:t>
            </a:r>
            <a:endParaRPr lang="en-GB" dirty="0"/>
          </a:p>
        </p:txBody>
      </p:sp>
      <p:sp>
        <p:nvSpPr>
          <p:cNvPr id="6" name="Textplatzhalter 2"/>
          <p:cNvSpPr txBox="1">
            <a:spLocks/>
          </p:cNvSpPr>
          <p:nvPr/>
        </p:nvSpPr>
        <p:spPr>
          <a:xfrm>
            <a:off x="2748536" y="1657180"/>
            <a:ext cx="8172000" cy="4089400"/>
          </a:xfrm>
          <a:prstGeom prst="rect">
            <a:avLst/>
          </a:prstGeom>
        </p:spPr>
        <p:txBody>
          <a:bodyPr vert="horz" lIns="0" tIns="0" rIns="0" bIns="0" rtlCol="0">
            <a:normAutofit/>
          </a:bodyPr>
          <a:lstStyle>
            <a:lvl1pPr marL="0" indent="0" algn="l" defTabSz="914400" rtl="0" eaLnBrk="1" latinLnBrk="0" hangingPunct="1">
              <a:lnSpc>
                <a:spcPts val="2400"/>
              </a:lnSpc>
              <a:spcBef>
                <a:spcPts val="0"/>
              </a:spcBef>
              <a:buFont typeface="Arial" pitchFamily="34" charset="0"/>
              <a:buNone/>
              <a:defRPr sz="2000" kern="1200" baseline="0">
                <a:solidFill>
                  <a:schemeClr val="tx1"/>
                </a:solidFill>
                <a:latin typeface="BundesSans Office" charset="0"/>
                <a:ea typeface="+mn-ea"/>
                <a:cs typeface="+mn-cs"/>
              </a:defRPr>
            </a:lvl1pPr>
            <a:lvl2pPr marL="252000" indent="-252000" algn="l" defTabSz="914400" rtl="0" eaLnBrk="1" latinLnBrk="0" hangingPunct="1">
              <a:lnSpc>
                <a:spcPts val="2400"/>
              </a:lnSpc>
              <a:spcBef>
                <a:spcPts val="0"/>
              </a:spcBef>
              <a:buFont typeface="Arial" pitchFamily="34" charset="0"/>
              <a:buChar char="•"/>
              <a:defRPr sz="2000" kern="1200">
                <a:solidFill>
                  <a:schemeClr val="tx1"/>
                </a:solidFill>
                <a:latin typeface="+mn-lt"/>
                <a:ea typeface="+mn-ea"/>
                <a:cs typeface="+mn-cs"/>
              </a:defRPr>
            </a:lvl2pPr>
            <a:lvl3pPr marL="252000" indent="-252000" algn="l" defTabSz="914400" rtl="0" eaLnBrk="1" latinLnBrk="0" hangingPunct="1">
              <a:lnSpc>
                <a:spcPts val="2400"/>
              </a:lnSpc>
              <a:spcBef>
                <a:spcPts val="0"/>
              </a:spcBef>
              <a:buFont typeface="+mj-lt"/>
              <a:buAutoNum type="arabicPeriod"/>
              <a:defRPr sz="2000" kern="1200">
                <a:solidFill>
                  <a:schemeClr val="tx1"/>
                </a:solidFill>
                <a:latin typeface="+mn-lt"/>
                <a:ea typeface="+mn-ea"/>
                <a:cs typeface="+mn-cs"/>
              </a:defRPr>
            </a:lvl3pPr>
            <a:lvl4pPr marL="252000" indent="-252000" algn="l" defTabSz="914400" rtl="0" eaLnBrk="1" latinLnBrk="0" hangingPunct="1">
              <a:lnSpc>
                <a:spcPts val="2400"/>
              </a:lnSpc>
              <a:spcBef>
                <a:spcPts val="0"/>
              </a:spcBef>
              <a:buFont typeface="+mj-lt"/>
              <a:buAutoNum type="alphaLcParenR"/>
              <a:defRPr sz="2000" kern="1200">
                <a:solidFill>
                  <a:schemeClr val="tx1"/>
                </a:solidFill>
                <a:latin typeface="+mn-lt"/>
                <a:ea typeface="+mn-ea"/>
                <a:cs typeface="+mn-cs"/>
              </a:defRPr>
            </a:lvl4pPr>
            <a:lvl5pPr marL="450000" indent="-180000" algn="l" defTabSz="914400" rtl="0" eaLnBrk="1" latinLnBrk="0" hangingPunct="1">
              <a:lnSpc>
                <a:spcPts val="2400"/>
              </a:lnSpc>
              <a:spcBef>
                <a:spcPts val="0"/>
              </a:spcBef>
              <a:buFont typeface="Symbol" pitchFamily="18" charset="2"/>
              <a:buChar char="-"/>
              <a:defRPr sz="2000" kern="1200" baseline="0">
                <a:solidFill>
                  <a:schemeClr val="tx1"/>
                </a:solidFill>
                <a:latin typeface="+mn-lt"/>
                <a:ea typeface="+mn-ea"/>
                <a:cs typeface="+mn-cs"/>
              </a:defRPr>
            </a:lvl5pPr>
            <a:lvl6pPr marL="216000" indent="-216000" algn="l" defTabSz="914400" rtl="0" eaLnBrk="1" latinLnBrk="0" hangingPunct="1">
              <a:lnSpc>
                <a:spcPts val="2400"/>
              </a:lnSpc>
              <a:spcBef>
                <a:spcPts val="0"/>
              </a:spcBef>
              <a:buFont typeface="Symbol" pitchFamily="18" charset="2"/>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de-DE" dirty="0"/>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344" y="1124744"/>
            <a:ext cx="11737304" cy="4502208"/>
          </a:xfrm>
          <a:prstGeom prst="rect">
            <a:avLst/>
          </a:prstGeom>
        </p:spPr>
      </p:pic>
    </p:spTree>
    <p:extLst>
      <p:ext uri="{BB962C8B-B14F-4D97-AF65-F5344CB8AC3E}">
        <p14:creationId xmlns:p14="http://schemas.microsoft.com/office/powerpoint/2010/main" val="4138392760"/>
      </p:ext>
    </p:extLst>
  </p:cSld>
  <p:clrMapOvr>
    <a:masterClrMapping/>
  </p:clrMapOvr>
</p:sld>
</file>

<file path=ppt/theme/theme1.xml><?xml version="1.0" encoding="utf-8"?>
<a:theme xmlns:a="http://schemas.openxmlformats.org/drawingml/2006/main" name="BReg_PowerPoint">
  <a:themeElements>
    <a:clrScheme name="Benutzerdefiniert 1">
      <a:dk1>
        <a:sysClr val="windowText" lastClr="000000"/>
      </a:dk1>
      <a:lt1>
        <a:sysClr val="window" lastClr="FFFFFF"/>
      </a:lt1>
      <a:dk2>
        <a:srgbClr val="00544B"/>
      </a:dk2>
      <a:lt2>
        <a:srgbClr val="CFE3E0"/>
      </a:lt2>
      <a:accent1>
        <a:srgbClr val="007367"/>
      </a:accent1>
      <a:accent2>
        <a:srgbClr val="66ABA4"/>
      </a:accent2>
      <a:accent3>
        <a:srgbClr val="9BC5BF"/>
      </a:accent3>
      <a:accent4>
        <a:srgbClr val="009281"/>
      </a:accent4>
      <a:accent5>
        <a:srgbClr val="00685C"/>
      </a:accent5>
      <a:accent6>
        <a:srgbClr val="BBBBBB"/>
      </a:accent6>
      <a:hlink>
        <a:srgbClr val="007466"/>
      </a:hlink>
      <a:folHlink>
        <a:srgbClr val="FF7000"/>
      </a:folHlink>
    </a:clrScheme>
    <a:fontScheme name="BfArM">
      <a:majorFont>
        <a:latin typeface="Cambria"/>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bg1"/>
        </a:solidFill>
        <a:ln w="9525">
          <a:solidFill>
            <a:schemeClr val="tx1"/>
          </a:solidFill>
        </a:ln>
      </a:spPr>
      <a:bodyPr rtlCol="0" anchor="ctr"/>
      <a:lstStyle>
        <a:defPPr algn="ctr">
          <a:defRPr sz="2000"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gn="l">
          <a:defRPr sz="2000" dirty="0" err="1" smtClean="0"/>
        </a:defPPr>
      </a:lstStyle>
    </a:txDef>
  </a:objectDefaults>
  <a:extraClrSchemeLst/>
  <a:custClrLst>
    <a:custClr name="1">
      <a:srgbClr val="5F306E"/>
    </a:custClr>
    <a:custClr name="2">
      <a:srgbClr val="770F2C"/>
    </a:custClr>
    <a:custClr name="3">
      <a:srgbClr val="C0003B"/>
    </a:custClr>
    <a:custClr name="4">
      <a:srgbClr val="CD5037"/>
    </a:custClr>
    <a:custClr name="5">
      <a:srgbClr val="F7BB3C"/>
    </a:custClr>
    <a:custClr name="6">
      <a:srgbClr val="F8DF39"/>
    </a:custClr>
    <a:custClr name="7">
      <a:srgbClr val="C1CA30"/>
    </a:custClr>
    <a:custClr name="8">
      <a:srgbClr val="597C39"/>
    </a:custClr>
    <a:custClr name="9">
      <a:srgbClr val="005C45"/>
    </a:custClr>
    <a:custClr name="10">
      <a:srgbClr val="008549"/>
    </a:custClr>
    <a:custClr name="11">
      <a:srgbClr val="00818B"/>
    </a:custClr>
    <a:custClr name="12">
      <a:srgbClr val="80CDEB"/>
    </a:custClr>
    <a:custClr name="13">
      <a:srgbClr val="0077B6"/>
    </a:custClr>
    <a:custClr name="14">
      <a:srgbClr val="007093"/>
    </a:custClr>
    <a:custClr name="15">
      <a:srgbClr val="004A75"/>
    </a:custClr>
    <a:custClr name="16">
      <a:srgbClr val="566063"/>
    </a:custClr>
    <a:custClr name="17">
      <a:srgbClr val="BDC5C8"/>
    </a:custClr>
  </a:custClrLst>
  <a:extLst>
    <a:ext uri="{05A4C25C-085E-4340-85A3-A5531E510DB2}">
      <thm15:themeFamily xmlns:thm15="http://schemas.microsoft.com/office/thememl/2012/main" name="bfarm-windows" id="{E0FCF1D1-9E16-42B5-8276-88F6133D11CB}" vid="{41668F97-3598-4149-8DA0-A9C29378CD2D}"/>
    </a:ext>
  </a:extLst>
</a:theme>
</file>

<file path=ppt/theme/theme2.xml><?xml version="1.0" encoding="utf-8"?>
<a:theme xmlns:a="http://schemas.openxmlformats.org/drawingml/2006/main" name="Larissa-Design">
  <a:themeElements>
    <a:clrScheme name="Benutzerdefiniert 112">
      <a:dk1>
        <a:sysClr val="windowText" lastClr="000000"/>
      </a:dk1>
      <a:lt1>
        <a:sysClr val="window" lastClr="FFFFFF"/>
      </a:lt1>
      <a:dk2>
        <a:srgbClr val="5F316E"/>
      </a:dk2>
      <a:lt2>
        <a:srgbClr val="C0003C"/>
      </a:lt2>
      <a:accent1>
        <a:srgbClr val="F9E03A"/>
      </a:accent1>
      <a:accent2>
        <a:srgbClr val="C1CA31"/>
      </a:accent2>
      <a:accent3>
        <a:srgbClr val="005C45"/>
      </a:accent3>
      <a:accent4>
        <a:srgbClr val="004B76"/>
      </a:accent4>
      <a:accent5>
        <a:srgbClr val="0077B6"/>
      </a:accent5>
      <a:accent6>
        <a:srgbClr val="80CDEC"/>
      </a:accent6>
      <a:hlink>
        <a:srgbClr val="000000"/>
      </a:hlink>
      <a:folHlink>
        <a:srgbClr val="000000"/>
      </a:folHlink>
    </a:clrScheme>
    <a:fontScheme name="_BReg PPT">
      <a:majorFont>
        <a:latin typeface="BundesSerif Office"/>
        <a:ea typeface=""/>
        <a:cs typeface=""/>
      </a:majorFont>
      <a:minorFont>
        <a:latin typeface="BundesSans Office"/>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Benutzerdefiniert 112">
      <a:dk1>
        <a:sysClr val="windowText" lastClr="000000"/>
      </a:dk1>
      <a:lt1>
        <a:sysClr val="window" lastClr="FFFFFF"/>
      </a:lt1>
      <a:dk2>
        <a:srgbClr val="5F316E"/>
      </a:dk2>
      <a:lt2>
        <a:srgbClr val="C0003C"/>
      </a:lt2>
      <a:accent1>
        <a:srgbClr val="F9E03A"/>
      </a:accent1>
      <a:accent2>
        <a:srgbClr val="C1CA31"/>
      </a:accent2>
      <a:accent3>
        <a:srgbClr val="005C45"/>
      </a:accent3>
      <a:accent4>
        <a:srgbClr val="004B76"/>
      </a:accent4>
      <a:accent5>
        <a:srgbClr val="0077B6"/>
      </a:accent5>
      <a:accent6>
        <a:srgbClr val="80CDEC"/>
      </a:accent6>
      <a:hlink>
        <a:srgbClr val="000000"/>
      </a:hlink>
      <a:folHlink>
        <a:srgbClr val="000000"/>
      </a:folHlink>
    </a:clrScheme>
    <a:fontScheme name="_BReg PPT">
      <a:majorFont>
        <a:latin typeface="BundesSerif Office"/>
        <a:ea typeface=""/>
        <a:cs typeface=""/>
      </a:majorFont>
      <a:minorFont>
        <a:latin typeface="BundesSans Office"/>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200922_BfArM_PowerPoint-Windows_16zu9</Template>
  <TotalTime>0</TotalTime>
  <Words>530</Words>
  <Application>Microsoft Office PowerPoint</Application>
  <PresentationFormat>Widescreen</PresentationFormat>
  <Paragraphs>89</Paragraphs>
  <Slides>12</Slides>
  <Notes>0</Notes>
  <HiddenSlides>0</HiddenSlides>
  <MMClips>0</MMClips>
  <ScaleCrop>false</ScaleCrop>
  <HeadingPairs>
    <vt:vector size="6" baseType="variant">
      <vt:variant>
        <vt:lpstr>Brukte skrifter</vt:lpstr>
      </vt:variant>
      <vt:variant>
        <vt:i4>7</vt:i4>
      </vt:variant>
      <vt:variant>
        <vt:lpstr>Tema</vt:lpstr>
      </vt:variant>
      <vt:variant>
        <vt:i4>1</vt:i4>
      </vt:variant>
      <vt:variant>
        <vt:lpstr>Lysbildetitler</vt:lpstr>
      </vt:variant>
      <vt:variant>
        <vt:i4>12</vt:i4>
      </vt:variant>
    </vt:vector>
  </HeadingPairs>
  <TitlesOfParts>
    <vt:vector size="20" baseType="lpstr">
      <vt:lpstr>Arial</vt:lpstr>
      <vt:lpstr>BundesSans Office</vt:lpstr>
      <vt:lpstr>BundesSans Office Regular</vt:lpstr>
      <vt:lpstr>BundesSerif Office</vt:lpstr>
      <vt:lpstr>Calibri</vt:lpstr>
      <vt:lpstr>Cambria</vt:lpstr>
      <vt:lpstr>Symbol</vt:lpstr>
      <vt:lpstr>BReg_PowerPoint</vt:lpstr>
      <vt:lpstr>PowerPoint-presentasjon</vt:lpstr>
      <vt:lpstr>Questions </vt:lpstr>
      <vt:lpstr>Use cases</vt:lpstr>
      <vt:lpstr>Why did you do machine translation?</vt:lpstr>
      <vt:lpstr>How did you proceed? Which technology?</vt:lpstr>
      <vt:lpstr>DeepL</vt:lpstr>
      <vt:lpstr>Internal rules at BfArM with DeepL</vt:lpstr>
      <vt:lpstr>DeepL in termSpace – single CAT</vt:lpstr>
      <vt:lpstr>DeepL in termSpace – bulk CAT</vt:lpstr>
      <vt:lpstr>Advantages and disadvantages</vt:lpstr>
      <vt:lpstr>Future considerations </vt:lpstr>
      <vt:lpstr>Thank you very much for your attention!</vt:lpstr>
    </vt:vector>
  </TitlesOfParts>
  <Manager/>
  <Company>aperto GmbH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Titelfolie BundesSerif Office Regular 33 pt</dc:title>
  <dc:creator>vpn</dc:creator>
  <cp:lastModifiedBy>Ole Kristian Våge</cp:lastModifiedBy>
  <cp:revision>62</cp:revision>
  <cp:lastPrinted>2018-04-18T09:08:37Z</cp:lastPrinted>
  <dcterms:created xsi:type="dcterms:W3CDTF">2020-09-22T06:23:42Z</dcterms:created>
  <dcterms:modified xsi:type="dcterms:W3CDTF">2023-11-08T13:40:59Z</dcterms:modified>
</cp:coreProperties>
</file>