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autoCompressPictures="0">
  <p:sldMasterIdLst>
    <p:sldMasterId id="2147483648" r:id="rId1"/>
  </p:sldMasterIdLst>
  <p:notesMasterIdLst>
    <p:notesMasterId r:id="rId7"/>
  </p:notesMasterIdLst>
  <p:sldIdLst>
    <p:sldId id="349" r:id="rId2"/>
    <p:sldId id="345" r:id="rId3"/>
    <p:sldId id="346" r:id="rId4"/>
    <p:sldId id="348" r:id="rId5"/>
    <p:sldId id="350" r:id="rId6"/>
  </p:sldIdLst>
  <p:sldSz cx="9144000" cy="5143500" type="screen16x9"/>
  <p:notesSz cx="6858000" cy="9144000"/>
  <p:embeddedFontLst>
    <p:embeddedFont>
      <p:font typeface="Helvetica Neue" panose="020B0604020202020204" charset="0"/>
      <p:regular r:id="rId8"/>
      <p:bold r:id="rId9"/>
      <p:italic r:id="rId10"/>
      <p:boldItalic r:id="rId11"/>
    </p:embeddedFont>
    <p:embeddedFont>
      <p:font typeface="Helvetica Neue Light" panose="020B0604020202020204" charset="0"/>
      <p:regular r:id="rId12"/>
      <p:bold r:id="rId13"/>
      <p:italic r:id="rId14"/>
      <p:boldItalic r:id="rId15"/>
    </p:embeddedFont>
  </p:embeddedFontLst>
  <p:defaultTextStyle>
    <a:defPPr marL="0" marR="0" indent="0" algn="l" defTabSz="342900" rtl="0" fontAlgn="auto" latinLnBrk="1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675" b="0" i="0" u="none" strike="noStrike" cap="none" spc="0" normalizeH="0" baseline="0">
        <a:ln>
          <a:noFill/>
        </a:ln>
        <a:solidFill>
          <a:srgbClr val="000000"/>
        </a:solidFill>
        <a:effectLst/>
        <a:uFillTx/>
      </a:defRPr>
    </a:defPPr>
    <a:lvl1pPr marL="0" marR="0" indent="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1pPr>
    <a:lvl2pPr marL="0" marR="0" indent="857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2pPr>
    <a:lvl3pPr marL="0" marR="0" indent="1714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3pPr>
    <a:lvl4pPr marL="0" marR="0" indent="2571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4pPr>
    <a:lvl5pPr marL="0" marR="0" indent="3429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5pPr>
    <a:lvl6pPr marL="0" marR="0" indent="42862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6pPr>
    <a:lvl7pPr marL="0" marR="0" indent="51435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7pPr>
    <a:lvl8pPr marL="0" marR="0" indent="600075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8pPr>
    <a:lvl9pPr marL="0" marR="0" indent="685800" algn="ctr" defTabSz="309563" rtl="0" fontAlgn="auto" latinLnBrk="0" hangingPunct="0">
      <a:lnSpc>
        <a:spcPct val="100000"/>
      </a:lnSpc>
      <a:spcBef>
        <a:spcPts val="0"/>
      </a:spcBef>
      <a:spcAft>
        <a:spcPts val="0"/>
      </a:spcAft>
      <a:buClrTx/>
      <a:buSzTx/>
      <a:buFontTx/>
      <a:buNone/>
      <a:tabLst/>
      <a:defRPr kumimoji="0" sz="1238" b="1" i="0" u="none" strike="noStrike" cap="all" spc="0" normalizeH="0" baseline="0">
        <a:ln>
          <a:noFill/>
        </a:ln>
        <a:solidFill>
          <a:srgbClr val="515252"/>
        </a:solidFill>
        <a:effectLst/>
        <a:uFillTx/>
        <a:latin typeface="+mn-lt"/>
        <a:ea typeface="+mn-ea"/>
        <a:cs typeface="+mn-cs"/>
        <a:sym typeface="Helvetica Neue"/>
      </a:defRPr>
    </a:lvl9pPr>
  </p:defaultTextStyle>
  <p:extLst>
    <p:ext uri="{521415D9-36F7-43E2-AB2F-B90AF26B5E84}">
      <p14:sectionLst xmlns:p14="http://schemas.microsoft.com/office/powerpoint/2010/main">
        <p14:section name="Canada Health Infoway" id="{30BADA36-A467-4704-BBDC-6B182C540F4B}">
          <p14:sldIdLst>
            <p14:sldId id="349"/>
            <p14:sldId id="345"/>
            <p14:sldId id="346"/>
            <p14:sldId id="348"/>
            <p14:sldId id="350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00"/>
    <a:srgbClr val="181F2D"/>
    <a:srgbClr val="E02E3B"/>
    <a:srgbClr val="E1E1E1"/>
    <a:srgbClr val="171717"/>
    <a:srgbClr val="1A1919"/>
    <a:srgbClr val="515151"/>
    <a:srgbClr val="2B2C2B"/>
    <a:srgbClr val="555655"/>
    <a:srgbClr val="E02D3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073A0DAA-6AF3-43AB-8588-CEC1D06C72B9}">
  <a:tblStyle styleId="{4C3C2611-4C71-4FC5-86AE-919BDF0F9419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wholeTbl>
    <a:band2H>
      <a:tcTxStyle/>
      <a:tcStyle>
        <a:tcBdr/>
        <a:fill>
          <a:solidFill>
            <a:srgbClr val="E3E5E8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398CCE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solidFill>
                <a:srgbClr val="3797C6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rgbClr val="FFFFFF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noFill/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noFill/>
              <a:miter lim="400000"/>
            </a:ln>
          </a:insideH>
          <a:insideV>
            <a:ln w="12700" cap="flat">
              <a:noFill/>
              <a:miter lim="400000"/>
            </a:ln>
          </a:insideV>
        </a:tcBdr>
        <a:fill>
          <a:solidFill>
            <a:schemeClr val="accent1"/>
          </a:solidFill>
        </a:fill>
      </a:tcStyle>
    </a:firstRow>
  </a:tblStyle>
  <a:tblStyle styleId="{C7B018BB-80A7-4F77-B60F-C8B233D01FF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12700" cap="flat">
              <a:solidFill>
                <a:srgbClr val="B8B8B8"/>
              </a:solidFill>
              <a:prstDash val="solid"/>
              <a:miter lim="400000"/>
            </a:ln>
          </a:top>
          <a:bottom>
            <a:ln w="12700" cap="flat">
              <a:solidFill>
                <a:srgbClr val="B8B8B8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E1E0DA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rgbClr val="5AC831"/>
          </a:solidFill>
        </a:fill>
      </a:tcStyle>
    </a:firstCol>
    <a:lastRow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B8B8B8"/>
              </a:solidFill>
              <a:prstDash val="solid"/>
              <a:miter lim="400000"/>
            </a:ln>
          </a:left>
          <a:right>
            <a:ln w="12700" cap="flat">
              <a:solidFill>
                <a:srgbClr val="B8B8B8"/>
              </a:solidFill>
              <a:prstDash val="solid"/>
              <a:miter lim="400000"/>
            </a:ln>
          </a:right>
          <a:top>
            <a:ln w="254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B8B8B8"/>
              </a:solidFill>
              <a:prstDash val="solid"/>
              <a:miter lim="400000"/>
            </a:ln>
          </a:insideH>
          <a:insideV>
            <a:ln w="12700" cap="flat">
              <a:solidFill>
                <a:srgbClr val="B8B8B8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606060"/>
              </a:solidFill>
              <a:prstDash val="solid"/>
              <a:miter lim="400000"/>
            </a:ln>
          </a:left>
          <a:right>
            <a:ln w="12700" cap="flat">
              <a:solidFill>
                <a:srgbClr val="606060"/>
              </a:solidFill>
              <a:prstDash val="solid"/>
              <a:miter lim="400000"/>
            </a:ln>
          </a:right>
          <a:top>
            <a:ln w="12700" cap="flat">
              <a:solidFill>
                <a:srgbClr val="606060"/>
              </a:solidFill>
              <a:prstDash val="solid"/>
              <a:miter lim="400000"/>
            </a:ln>
          </a:top>
          <a:bottom>
            <a:ln w="12700" cap="flat">
              <a:solidFill>
                <a:srgbClr val="606060"/>
              </a:solidFill>
              <a:prstDash val="solid"/>
              <a:miter lim="400000"/>
            </a:ln>
          </a:bottom>
          <a:insideH>
            <a:ln w="12700" cap="flat">
              <a:solidFill>
                <a:srgbClr val="606060"/>
              </a:solidFill>
              <a:prstDash val="solid"/>
              <a:miter lim="400000"/>
            </a:ln>
          </a:insideH>
          <a:insideV>
            <a:ln w="12700" cap="flat">
              <a:solidFill>
                <a:srgbClr val="606060"/>
              </a:solidFill>
              <a:prstDash val="solid"/>
              <a:miter lim="400000"/>
            </a:ln>
          </a:insideV>
        </a:tcBdr>
        <a:fill>
          <a:solidFill>
            <a:schemeClr val="accent2"/>
          </a:solidFill>
        </a:fill>
      </a:tcStyle>
    </a:firstRow>
  </a:tblStyle>
  <a:tblStyle styleId="{EEE7283C-3CF3-47DC-8721-378D4A62B228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5D5D5D"/>
              </a:solidFill>
              <a:custDash>
                <a:ds d="200000" sp="200000"/>
              </a:custDash>
              <a:miter lim="400000"/>
            </a:ln>
          </a:insideV>
        </a:tcBdr>
        <a:fill>
          <a:solidFill>
            <a:srgbClr val="E6E4D7"/>
          </a:solidFill>
        </a:fill>
      </a:tcStyle>
    </a:wholeTbl>
    <a:band2H>
      <a:tcTxStyle/>
      <a:tcStyle>
        <a:tcBdr/>
        <a:fill>
          <a:solidFill>
            <a:srgbClr val="C3C2C2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09C99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5D5D5D"/>
              </a:solidFill>
              <a:prstDash val="solid"/>
              <a:miter lim="400000"/>
            </a:ln>
          </a:left>
          <a:right>
            <a:ln w="12700" cap="flat">
              <a:solidFill>
                <a:srgbClr val="5D5D5D"/>
              </a:solidFill>
              <a:prstDash val="solid"/>
              <a:miter lim="400000"/>
            </a:ln>
          </a:right>
          <a:top>
            <a:ln w="12700" cap="flat">
              <a:solidFill>
                <a:srgbClr val="5D5D5D"/>
              </a:solidFill>
              <a:prstDash val="solid"/>
              <a:miter lim="400000"/>
            </a:ln>
          </a:top>
          <a:bottom>
            <a:ln w="12700" cap="flat">
              <a:solidFill>
                <a:srgbClr val="5D5D5D"/>
              </a:solidFill>
              <a:prstDash val="solid"/>
              <a:miter lim="400000"/>
            </a:ln>
          </a:bottom>
          <a:insideH>
            <a:ln w="12700" cap="flat">
              <a:solidFill>
                <a:srgbClr val="5D5D5D"/>
              </a:solidFill>
              <a:prstDash val="solid"/>
              <a:miter lim="400000"/>
            </a:ln>
          </a:insideH>
          <a:insideV>
            <a:ln w="12700" cap="flat">
              <a:solidFill>
                <a:srgbClr val="5D5D5D"/>
              </a:solidFill>
              <a:prstDash val="solid"/>
              <a:miter lim="400000"/>
            </a:ln>
          </a:insideV>
        </a:tcBdr>
        <a:fill>
          <a:solidFill>
            <a:srgbClr val="97764E"/>
          </a:solidFill>
        </a:fill>
      </a:tcStyle>
    </a:firstRow>
  </a:tblStyle>
  <a:tblStyle styleId="{CF821DB8-F4EB-4A41-A1BA-3FCAFE7338EE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EBEBEB"/>
          </a:solidFill>
        </a:fill>
      </a:tcStyle>
    </a:wholeTbl>
    <a:band2H>
      <a:tcTxStyle/>
      <a:tcStyle>
        <a:tcBdr/>
        <a:fill>
          <a:solidFill>
            <a:srgbClr val="DCE5E6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000000"/>
              </a:solidFill>
              <a:prstDash val="solid"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prstDash val="solid"/>
              <a:miter lim="400000"/>
            </a:ln>
          </a:insideH>
          <a:insideV>
            <a:ln w="12700" cap="flat">
              <a:solidFill>
                <a:srgbClr val="000000"/>
              </a:solidFill>
              <a:prstDash val="solid"/>
              <a:miter lim="400000"/>
            </a:ln>
          </a:insideV>
        </a:tcBdr>
        <a:fill>
          <a:solidFill>
            <a:srgbClr val="5E7790"/>
          </a:solidFill>
        </a:fill>
      </a:tcStyle>
    </a:firstRow>
  </a:tblStyle>
  <a:tblStyle styleId="{33BA23B1-9221-436E-865A-0063620EA4FD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D0D1D2"/>
          </a:solidFill>
        </a:fill>
      </a:tcStyle>
    </a:wholeTbl>
    <a:band2H>
      <a:tcTxStyle/>
      <a:tcStyle>
        <a:tcBdr/>
        <a:fill>
          <a:solidFill>
            <a:srgbClr val="DEDEDF"/>
          </a:solidFill>
        </a:fill>
      </a:tcStyle>
    </a:band2H>
    <a:firstCol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535761"/>
          </a:solidFill>
        </a:fill>
      </a:tcStyle>
    </a:firstCol>
    <a:la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909398"/>
          </a:solidFill>
        </a:fill>
      </a:tcStyle>
    </a:lastRow>
    <a:firstRow>
      <a:tcTxStyle b="on" i="off">
        <a:fontRef idx="minor">
          <a:srgbClr val="FFFFFF"/>
        </a:fontRef>
        <a:srgbClr val="FFFFFF"/>
      </a:tcTxStyle>
      <a:tcStyle>
        <a:tcBdr>
          <a:left>
            <a:ln w="12700" cap="flat">
              <a:solidFill>
                <a:srgbClr val="FFFFFF"/>
              </a:solidFill>
              <a:prstDash val="solid"/>
              <a:miter lim="400000"/>
            </a:ln>
          </a:left>
          <a:right>
            <a:ln w="12700" cap="flat">
              <a:solidFill>
                <a:srgbClr val="FFFFFF"/>
              </a:solidFill>
              <a:prstDash val="solid"/>
              <a:miter lim="400000"/>
            </a:ln>
          </a:right>
          <a:top>
            <a:ln w="12700" cap="flat">
              <a:solidFill>
                <a:srgbClr val="FFFFFF"/>
              </a:solidFill>
              <a:prstDash val="solid"/>
              <a:miter lim="400000"/>
            </a:ln>
          </a:top>
          <a:bottom>
            <a:ln w="12700" cap="flat">
              <a:solidFill>
                <a:srgbClr val="FFFFFF"/>
              </a:solidFill>
              <a:prstDash val="solid"/>
              <a:miter lim="400000"/>
            </a:ln>
          </a:bottom>
          <a:insideH>
            <a:ln w="12700" cap="flat">
              <a:solidFill>
                <a:srgbClr val="FFFFFF"/>
              </a:solidFill>
              <a:prstDash val="solid"/>
              <a:miter lim="400000"/>
            </a:ln>
          </a:insideH>
          <a:insideV>
            <a:ln w="12700" cap="flat">
              <a:solidFill>
                <a:srgbClr val="FFFFFF"/>
              </a:solidFill>
              <a:prstDash val="solid"/>
              <a:miter lim="400000"/>
            </a:ln>
          </a:insideV>
        </a:tcBdr>
        <a:fill>
          <a:solidFill>
            <a:srgbClr val="767C85"/>
          </a:solidFill>
        </a:fill>
      </a:tcStyle>
    </a:firstRow>
  </a:tblStyle>
  <a:tblStyle styleId="{2708684C-4D16-4618-839F-0558EEFCDFE6}" styleName="">
    <a:tblBg/>
    <a:wholeTbl>
      <a:tcTxStyle b="off" i="off">
        <a:font>
          <a:latin typeface="Helvetica Neue Light"/>
          <a:ea typeface="Helvetica Neue Light"/>
          <a:cs typeface="Helvetica Neue Light"/>
        </a:font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wholeTbl>
    <a:band2H>
      <a:tcTxStyle/>
      <a:tcStyle>
        <a:tcBdr/>
        <a:fill>
          <a:solidFill>
            <a:srgbClr val="EDEEEE"/>
          </a:solidFill>
        </a:fill>
      </a:tcStyle>
    </a:band2H>
    <a:firstCol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noFill/>
              <a:miter lim="400000"/>
            </a:ln>
          </a:left>
          <a:right>
            <a:ln w="12700" cap="flat">
              <a:solidFill>
                <a:srgbClr val="000000"/>
              </a:solidFill>
              <a:prstDash val="solid"/>
              <a:miter lim="400000"/>
            </a:ln>
          </a:right>
          <a:top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top>
          <a:bottom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Col>
    <a:la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solidFill>
                <a:srgbClr val="000000"/>
              </a:solidFill>
              <a:prstDash val="solid"/>
              <a:miter lim="400000"/>
            </a:ln>
          </a:top>
          <a:bottom>
            <a:ln w="12700" cap="flat">
              <a:noFill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lastRow>
    <a:firstRow>
      <a:tcTxStyle b="on" i="off">
        <a:fontRef idx="minor">
          <a:srgbClr val="000000"/>
        </a:fontRef>
        <a:srgbClr val="000000"/>
      </a:tcTxStyle>
      <a:tcStyle>
        <a:tcBdr>
          <a:lef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left>
          <a:right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right>
          <a:top>
            <a:ln w="12700" cap="flat">
              <a:noFill/>
              <a:miter lim="400000"/>
            </a:ln>
          </a:top>
          <a:bottom>
            <a:ln w="12700" cap="flat">
              <a:solidFill>
                <a:srgbClr val="000000"/>
              </a:solidFill>
              <a:prstDash val="solid"/>
              <a:miter lim="400000"/>
            </a:ln>
          </a:bottom>
          <a:insideH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H>
          <a:insideV>
            <a:ln w="12700" cap="flat">
              <a:solidFill>
                <a:srgbClr val="000000"/>
              </a:solidFill>
              <a:custDash>
                <a:ds d="200000" sp="200000"/>
              </a:custDash>
              <a:miter lim="400000"/>
            </a:ln>
          </a:insideV>
        </a:tcBdr>
        <a:fill>
          <a:noFill/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E8034E78-7F5D-4C2E-B375-FC64B27BC917}" styleName="Dark Style 1">
    <a:wholeTbl>
      <a:tcTxStyle>
        <a:fontRef idx="minor">
          <a:scrgbClr r="0" g="0" b="0"/>
        </a:fontRef>
        <a:schemeClr val="lt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>
          <a:left>
            <a:ln w="25400" cmpd="sng">
              <a:solidFill>
                <a:schemeClr val="lt1"/>
              </a:solidFill>
            </a:ln>
          </a:left>
        </a:tcBdr>
        <a:fill>
          <a:solidFill>
            <a:schemeClr val="dk1">
              <a:tint val="60000"/>
            </a:schemeClr>
          </a:solidFill>
        </a:fill>
      </a:tcStyle>
    </a:lastCol>
    <a:firstCol>
      <a:tcTxStyle b="on"/>
      <a:tcStyle>
        <a:tcBdr>
          <a:right>
            <a:ln w="25400" cmpd="sng">
              <a:solidFill>
                <a:schemeClr val="lt1"/>
              </a:solidFill>
            </a:ln>
          </a:right>
        </a:tcBdr>
        <a:fill>
          <a:solidFill>
            <a:schemeClr val="dk1">
              <a:tint val="60000"/>
            </a:schemeClr>
          </a:solidFill>
        </a:fill>
      </a:tcStyle>
    </a:firstCol>
    <a:lastRow>
      <a:tcTxStyle b="on"/>
      <a:tcStyle>
        <a:tcBdr>
          <a:top>
            <a:ln w="25400" cmpd="sng">
              <a:solidFill>
                <a:schemeClr val="lt1"/>
              </a:solidFill>
            </a:ln>
          </a:top>
        </a:tcBdr>
        <a:fill>
          <a:solidFill>
            <a:schemeClr val="dk1">
              <a:tint val="60000"/>
            </a:schemeClr>
          </a:solidFill>
        </a:fill>
      </a:tcStyle>
    </a:lastRow>
    <a:seCell>
      <a:tcStyle>
        <a:tcBdr>
          <a:left>
            <a:ln>
              <a:noFill/>
            </a:ln>
          </a:left>
        </a:tcBdr>
      </a:tcStyle>
    </a:seCell>
    <a:swCell>
      <a:tcStyle>
        <a:tcBdr>
          <a:right>
            <a:ln>
              <a:noFill/>
            </a:ln>
          </a:right>
        </a:tcBdr>
      </a:tcStyle>
    </a:swCell>
    <a:firstRow>
      <a:tcTxStyle b="on"/>
      <a:tcStyle>
        <a:tcBdr>
          <a:bottom>
            <a:ln w="254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  <a:neCell>
      <a:tcStyle>
        <a:tcBdr>
          <a:left>
            <a:ln>
              <a:noFill/>
            </a:ln>
          </a:left>
        </a:tcBdr>
      </a:tcStyle>
    </a:neCell>
    <a:nwCell>
      <a:tcStyle>
        <a:tcBdr>
          <a:right>
            <a:ln>
              <a:noFill/>
            </a:ln>
          </a:right>
        </a:tcBdr>
      </a:tcStyle>
    </a:nwCel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7631" autoAdjust="0"/>
    <p:restoredTop sz="90741" autoAdjust="0"/>
  </p:normalViewPr>
  <p:slideViewPr>
    <p:cSldViewPr snapToGrid="0" snapToObjects="1">
      <p:cViewPr varScale="1">
        <p:scale>
          <a:sx n="199" d="100"/>
          <a:sy n="199" d="100"/>
        </p:scale>
        <p:origin x="648" y="112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</p:sldLst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font" Target="fonts/font5.fntdata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20" Type="http://schemas.microsoft.com/office/2016/11/relationships/changesInfo" Target="changesInfos/changesInfo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font" Target="fonts/font4.fntdata"/><Relationship Id="rId5" Type="http://schemas.openxmlformats.org/officeDocument/2006/relationships/slide" Target="slides/slide4.xml"/><Relationship Id="rId15" Type="http://schemas.openxmlformats.org/officeDocument/2006/relationships/font" Target="fonts/font8.fntdata"/><Relationship Id="rId10" Type="http://schemas.openxmlformats.org/officeDocument/2006/relationships/font" Target="fonts/font3.fntdata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_rels/viewProps.xml.rels><?xml version="1.0" encoding="UTF-8" standalone="yes"?>
<Relationships xmlns="http://schemas.openxmlformats.org/package/2006/relationships"><Relationship Id="rId1" Type="http://schemas.openxmlformats.org/officeDocument/2006/relationships/slide" Target="slides/slide2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Boutin , Julie" userId="603e4d5f-1feb-48b7-82ae-5a95221f58ac" providerId="ADAL" clId="{20ECAA87-C3A9-4531-A53B-1A68A28986DC}"/>
    <pc:docChg chg="modSld">
      <pc:chgData name="Boutin , Julie" userId="603e4d5f-1feb-48b7-82ae-5a95221f58ac" providerId="ADAL" clId="{20ECAA87-C3A9-4531-A53B-1A68A28986DC}" dt="2023-08-17T15:30:57.078" v="10" actId="207"/>
      <pc:docMkLst>
        <pc:docMk/>
      </pc:docMkLst>
      <pc:sldChg chg="modSp mod">
        <pc:chgData name="Boutin , Julie" userId="603e4d5f-1feb-48b7-82ae-5a95221f58ac" providerId="ADAL" clId="{20ECAA87-C3A9-4531-A53B-1A68A28986DC}" dt="2023-08-17T15:30:33.924" v="9" actId="20577"/>
        <pc:sldMkLst>
          <pc:docMk/>
          <pc:sldMk cId="2079061290" sldId="346"/>
        </pc:sldMkLst>
        <pc:spChg chg="mod">
          <ac:chgData name="Boutin , Julie" userId="603e4d5f-1feb-48b7-82ae-5a95221f58ac" providerId="ADAL" clId="{20ECAA87-C3A9-4531-A53B-1A68A28986DC}" dt="2023-08-17T15:30:33.924" v="9" actId="20577"/>
          <ac:spMkLst>
            <pc:docMk/>
            <pc:sldMk cId="2079061290" sldId="346"/>
            <ac:spMk id="3" creationId="{CE2CF97F-92AC-F3D9-4EE5-6A1038C67D4C}"/>
          </ac:spMkLst>
        </pc:spChg>
      </pc:sldChg>
      <pc:sldChg chg="modSp mod">
        <pc:chgData name="Boutin , Julie" userId="603e4d5f-1feb-48b7-82ae-5a95221f58ac" providerId="ADAL" clId="{20ECAA87-C3A9-4531-A53B-1A68A28986DC}" dt="2023-08-17T15:30:57.078" v="10" actId="207"/>
        <pc:sldMkLst>
          <pc:docMk/>
          <pc:sldMk cId="484279968" sldId="348"/>
        </pc:sldMkLst>
        <pc:spChg chg="mod">
          <ac:chgData name="Boutin , Julie" userId="603e4d5f-1feb-48b7-82ae-5a95221f58ac" providerId="ADAL" clId="{20ECAA87-C3A9-4531-A53B-1A68A28986DC}" dt="2023-08-17T15:30:57.078" v="10" actId="207"/>
          <ac:spMkLst>
            <pc:docMk/>
            <pc:sldMk cId="484279968" sldId="348"/>
            <ac:spMk id="3" creationId="{21BA0D25-87E0-DB78-6A8D-80A174D9BEE1}"/>
          </ac:spMkLst>
        </pc:spChg>
      </pc:sldChg>
      <pc:sldChg chg="modSp mod">
        <pc:chgData name="Boutin , Julie" userId="603e4d5f-1feb-48b7-82ae-5a95221f58ac" providerId="ADAL" clId="{20ECAA87-C3A9-4531-A53B-1A68A28986DC}" dt="2023-08-17T15:28:52.070" v="7" actId="20577"/>
        <pc:sldMkLst>
          <pc:docMk/>
          <pc:sldMk cId="3266903717" sldId="349"/>
        </pc:sldMkLst>
        <pc:spChg chg="mod">
          <ac:chgData name="Boutin , Julie" userId="603e4d5f-1feb-48b7-82ae-5a95221f58ac" providerId="ADAL" clId="{20ECAA87-C3A9-4531-A53B-1A68A28986DC}" dt="2023-08-17T15:28:52.070" v="7" actId="20577"/>
          <ac:spMkLst>
            <pc:docMk/>
            <pc:sldMk cId="3266903717" sldId="349"/>
            <ac:spMk id="2" creationId="{DF0CF2E0-E6AB-7C32-7437-390AB03C048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Shape 174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</p:spPr>
        <p:txBody>
          <a:bodyPr/>
          <a:lstStyle/>
          <a:p>
            <a:endParaRPr dirty="0"/>
          </a:p>
        </p:txBody>
      </p:sp>
      <p:sp>
        <p:nvSpPr>
          <p:cNvPr id="175" name="Shape 175"/>
          <p:cNvSpPr>
            <a:spLocks noGrp="1"/>
          </p:cNvSpPr>
          <p:nvPr>
            <p:ph type="body" sz="quarter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/>
          <a:lstStyle/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442492298"/>
      </p:ext>
    </p:extLst>
  </p:cSld>
  <p:clrMap bg1="lt1" tx1="dk1" bg2="lt2" tx2="dk2" accent1="accent1" accent2="accent2" accent3="accent3" accent4="accent4" accent5="accent5" accent6="accent6" hlink="hlink" folHlink="folHlink"/>
  <p:notesStyle>
    <a:lvl1pPr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1pPr>
    <a:lvl2pPr indent="857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2pPr>
    <a:lvl3pPr indent="1714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3pPr>
    <a:lvl4pPr indent="2571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4pPr>
    <a:lvl5pPr indent="3429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5pPr>
    <a:lvl6pPr indent="42862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6pPr>
    <a:lvl7pPr indent="51435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7pPr>
    <a:lvl8pPr indent="600075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8pPr>
    <a:lvl9pPr indent="685800" defTabSz="171450" latinLnBrk="0">
      <a:lnSpc>
        <a:spcPct val="117999"/>
      </a:lnSpc>
      <a:defRPr sz="825">
        <a:latin typeface="+mn-lt"/>
        <a:ea typeface="+mn-ea"/>
        <a:cs typeface="+mn-cs"/>
        <a:sym typeface="Helvetica Neue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4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95404" y="1934216"/>
            <a:ext cx="4430553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defRPr sz="36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</p:spTree>
    <p:extLst>
      <p:ext uri="{BB962C8B-B14F-4D97-AF65-F5344CB8AC3E}">
        <p14:creationId xmlns:p14="http://schemas.microsoft.com/office/powerpoint/2010/main" val="132924995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x" preserve="1">
  <p:cSld name="Thank you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Text"/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3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DF171A38-97DD-4F7E-B0FC-095A26BDF8CD}"/>
              </a:ext>
            </a:extLst>
          </p:cNvPr>
          <p:cNvSpPr/>
          <p:nvPr userDrawn="1"/>
        </p:nvSpPr>
        <p:spPr>
          <a:xfrm>
            <a:off x="2754043" y="3897331"/>
            <a:ext cx="2865665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LinkedIn</a:t>
            </a:r>
          </a:p>
          <a:p>
            <a:pPr algn="l"/>
            <a:r>
              <a:rPr lang="en-CA" sz="1000" b="0" cap="none" dirty="0">
                <a:solidFill>
                  <a:srgbClr val="181F2D"/>
                </a:solidFill>
              </a:rPr>
              <a:t>linkedin.com/company/canada-health-infoway/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138D203-AF26-46CF-A577-C5AB104B2482}"/>
              </a:ext>
            </a:extLst>
          </p:cNvPr>
          <p:cNvSpPr/>
          <p:nvPr userDrawn="1"/>
        </p:nvSpPr>
        <p:spPr>
          <a:xfrm>
            <a:off x="2754043" y="4498119"/>
            <a:ext cx="223699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l"/>
            <a:r>
              <a:rPr lang="en-CA" sz="1000" b="1" dirty="0">
                <a:solidFill>
                  <a:srgbClr val="181F2D"/>
                </a:solidFill>
              </a:rPr>
              <a:t>Let’s Connect on Twitter</a:t>
            </a:r>
          </a:p>
          <a:p>
            <a:pPr algn="l"/>
            <a:r>
              <a:rPr kumimoji="0" lang="en-CA" sz="1000" b="0" i="0" u="none" strike="noStrike" cap="none" spc="0" normalizeH="0" baseline="0" dirty="0">
                <a:ln>
                  <a:noFill/>
                </a:ln>
                <a:solidFill>
                  <a:srgbClr val="181F2D"/>
                </a:solidFill>
                <a:effectLst/>
                <a:uFillTx/>
                <a:latin typeface="+mn-lt"/>
                <a:ea typeface="+mn-ea"/>
                <a:cs typeface="+mn-cs"/>
                <a:sym typeface="Helvetica Neue"/>
              </a:rPr>
              <a:t>@infoway</a:t>
            </a:r>
            <a:endParaRPr lang="en-CA" sz="1000" b="0" cap="none" dirty="0">
              <a:solidFill>
                <a:srgbClr val="181F2D"/>
              </a:solidFill>
            </a:endParaRP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44F3E43-1555-4380-8581-55C414910EFF}"/>
              </a:ext>
            </a:extLst>
          </p:cNvPr>
          <p:cNvSpPr/>
          <p:nvPr userDrawn="1"/>
        </p:nvSpPr>
        <p:spPr>
          <a:xfrm>
            <a:off x="853900" y="3893391"/>
            <a:ext cx="154449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infoway-inforoute.ca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805D811F-C4B6-4F8C-B415-49F6EDD14031}"/>
              </a:ext>
            </a:extLst>
          </p:cNvPr>
          <p:cNvSpPr/>
          <p:nvPr userDrawn="1"/>
        </p:nvSpPr>
        <p:spPr>
          <a:xfrm>
            <a:off x="472584" y="4506931"/>
            <a:ext cx="1991971" cy="4078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CA" sz="1000" b="1" dirty="0">
                <a:solidFill>
                  <a:srgbClr val="181F2D"/>
                </a:solidFill>
              </a:rPr>
              <a:t>VISIT OUR SURVEY WEBSITE</a:t>
            </a:r>
          </a:p>
          <a:p>
            <a:pPr algn="r"/>
            <a:r>
              <a:rPr lang="en-CA" sz="1000" b="0" cap="none" dirty="0">
                <a:solidFill>
                  <a:srgbClr val="181F2D"/>
                </a:solidFill>
              </a:rPr>
              <a:t>insights.infoway-inforoute.ca/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1CB0A8F1-F1B1-4F13-A717-B7BBB3241E4A}"/>
              </a:ext>
            </a:extLst>
          </p:cNvPr>
          <p:cNvCxnSpPr>
            <a:cxnSpLocks/>
          </p:cNvCxnSpPr>
          <p:nvPr userDrawn="1"/>
        </p:nvCxnSpPr>
        <p:spPr>
          <a:xfrm>
            <a:off x="2576219" y="3831513"/>
            <a:ext cx="0" cy="1168504"/>
          </a:xfrm>
          <a:prstGeom prst="line">
            <a:avLst/>
          </a:prstGeom>
          <a:noFill/>
          <a:ln w="19050" cap="flat">
            <a:solidFill>
              <a:srgbClr val="181F2D"/>
            </a:solidFill>
            <a:prstDash val="solid"/>
            <a:miter lim="400000"/>
          </a:ln>
          <a:effectLst/>
          <a:sp3d/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none"/>
        </p:style>
      </p:cxnSp>
      <p:pic>
        <p:nvPicPr>
          <p:cNvPr id="12" name="Picture 11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AF5554A-CFEA-9347-870C-38F3A545EB6C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2045904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rp logo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52407C80-0394-1B45-B6CA-84CC785D822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268943" y="969363"/>
            <a:ext cx="5116999" cy="8205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534863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ov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Text"/>
          <p:cNvSpPr txBox="1">
            <a:spLocks noGrp="1"/>
          </p:cNvSpPr>
          <p:nvPr>
            <p:ph type="title"/>
          </p:nvPr>
        </p:nvSpPr>
        <p:spPr>
          <a:xfrm>
            <a:off x="571500" y="1517073"/>
            <a:ext cx="3238500" cy="1165860"/>
          </a:xfrm>
          <a:prstGeom prst="rect">
            <a:avLst/>
          </a:prstGeom>
        </p:spPr>
        <p:txBody>
          <a:bodyPr anchor="t">
            <a:noAutofit/>
          </a:bodyPr>
          <a:lstStyle>
            <a:lvl1pPr>
              <a:lnSpc>
                <a:spcPct val="100000"/>
              </a:lnSpc>
              <a:defRPr sz="28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2" name="Body Level One…"/>
          <p:cNvSpPr txBox="1">
            <a:spLocks noGrp="1"/>
          </p:cNvSpPr>
          <p:nvPr>
            <p:ph type="body" sz="quarter" idx="1"/>
          </p:nvPr>
        </p:nvSpPr>
        <p:spPr>
          <a:xfrm>
            <a:off x="571500" y="3185347"/>
            <a:ext cx="3238500" cy="1574876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Tx/>
              <a:buNone/>
              <a:defRPr sz="16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C79EAFE0-671A-4AB5-9421-FBBCE1866F06}"/>
              </a:ext>
            </a:extLst>
          </p:cNvPr>
          <p:cNvSpPr txBox="1">
            <a:spLocks noGrp="1"/>
          </p:cNvSpPr>
          <p:nvPr>
            <p:ph type="body" sz="quarter" idx="10"/>
          </p:nvPr>
        </p:nvSpPr>
        <p:spPr>
          <a:xfrm>
            <a:off x="571500" y="2791523"/>
            <a:ext cx="3238500" cy="449765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FFFFFF"/>
                </a:solidFill>
                <a:latin typeface="Helvetica Neue Light" panose="02000403000000020004" pitchFamily="2" charset="0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6" name="Picture 5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7477F427-F351-1C4E-96C4-5296762E2B3D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99410334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 i="0" u="none" strike="noStrike" cap="none" spc="0" baseline="0" dirty="0">
                <a:ln>
                  <a:noFill/>
                </a:ln>
                <a:solidFill>
                  <a:srgbClr val="181F2D"/>
                </a:solidFill>
                <a:uFillTx/>
                <a:latin typeface="+mj-lt"/>
                <a:ea typeface="+mn-ea"/>
                <a:cs typeface="+mn-cs"/>
                <a:sym typeface="Helvetica Neue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421B22-0792-4CA5-806B-00E245A923B8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4" y="1335024"/>
            <a:ext cx="764366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C172D3A-AAC6-43D9-A879-6CD7A562FAA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3E6D9C31-E9F5-477F-9B2D-9E0D4BDC47F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6331591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o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9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D05812C-D12C-4B79-B7B0-47A61E42D3D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4" y="1335024"/>
            <a:ext cx="7643660" cy="32004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800">
                <a:solidFill>
                  <a:srgbClr val="181F2D"/>
                </a:solidFill>
              </a:defRPr>
            </a:lvl1pPr>
            <a:lvl2pPr marL="238125" indent="0">
              <a:buNone/>
              <a:defRPr sz="1600">
                <a:solidFill>
                  <a:srgbClr val="181F2D"/>
                </a:solidFill>
              </a:defRPr>
            </a:lvl2pPr>
            <a:lvl3pPr marL="476250" indent="0">
              <a:buNone/>
              <a:defRPr sz="1400">
                <a:solidFill>
                  <a:srgbClr val="181F2D"/>
                </a:solidFill>
              </a:defRPr>
            </a:lvl3pPr>
            <a:lvl4pPr marL="714375" indent="0">
              <a:buNone/>
              <a:defRPr sz="1400">
                <a:solidFill>
                  <a:srgbClr val="181F2D"/>
                </a:solidFill>
              </a:defRPr>
            </a:lvl4pPr>
            <a:lvl5pPr marL="952500" indent="0">
              <a:buNone/>
              <a:defRPr sz="1400"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546F3C5C-961C-4423-B1FF-E32FC83E4AB0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0E62BB8D-42D4-4B44-9A76-51373BF95A82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3361495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Numbers and Bulle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58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139" name="Body Level One…"/>
          <p:cNvSpPr txBox="1">
            <a:spLocks noGrp="1"/>
          </p:cNvSpPr>
          <p:nvPr>
            <p:ph type="body" idx="1"/>
          </p:nvPr>
        </p:nvSpPr>
        <p:spPr>
          <a:xfrm>
            <a:off x="733424" y="1743476"/>
            <a:ext cx="7643659" cy="2847573"/>
          </a:xfrm>
          <a:prstGeom prst="rect">
            <a:avLst/>
          </a:prstGeom>
        </p:spPr>
        <p:txBody>
          <a:bodyPr anchor="t">
            <a:noAutofit/>
          </a:bodyPr>
          <a:lstStyle>
            <a:lvl1pPr marL="460375" indent="-460375">
              <a:lnSpc>
                <a:spcPct val="130000"/>
              </a:lnSpc>
              <a:spcBef>
                <a:spcPts val="0"/>
              </a:spcBef>
              <a:buClr>
                <a:srgbClr val="E02D3A"/>
              </a:buClr>
              <a:buSzTx/>
              <a:buFont typeface="+mj-lt"/>
              <a:buAutoNum type="arabicPeriod"/>
              <a:defRPr sz="1800">
                <a:solidFill>
                  <a:srgbClr val="181F2D"/>
                </a:solidFill>
                <a:latin typeface="+mn-lt"/>
              </a:defRPr>
            </a:lvl1pPr>
            <a:lvl2pPr marL="684213" indent="-223838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600">
                <a:solidFill>
                  <a:srgbClr val="181F2D"/>
                </a:solidFill>
                <a:latin typeface="+mn-lt"/>
              </a:defRPr>
            </a:lvl2pPr>
            <a:lvl3pPr marL="914400" indent="-223838" defTabSz="323850">
              <a:lnSpc>
                <a:spcPct val="130000"/>
              </a:lnSpc>
              <a:spcBef>
                <a:spcPts val="0"/>
              </a:spcBef>
              <a:buSzTx/>
              <a:buFont typeface="Arial" panose="020B0604020202020204" pitchFamily="34" charset="0"/>
              <a:buChar char="•"/>
              <a:defRPr sz="1400">
                <a:solidFill>
                  <a:srgbClr val="181F2D"/>
                </a:solidFill>
                <a:latin typeface="+mn-lt"/>
              </a:defRPr>
            </a:lvl3pPr>
            <a:lvl4pPr marL="457200" indent="257175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400">
                <a:solidFill>
                  <a:srgbClr val="000000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BAA267D-646B-42C6-A9CD-6BAFDA8822E0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733423" y="1335024"/>
            <a:ext cx="7643659" cy="408452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>
              <a:buNone/>
              <a:defRPr sz="1800" b="1">
                <a:solidFill>
                  <a:srgbClr val="181F2D"/>
                </a:solidFill>
              </a:defRPr>
            </a:lvl1pPr>
            <a:lvl2pPr marL="238125" indent="0">
              <a:buNone/>
              <a:defRPr/>
            </a:lvl2pPr>
            <a:lvl3pPr marL="476250" indent="0">
              <a:buNone/>
              <a:defRPr/>
            </a:lvl3pPr>
            <a:lvl4pPr marL="714375" indent="0">
              <a:buNone/>
              <a:defRPr/>
            </a:lvl4pPr>
            <a:lvl5pPr marL="952500" indent="0">
              <a:buNone/>
              <a:defRPr/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909C97EF-7BD4-4119-94E4-6C783B4D3EB4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0289C22-0B97-4A69-B42C-3059CFFEF48A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864114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All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2" name="Title Text"/>
          <p:cNvSpPr txBox="1">
            <a:spLocks noGrp="1"/>
          </p:cNvSpPr>
          <p:nvPr>
            <p:ph type="title"/>
          </p:nvPr>
        </p:nvSpPr>
        <p:spPr>
          <a:xfrm>
            <a:off x="733424" y="384048"/>
            <a:ext cx="7643660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8D43F9C-2B95-4EB4-B43D-897CDCBE0DB3}"/>
              </a:ext>
            </a:extLst>
          </p:cNvPr>
          <p:cNvSpPr>
            <a:spLocks noGrp="1"/>
          </p:cNvSpPr>
          <p:nvPr>
            <p:ph sz="quarter" idx="10"/>
          </p:nvPr>
        </p:nvSpPr>
        <p:spPr>
          <a:xfrm>
            <a:off x="733425" y="1333501"/>
            <a:ext cx="3577419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59109F0-8496-4318-80EF-A444125651BC}"/>
              </a:ext>
            </a:extLst>
          </p:cNvPr>
          <p:cNvSpPr>
            <a:spLocks noGrp="1"/>
          </p:cNvSpPr>
          <p:nvPr>
            <p:ph sz="quarter" idx="11"/>
          </p:nvPr>
        </p:nvSpPr>
        <p:spPr>
          <a:xfrm>
            <a:off x="4555254" y="1333500"/>
            <a:ext cx="3683390" cy="32004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  <a:lvl2pPr>
              <a:defRPr>
                <a:solidFill>
                  <a:srgbClr val="181F2D"/>
                </a:solidFill>
              </a:defRPr>
            </a:lvl2pPr>
            <a:lvl3pPr>
              <a:defRPr>
                <a:solidFill>
                  <a:srgbClr val="181F2D"/>
                </a:solidFill>
              </a:defRPr>
            </a:lvl3pPr>
            <a:lvl4pPr>
              <a:defRPr>
                <a:solidFill>
                  <a:srgbClr val="181F2D"/>
                </a:solidFill>
              </a:defRPr>
            </a:lvl4pPr>
            <a:lvl5pPr>
              <a:defRPr>
                <a:solidFill>
                  <a:srgbClr val="181F2D"/>
                </a:solidFill>
              </a:defRPr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2EA4EBAB-DE80-4B25-951E-84CBE8F634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8" name="Footer Placeholder 3">
            <a:extLst>
              <a:ext uri="{FF2B5EF4-FFF2-40B4-BE49-F238E27FC236}">
                <a16:creationId xmlns:a16="http://schemas.microsoft.com/office/drawing/2014/main" id="{C67B9066-CAB2-445E-9D55-B312616CD47B}"/>
              </a:ext>
            </a:extLst>
          </p:cNvPr>
          <p:cNvSpPr>
            <a:spLocks noGrp="1"/>
          </p:cNvSpPr>
          <p:nvPr>
            <p:ph type="ftr" sz="quarter" idx="13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23761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6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400" b="1">
                <a:solidFill>
                  <a:srgbClr val="181F2D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1760354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FRAME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0" y="0"/>
            <a:ext cx="9144000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7057826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ROPPED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B1B8C854-3B3D-42AD-9797-2DCFFFD9D6C2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6" name="Footer Placeholder 3">
            <a:extLst>
              <a:ext uri="{FF2B5EF4-FFF2-40B4-BE49-F238E27FC236}">
                <a16:creationId xmlns:a16="http://schemas.microsoft.com/office/drawing/2014/main" id="{55F11B2D-AA48-490D-A860-BA8D8DD25350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>
          <a:xfrm>
            <a:off x="246081" y="4810284"/>
            <a:ext cx="1828800" cy="146304"/>
          </a:xfrm>
        </p:spPr>
        <p:txBody>
          <a:bodyPr/>
          <a:lstStyle/>
          <a:p>
            <a:r>
              <a:rPr lang="en-CA" dirty="0"/>
              <a:t>©2023 Canada Health Infoway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B4A08D6-0C0B-48E2-B98D-F8B8BA612A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37242" y="0"/>
            <a:ext cx="3806757" cy="5143500"/>
          </a:xfrm>
        </p:spPr>
        <p:txBody>
          <a:bodyPr/>
          <a:lstStyle>
            <a:lvl1pPr>
              <a:defRPr>
                <a:solidFill>
                  <a:srgbClr val="181F2D"/>
                </a:solidFill>
              </a:defRPr>
            </a:lvl1pPr>
          </a:lstStyle>
          <a:p>
            <a:endParaRPr lang="en-CA" dirty="0"/>
          </a:p>
        </p:txBody>
      </p:sp>
      <p:sp>
        <p:nvSpPr>
          <p:cNvPr id="7" name="Title Text">
            <a:extLst>
              <a:ext uri="{FF2B5EF4-FFF2-40B4-BE49-F238E27FC236}">
                <a16:creationId xmlns:a16="http://schemas.microsoft.com/office/drawing/2014/main" id="{100864CA-6E58-439E-8194-65F1560D42CA}"/>
              </a:ext>
            </a:extLst>
          </p:cNvPr>
          <p:cNvSpPr txBox="1">
            <a:spLocks noGrp="1"/>
          </p:cNvSpPr>
          <p:nvPr>
            <p:ph type="title"/>
          </p:nvPr>
        </p:nvSpPr>
        <p:spPr>
          <a:xfrm>
            <a:off x="472584" y="1747713"/>
            <a:ext cx="4918566" cy="545423"/>
          </a:xfrm>
          <a:prstGeom prst="rect">
            <a:avLst/>
          </a:prstGeom>
        </p:spPr>
        <p:txBody>
          <a:bodyPr anchor="b">
            <a:noAutofit/>
          </a:bodyPr>
          <a:lstStyle>
            <a:lvl1pPr>
              <a:lnSpc>
                <a:spcPct val="100000"/>
              </a:lnSpc>
              <a:defRPr sz="3600" b="1">
                <a:solidFill>
                  <a:srgbClr val="181F2D"/>
                </a:solidFill>
                <a:latin typeface="+mj-lt"/>
              </a:defRPr>
            </a:lvl1pPr>
          </a:lstStyle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8" name="Body Level One…">
            <a:extLst>
              <a:ext uri="{FF2B5EF4-FFF2-40B4-BE49-F238E27FC236}">
                <a16:creationId xmlns:a16="http://schemas.microsoft.com/office/drawing/2014/main" id="{13188AC0-C894-4729-AEF7-89DF69E54A44}"/>
              </a:ext>
            </a:extLst>
          </p:cNvPr>
          <p:cNvSpPr txBox="1">
            <a:spLocks noGrp="1"/>
          </p:cNvSpPr>
          <p:nvPr>
            <p:ph type="body" sz="quarter" idx="1"/>
          </p:nvPr>
        </p:nvSpPr>
        <p:spPr>
          <a:xfrm>
            <a:off x="472584" y="2432443"/>
            <a:ext cx="4918566" cy="1227412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rgbClr val="181F2D"/>
                </a:solidFill>
                <a:latin typeface="+mn-lt"/>
                <a:ea typeface="Helvetica Neue Light" panose="02000403000000020004" pitchFamily="2" charset="0"/>
              </a:defRPr>
            </a:lvl1pPr>
            <a:lvl2pPr marL="0" indent="8572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2pPr>
            <a:lvl3pPr marL="0" indent="17145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3pPr>
            <a:lvl4pPr marL="0" indent="257175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4pPr>
            <a:lvl5pPr marL="0" indent="342900">
              <a:lnSpc>
                <a:spcPct val="130000"/>
              </a:lnSpc>
              <a:spcBef>
                <a:spcPts val="0"/>
              </a:spcBef>
              <a:buSzTx/>
              <a:buNone/>
              <a:defRPr sz="1800" b="0" i="0">
                <a:solidFill>
                  <a:schemeClr val="tx1"/>
                </a:solidFill>
                <a:latin typeface="+mn-lt"/>
                <a:ea typeface="Helvetica Neue Light" panose="02000403000000020004" pitchFamily="2" charset="0"/>
              </a:defRPr>
            </a:lvl5pPr>
          </a:lstStyle>
          <a:p>
            <a:pPr lvl="0"/>
            <a:r>
              <a:rPr lang="en-US" dirty="0"/>
              <a:t>Edit Master text styles</a:t>
            </a:r>
          </a:p>
        </p:txBody>
      </p:sp>
      <p:pic>
        <p:nvPicPr>
          <p:cNvPr id="10" name="Picture 9" descr="A red logo on a black background&#10;&#10;Description automatically generated with medium confidence">
            <a:extLst>
              <a:ext uri="{FF2B5EF4-FFF2-40B4-BE49-F238E27FC236}">
                <a16:creationId xmlns:a16="http://schemas.microsoft.com/office/drawing/2014/main" id="{889726E0-7DC6-1846-AE6D-FAE9C79DDE7F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/>
          <a:srcRect t="41830" b="42185"/>
          <a:stretch/>
        </p:blipFill>
        <p:spPr>
          <a:xfrm>
            <a:off x="368834" y="490486"/>
            <a:ext cx="2964179" cy="4753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507626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Text"/>
          <p:cNvSpPr txBox="1">
            <a:spLocks noGrp="1"/>
          </p:cNvSpPr>
          <p:nvPr>
            <p:ph type="title"/>
          </p:nvPr>
        </p:nvSpPr>
        <p:spPr>
          <a:xfrm>
            <a:off x="731520" y="384048"/>
            <a:ext cx="7645564" cy="475488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50800" tIns="50800" rIns="50800" bIns="50800" anchor="ctr">
            <a:normAutofit/>
          </a:bodyPr>
          <a:lstStyle/>
          <a:p>
            <a:r>
              <a:rPr lang="en-US" dirty="0"/>
              <a:t>Click to edit Master title style</a:t>
            </a:r>
            <a:endParaRPr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AC05E6A-587B-465C-94D9-65A931B8C2D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31520" y="1335024"/>
            <a:ext cx="7645564" cy="3200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CA" dirty="0"/>
          </a:p>
        </p:txBody>
      </p:sp>
      <p:sp>
        <p:nvSpPr>
          <p:cNvPr id="7" name="©2018 Canada Health Infoway">
            <a:extLst>
              <a:ext uri="{FF2B5EF4-FFF2-40B4-BE49-F238E27FC236}">
                <a16:creationId xmlns:a16="http://schemas.microsoft.com/office/drawing/2014/main" id="{DC8229DB-C643-4C6E-A4BB-33D5C2A79B9B}"/>
              </a:ext>
            </a:extLst>
          </p:cNvPr>
          <p:cNvSpPr txBox="1"/>
          <p:nvPr userDrawn="1"/>
        </p:nvSpPr>
        <p:spPr>
          <a:xfrm>
            <a:off x="246081" y="4770665"/>
            <a:ext cx="1459662" cy="146194"/>
          </a:xfrm>
          <a:prstGeom prst="rect">
            <a:avLst/>
          </a:prstGeom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19050" tIns="19050" rIns="19050" bIns="19050" anchor="ctr">
            <a:spAutoFit/>
          </a:bodyPr>
          <a:lstStyle>
            <a:lvl1pPr algn="r" defTabSz="457200">
              <a:defRPr sz="2100" b="0" cap="none">
                <a:solidFill>
                  <a:srgbClr val="000000"/>
                </a:solidFill>
              </a:defRPr>
            </a:lvl1pPr>
          </a:lstStyle>
          <a:p>
            <a:endParaRPr sz="700" b="0" i="0" dirty="0">
              <a:latin typeface="Helvetica Neue Light" panose="02000403000000020004" pitchFamily="2" charset="0"/>
              <a:ea typeface="Helvetica Neue Light" panose="02000403000000020004" pitchFamily="2" charset="0"/>
            </a:endParaRPr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A6C3A846-9A3E-4E78-A290-30942D29164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246081" y="4497556"/>
            <a:ext cx="393255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rgbClr val="181F2D"/>
                </a:solidFill>
              </a:defRPr>
            </a:lvl1pPr>
          </a:lstStyle>
          <a:p>
            <a:fld id="{7BCFBF29-39BB-47B7-B83E-9E61FEB2B13F}" type="slidenum">
              <a:rPr lang="en-CA" smtClean="0"/>
              <a:pPr/>
              <a:t>‹N°›</a:t>
            </a:fld>
            <a:endParaRPr lang="en-CA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7E08CFF-7BA4-4FF3-A24E-133C63B9949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46081" y="4810284"/>
            <a:ext cx="1828800" cy="1463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CA" dirty="0"/>
              <a:t>©2023 Canada Health Infoway</a:t>
            </a: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B8135846-E460-4558-B9C1-CB8EEC242490}"/>
              </a:ext>
            </a:extLst>
          </p:cNvPr>
          <p:cNvPicPr>
            <a:picLocks noChangeAspect="1"/>
          </p:cNvPicPr>
          <p:nvPr userDrawn="1"/>
        </p:nvPicPr>
        <p:blipFill>
          <a:blip r:embed="rId13"/>
          <a:srcRect t="41558" b="41558"/>
          <a:stretch/>
        </p:blipFill>
        <p:spPr>
          <a:xfrm>
            <a:off x="6959889" y="4635476"/>
            <a:ext cx="1920160" cy="32520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727" r:id="rId1"/>
    <p:sldLayoutId id="2147483714" r:id="rId2"/>
    <p:sldLayoutId id="2147483717" r:id="rId3"/>
    <p:sldLayoutId id="2147483705" r:id="rId4"/>
    <p:sldLayoutId id="2147483710" r:id="rId5"/>
    <p:sldLayoutId id="2147483704" r:id="rId6"/>
    <p:sldLayoutId id="2147483711" r:id="rId7"/>
    <p:sldLayoutId id="2147483724" r:id="rId8"/>
    <p:sldLayoutId id="2147483729" r:id="rId9"/>
    <p:sldLayoutId id="2147483712" r:id="rId10"/>
    <p:sldLayoutId id="2147483713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hdr="0" dt="0"/>
  <p:txStyles>
    <p:titleStyle>
      <a:lvl1pPr marL="0" marR="0" indent="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2400" b="1" i="0" u="none" strike="noStrike" cap="none" spc="0" baseline="0" dirty="0">
          <a:ln>
            <a:noFill/>
          </a:ln>
          <a:solidFill>
            <a:srgbClr val="181F2D"/>
          </a:solidFill>
          <a:uFillTx/>
          <a:latin typeface="+mj-lt"/>
          <a:ea typeface="+mn-ea"/>
          <a:cs typeface="+mn-cs"/>
          <a:sym typeface="Helvetica Neue"/>
        </a:defRPr>
      </a:lvl1pPr>
      <a:lvl2pPr marL="0" marR="0" indent="857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2pPr>
      <a:lvl3pPr marL="0" marR="0" indent="1714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3pPr>
      <a:lvl4pPr marL="0" marR="0" indent="2571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4pPr>
      <a:lvl5pPr marL="0" marR="0" indent="3429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5pPr>
      <a:lvl6pPr marL="0" marR="0" indent="42862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6pPr>
      <a:lvl7pPr marL="0" marR="0" indent="51435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7pPr>
      <a:lvl8pPr marL="0" marR="0" indent="600075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8pPr>
      <a:lvl9pPr marL="0" marR="0" indent="685800" algn="l" defTabSz="309563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3750" b="0" i="0" u="none" strike="noStrike" cap="none" spc="0" baseline="0">
          <a:ln>
            <a:noFill/>
          </a:ln>
          <a:solidFill>
            <a:srgbClr val="515252"/>
          </a:solidFill>
          <a:uFillTx/>
          <a:latin typeface="+mn-lt"/>
          <a:ea typeface="+mn-ea"/>
          <a:cs typeface="+mn-cs"/>
          <a:sym typeface="Helvetica Neue"/>
        </a:defRPr>
      </a:lvl9pPr>
    </p:titleStyle>
    <p:bodyStyle>
      <a:lvl1pPr marL="192024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8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1pPr>
      <a:lvl2pPr marL="429768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6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2pPr>
      <a:lvl3pPr marL="667512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3pPr>
      <a:lvl4pPr marL="905256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US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4pPr>
      <a:lvl5pPr marL="1143000" marR="0" indent="-190500" algn="l" defTabSz="309563" eaLnBrk="1" latinLnBrk="0" hangingPunct="1">
        <a:lnSpc>
          <a:spcPct val="130000"/>
        </a:lnSpc>
        <a:spcBef>
          <a:spcPts val="300"/>
        </a:spcBef>
        <a:spcAft>
          <a:spcPts val="300"/>
        </a:spcAft>
        <a:buClrTx/>
        <a:buSzPct val="100000"/>
        <a:buFontTx/>
        <a:buChar char="•"/>
        <a:tabLst/>
        <a:defRPr lang="en-CA" sz="1400" b="0" i="0" u="none" strike="noStrike" cap="none" spc="0" baseline="0" dirty="0">
          <a:ln>
            <a:noFill/>
          </a:ln>
          <a:solidFill>
            <a:srgbClr val="181F2D"/>
          </a:solidFill>
          <a:uFillTx/>
          <a:latin typeface="+mn-lt"/>
          <a:ea typeface="+mn-ea"/>
          <a:cs typeface="+mn-cs"/>
          <a:sym typeface="Helvetica Neue"/>
        </a:defRPr>
      </a:lvl5pPr>
      <a:lvl6pPr marL="130968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6pPr>
      <a:lvl7pPr marL="154781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7pPr>
      <a:lvl8pPr marL="1785938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8pPr>
      <a:lvl9pPr marL="2024063" marR="0" indent="-119063" algn="l" defTabSz="309563" eaLnBrk="1" latinLnBrk="0" hangingPunct="1">
        <a:lnSpc>
          <a:spcPct val="150000"/>
        </a:lnSpc>
        <a:spcBef>
          <a:spcPts val="1950"/>
        </a:spcBef>
        <a:spcAft>
          <a:spcPts val="0"/>
        </a:spcAft>
        <a:buClrTx/>
        <a:buSzPct val="75000"/>
        <a:buFontTx/>
        <a:buChar char="•"/>
        <a:tabLst/>
        <a:defRPr sz="975" b="0" i="0" u="none" strike="noStrike" cap="none" spc="0" baseline="0">
          <a:ln>
            <a:noFill/>
          </a:ln>
          <a:solidFill>
            <a:srgbClr val="717172"/>
          </a:solidFill>
          <a:uFillTx/>
          <a:latin typeface="+mn-lt"/>
          <a:ea typeface="+mn-ea"/>
          <a:cs typeface="+mn-cs"/>
          <a:sym typeface="Helvetica Neue"/>
        </a:defRPr>
      </a:lvl9pPr>
    </p:bodyStyle>
    <p:otherStyle>
      <a:lvl1pPr marL="0" marR="0" indent="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1pPr>
      <a:lvl2pPr marL="0" marR="0" indent="857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2pPr>
      <a:lvl3pPr marL="0" marR="0" indent="1714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3pPr>
      <a:lvl4pPr marL="0" marR="0" indent="2571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4pPr>
      <a:lvl5pPr marL="0" marR="0" indent="3429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5pPr>
      <a:lvl6pPr marL="0" marR="0" indent="42862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6pPr>
      <a:lvl7pPr marL="0" marR="0" indent="51435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7pPr>
      <a:lvl8pPr marL="0" marR="0" indent="600075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8pPr>
      <a:lvl9pPr marL="0" marR="0" indent="685800" algn="ctr" defTabSz="309563" rtl="0" eaLnBrk="1" latinLnBrk="0" hangingPunct="1">
        <a:lnSpc>
          <a:spcPct val="100000"/>
        </a:lnSpc>
        <a:spcBef>
          <a:spcPts val="0"/>
        </a:spcBef>
        <a:spcAft>
          <a:spcPts val="0"/>
        </a:spcAft>
        <a:buClrTx/>
        <a:buSzTx/>
        <a:buFontTx/>
        <a:buNone/>
        <a:tabLst/>
        <a:defRPr sz="900" b="0" i="0" u="none" strike="noStrike" cap="none" spc="0" baseline="0">
          <a:ln>
            <a:noFill/>
          </a:ln>
          <a:solidFill>
            <a:schemeClr val="tx1"/>
          </a:solidFill>
          <a:uFillTx/>
          <a:latin typeface="+mn-lt"/>
          <a:ea typeface="+mn-ea"/>
          <a:cs typeface="+mn-cs"/>
          <a:sym typeface="Helvetica Neue Light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DF0CF2E0-E6AB-7C32-7437-390AB03C048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fr-FR" dirty="0">
                <a:solidFill>
                  <a:srgbClr val="181F2D"/>
                </a:solidFill>
              </a:rPr>
              <a:t>Retour sur la règle ec3 (échantillon par écouvillonnage) → prélevé par écouvillonnage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D3939123-F2DB-5A61-A149-961C27EEEE1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 lnSpcReduction="10000"/>
          </a:bodyPr>
          <a:lstStyle/>
          <a:p>
            <a:pPr marL="1524" indent="0">
              <a:buNone/>
            </a:pPr>
            <a:r>
              <a:rPr lang="fr-CA" b="1" dirty="0"/>
              <a:t>Problématique</a:t>
            </a:r>
            <a:r>
              <a:rPr lang="fr-CA" dirty="0"/>
              <a:t>: Pour certains concepts, le patron proposé par cette règle engendre des descriptions ambigües et une formulation étrange</a:t>
            </a:r>
          </a:p>
          <a:p>
            <a:r>
              <a:rPr lang="fr-FR" dirty="0"/>
              <a:t>échantillon de peau par écouvillonnage</a:t>
            </a:r>
          </a:p>
          <a:p>
            <a:r>
              <a:rPr lang="fr-FR" dirty="0"/>
              <a:t>échantillon d'une dent par écouvillonnage</a:t>
            </a:r>
            <a:endParaRPr lang="fr-CA" dirty="0"/>
          </a:p>
          <a:p>
            <a:pPr marL="1524" indent="0">
              <a:buNone/>
            </a:pPr>
            <a:r>
              <a:rPr lang="fr-CA" b="1" dirty="0"/>
              <a:t>Cheminement</a:t>
            </a:r>
            <a:r>
              <a:rPr lang="fr-CA" dirty="0"/>
              <a:t>: </a:t>
            </a:r>
          </a:p>
          <a:p>
            <a:pPr marL="344424" indent="-342900">
              <a:buFont typeface="+mj-lt"/>
              <a:buAutoNum type="arabicPeriod"/>
            </a:pPr>
            <a:r>
              <a:rPr lang="fr-CA" dirty="0"/>
              <a:t>Comparaison avec d’autres concepts similaires</a:t>
            </a:r>
          </a:p>
          <a:p>
            <a:pPr marL="344424" indent="-342900">
              <a:buFont typeface="+mj-lt"/>
              <a:buAutoNum type="arabicPeriod"/>
            </a:pPr>
            <a:r>
              <a:rPr lang="fr-CA" dirty="0"/>
              <a:t>Réflexion </a:t>
            </a:r>
          </a:p>
          <a:p>
            <a:pPr marL="344424" indent="-342900">
              <a:buFont typeface="+mj-lt"/>
              <a:buAutoNum type="arabicPeriod"/>
            </a:pPr>
            <a:r>
              <a:rPr lang="fr-CA" dirty="0"/>
              <a:t>Proposition</a:t>
            </a:r>
          </a:p>
          <a:p>
            <a:pPr marL="344424" indent="-342900">
              <a:buFont typeface="+mj-lt"/>
              <a:buAutoNum type="arabicPeriod"/>
            </a:pPr>
            <a:endParaRPr lang="fr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3FB1950F-48FD-6059-1839-2CD23943BD86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1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359F40FB-1706-558A-0616-4A7BF837DE8E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326690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B5F29D69-A407-4516-8E92-D4A80061A0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dirty="0">
                <a:solidFill>
                  <a:srgbClr val="181F2D"/>
                </a:solidFill>
              </a:rPr>
              <a:t>1. Comparaison avec d’autres concepts similaires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4492DFB-96EC-42C5-AD0B-CC47C10295AE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 fontScale="92500"/>
          </a:bodyPr>
          <a:lstStyle/>
          <a:p>
            <a:pPr lvl="1"/>
            <a:r>
              <a:rPr lang="fr-FR" b="0" i="0" dirty="0">
                <a:solidFill>
                  <a:srgbClr val="333333"/>
                </a:solidFill>
                <a:effectLst/>
                <a:latin typeface="Helvetica Neue" panose="020B0604020202020204" charset="0"/>
              </a:rPr>
              <a:t>échantillon rectal prélevé par raclage (</a:t>
            </a:r>
            <a:r>
              <a:rPr lang="en-CA" b="0" i="0" dirty="0">
                <a:solidFill>
                  <a:srgbClr val="333333"/>
                </a:solidFill>
                <a:effectLst/>
                <a:latin typeface="Helvetica Neue" panose="020B0604020202020204" charset="0"/>
              </a:rPr>
              <a:t>Rectal scrape specimen)</a:t>
            </a:r>
            <a:endParaRPr lang="fr-FR" b="0" i="0" dirty="0">
              <a:solidFill>
                <a:srgbClr val="333333"/>
              </a:solidFill>
              <a:effectLst/>
              <a:latin typeface="Helvetica Neue" panose="020B0604020202020204" charset="0"/>
            </a:endParaRPr>
          </a:p>
          <a:p>
            <a:pPr lvl="1"/>
            <a:r>
              <a:rPr lang="fr-CA" b="0" i="0" dirty="0">
                <a:effectLst/>
              </a:rPr>
              <a:t>échantillon du côlon prélevé par lavage (</a:t>
            </a:r>
            <a:r>
              <a:rPr lang="fr-CA" b="0" i="1" dirty="0" err="1">
                <a:effectLst/>
              </a:rPr>
              <a:t>Colonic</a:t>
            </a:r>
            <a:r>
              <a:rPr lang="fr-CA" b="0" i="1" dirty="0">
                <a:effectLst/>
              </a:rPr>
              <a:t> </a:t>
            </a:r>
            <a:r>
              <a:rPr lang="fr-CA" b="0" i="1" dirty="0" err="1">
                <a:effectLst/>
              </a:rPr>
              <a:t>specimen</a:t>
            </a:r>
            <a:r>
              <a:rPr lang="fr-CA" b="0" i="1" dirty="0">
                <a:effectLst/>
              </a:rPr>
              <a:t> </a:t>
            </a:r>
            <a:r>
              <a:rPr lang="fr-CA" b="0" i="1" dirty="0" err="1">
                <a:effectLst/>
              </a:rPr>
              <a:t>obtained</a:t>
            </a:r>
            <a:r>
              <a:rPr lang="fr-CA" b="0" i="1" dirty="0">
                <a:effectLst/>
              </a:rPr>
              <a:t> by lavage</a:t>
            </a:r>
            <a:r>
              <a:rPr lang="fr-CA" b="0" i="0" dirty="0">
                <a:effectLst/>
              </a:rPr>
              <a:t>)</a:t>
            </a:r>
          </a:p>
          <a:p>
            <a:pPr lvl="1"/>
            <a:r>
              <a:rPr lang="fr-FR" b="0" i="0" dirty="0">
                <a:effectLst/>
              </a:rPr>
              <a:t>échantillon veineux prélevé par biopsie </a:t>
            </a:r>
            <a:r>
              <a:rPr lang="fr-CA" b="0" i="0" dirty="0">
                <a:effectLst/>
              </a:rPr>
              <a:t>(</a:t>
            </a:r>
            <a:r>
              <a:rPr lang="en-CA" b="0" i="0" dirty="0">
                <a:solidFill>
                  <a:srgbClr val="333333"/>
                </a:solidFill>
                <a:effectLst/>
                <a:latin typeface="Helvetica Neue" panose="020B0604020202020204" charset="0"/>
              </a:rPr>
              <a:t>Specimen from vein obtained by biopsy</a:t>
            </a:r>
            <a:r>
              <a:rPr lang="fr-CA" b="0" i="0" dirty="0">
                <a:effectLst/>
              </a:rPr>
              <a:t>)</a:t>
            </a:r>
          </a:p>
          <a:p>
            <a:pPr lvl="1"/>
            <a:r>
              <a:rPr lang="fr-FR" b="0" i="0" dirty="0">
                <a:solidFill>
                  <a:srgbClr val="333333"/>
                </a:solidFill>
                <a:effectLst/>
                <a:latin typeface="Helvetica Neue" panose="020B0604020202020204" charset="0"/>
              </a:rPr>
              <a:t>échantillon de lavage gastrique prélevé par aspiration </a:t>
            </a:r>
            <a:r>
              <a:rPr lang="fr-CA" b="0" i="0" dirty="0">
                <a:effectLst/>
              </a:rPr>
              <a:t>(</a:t>
            </a:r>
            <a:r>
              <a:rPr lang="en-CA" b="0" i="0" dirty="0">
                <a:solidFill>
                  <a:srgbClr val="333333"/>
                </a:solidFill>
                <a:effectLst/>
                <a:latin typeface="Helvetica Neue" panose="020B0604020202020204" charset="0"/>
              </a:rPr>
              <a:t>Gastric lavage aspirate specimen</a:t>
            </a:r>
            <a:r>
              <a:rPr lang="fr-CA" b="0" i="0" dirty="0">
                <a:effectLst/>
              </a:rPr>
              <a:t>)</a:t>
            </a:r>
          </a:p>
          <a:p>
            <a:pPr lvl="1"/>
            <a:r>
              <a:rPr lang="fr-FR" i="0" dirty="0">
                <a:solidFill>
                  <a:srgbClr val="00B0F0"/>
                </a:solidFill>
                <a:effectLst/>
                <a:latin typeface="Helvetica Neue" panose="020B0604020202020204" charset="0"/>
              </a:rPr>
              <a:t>échantillon de peau par écouvillonnage (</a:t>
            </a:r>
            <a:r>
              <a:rPr lang="en-CA" i="0" dirty="0">
                <a:solidFill>
                  <a:srgbClr val="00B0F0"/>
                </a:solidFill>
                <a:effectLst/>
                <a:latin typeface="Helvetica Neue" panose="020B0604020202020204" charset="0"/>
              </a:rPr>
              <a:t>Skin swab)</a:t>
            </a:r>
            <a:endParaRPr lang="fr-CA" i="0" dirty="0">
              <a:solidFill>
                <a:srgbClr val="00B0F0"/>
              </a:solidFill>
              <a:effectLst/>
            </a:endParaRPr>
          </a:p>
          <a:p>
            <a:pPr lvl="1"/>
            <a:r>
              <a:rPr lang="fr-FR" i="0" dirty="0">
                <a:solidFill>
                  <a:srgbClr val="00B0F0"/>
                </a:solidFill>
                <a:effectLst/>
                <a:latin typeface="Helvetica Neue" panose="020B0604020202020204" charset="0"/>
              </a:rPr>
              <a:t>échantillon d'une plaie de morsure prélevé par écouvillonnage</a:t>
            </a:r>
            <a:r>
              <a:rPr lang="fr-CA" dirty="0">
                <a:solidFill>
                  <a:srgbClr val="00B0F0"/>
                </a:solidFill>
                <a:latin typeface="Helvetica Neue" panose="020B0604020202020204" charset="0"/>
              </a:rPr>
              <a:t> (</a:t>
            </a:r>
            <a:r>
              <a:rPr lang="en-CA" i="0" dirty="0">
                <a:solidFill>
                  <a:srgbClr val="00B0F0"/>
                </a:solidFill>
                <a:effectLst/>
                <a:latin typeface="Helvetica Neue" panose="020B0604020202020204" charset="0"/>
              </a:rPr>
              <a:t>Swab from bite wound)</a:t>
            </a:r>
            <a:endParaRPr lang="en-CA" dirty="0">
              <a:solidFill>
                <a:srgbClr val="00B0F0"/>
              </a:solidFill>
            </a:endParaRPr>
          </a:p>
        </p:txBody>
      </p:sp>
      <p:sp>
        <p:nvSpPr>
          <p:cNvPr id="2" name="Slide Number Placeholder 1">
            <a:extLst>
              <a:ext uri="{FF2B5EF4-FFF2-40B4-BE49-F238E27FC236}">
                <a16:creationId xmlns:a16="http://schemas.microsoft.com/office/drawing/2014/main" id="{F60F3465-8A46-4342-AA53-B4CECD6A7C2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>
                <a:solidFill>
                  <a:srgbClr val="181F2D"/>
                </a:solidFill>
              </a:rPr>
              <a:pPr/>
              <a:t>2</a:t>
            </a:fld>
            <a:endParaRPr lang="en-CA" dirty="0">
              <a:solidFill>
                <a:srgbClr val="181F2D"/>
              </a:solidFill>
            </a:endParaRPr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6EC692B-158C-4B5F-A3D3-AC91C99E4CF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 dirty="0"/>
              <a:t>©2023 Canada Health Infoway</a:t>
            </a:r>
          </a:p>
        </p:txBody>
      </p:sp>
    </p:spTree>
    <p:extLst>
      <p:ext uri="{BB962C8B-B14F-4D97-AF65-F5344CB8AC3E}">
        <p14:creationId xmlns:p14="http://schemas.microsoft.com/office/powerpoint/2010/main" val="828726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3FEB415-4626-7B7F-A78D-E17F7B94DAF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CA" dirty="0"/>
              <a:t>2. Réflexion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E2CF97F-92AC-F3D9-4EE5-6A1038C67D4C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pPr marL="1524" indent="0">
              <a:buNone/>
            </a:pPr>
            <a:r>
              <a:rPr lang="fr-FR" dirty="0">
                <a:solidFill>
                  <a:srgbClr val="000000"/>
                </a:solidFill>
              </a:rPr>
              <a:t>Le patron proposé dans la règle </a:t>
            </a:r>
            <a:r>
              <a:rPr lang="fr-FR" b="1" dirty="0">
                <a:solidFill>
                  <a:srgbClr val="000000"/>
                </a:solidFill>
              </a:rPr>
              <a:t>ec5</a:t>
            </a:r>
            <a:r>
              <a:rPr lang="fr-FR" dirty="0">
                <a:solidFill>
                  <a:srgbClr val="000000"/>
                </a:solidFill>
              </a:rPr>
              <a:t>:</a:t>
            </a:r>
          </a:p>
          <a:p>
            <a:pPr marL="1524" indent="0">
              <a:buNone/>
            </a:pPr>
            <a:endParaRPr lang="fr-FR" dirty="0">
              <a:solidFill>
                <a:srgbClr val="000000"/>
              </a:solidFill>
            </a:endParaRPr>
          </a:p>
          <a:p>
            <a:pPr marL="1524" indent="0">
              <a:buNone/>
            </a:pPr>
            <a:r>
              <a:rPr lang="fr-FR" dirty="0">
                <a:solidFill>
                  <a:srgbClr val="00B0F0"/>
                </a:solidFill>
              </a:rPr>
              <a:t> [« échantillon » | « spécimen »] prélevé par [méthode X] </a:t>
            </a:r>
          </a:p>
          <a:p>
            <a:pPr marL="1524" indent="0">
              <a:buNone/>
            </a:pPr>
            <a:endParaRPr lang="fr-FR" dirty="0">
              <a:solidFill>
                <a:srgbClr val="00B0F0"/>
              </a:solidFill>
            </a:endParaRPr>
          </a:p>
          <a:p>
            <a:r>
              <a:rPr lang="fr-CA" b="0" i="0" dirty="0">
                <a:solidFill>
                  <a:srgbClr val="000000"/>
                </a:solidFill>
                <a:effectLst/>
              </a:rPr>
              <a:t>est aussi applicable pour les concepts contenant « </a:t>
            </a:r>
            <a:r>
              <a:rPr lang="fr-CA" b="0" i="0" dirty="0" err="1">
                <a:solidFill>
                  <a:srgbClr val="000000"/>
                </a:solidFill>
                <a:effectLst/>
              </a:rPr>
              <a:t>swab</a:t>
            </a:r>
            <a:r>
              <a:rPr lang="fr-CA" b="0" i="0" dirty="0">
                <a:solidFill>
                  <a:srgbClr val="000000"/>
                </a:solidFill>
                <a:effectLst/>
              </a:rPr>
              <a:t> »</a:t>
            </a:r>
          </a:p>
          <a:p>
            <a:r>
              <a:rPr lang="fr-FR" sz="1800" b="0" i="0" dirty="0">
                <a:effectLst/>
              </a:rPr>
              <a:t>la formulation est claire et non ambigüe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A47EBCC4-E690-B7FE-2343-EEA27C3F0465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3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2E9DBF13-0CC9-2BD4-05A0-5B8FD904CDD9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079061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BD9CE575-FFEE-4902-0CD4-B2F2BD76A1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fr-FR" b="1" dirty="0"/>
              <a:t>3. Proposition 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21BA0D25-87E0-DB78-6A8D-80A174D9BEE1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>
            <a:normAutofit/>
          </a:bodyPr>
          <a:lstStyle/>
          <a:p>
            <a:r>
              <a:rPr lang="fr-FR" dirty="0"/>
              <a:t>Élargir la portée de la règle ec5 afin d’inclure </a:t>
            </a:r>
            <a:r>
              <a:rPr lang="fr-FR" dirty="0">
                <a:solidFill>
                  <a:srgbClr val="00B0F0"/>
                </a:solidFill>
              </a:rPr>
              <a:t>tous les concepts de la hiérarchie</a:t>
            </a:r>
            <a:r>
              <a:rPr lang="fr-FR" dirty="0"/>
              <a:t> des échantillons biologiques </a:t>
            </a:r>
            <a:r>
              <a:rPr lang="fr-FR" dirty="0">
                <a:solidFill>
                  <a:srgbClr val="00B0F0"/>
                </a:solidFill>
              </a:rPr>
              <a:t>associé à une méthode de prélèvement</a:t>
            </a:r>
          </a:p>
          <a:p>
            <a:r>
              <a:rPr lang="fr-FR" dirty="0"/>
              <a:t>Modifier légèrement le patron pour favoriser l’emploi du site anatomique avant la méthode</a:t>
            </a:r>
          </a:p>
          <a:p>
            <a:pPr marL="1524" indent="0">
              <a:buNone/>
            </a:pPr>
            <a:r>
              <a:rPr lang="fr-FR" dirty="0"/>
              <a:t> [« échantillon » | « spécimen »] </a:t>
            </a:r>
            <a:r>
              <a:rPr lang="fr-FR" dirty="0">
                <a:solidFill>
                  <a:srgbClr val="00B0F0"/>
                </a:solidFill>
              </a:rPr>
              <a:t>de [site anatomique Y] </a:t>
            </a:r>
            <a:r>
              <a:rPr lang="fr-FR" dirty="0"/>
              <a:t>prélevé par [méthode X]</a:t>
            </a:r>
          </a:p>
          <a:p>
            <a:r>
              <a:rPr lang="fr-FR" dirty="0"/>
              <a:t>Retirer la règle ec3</a:t>
            </a:r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4C5A38FE-B4AF-2F3B-1EEF-240EE24A63AC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4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544BE25A-C1AC-FA08-4AE3-A94C8CE28071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4842799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>
            <a:extLst>
              <a:ext uri="{FF2B5EF4-FFF2-40B4-BE49-F238E27FC236}">
                <a16:creationId xmlns:a16="http://schemas.microsoft.com/office/drawing/2014/main" id="{A11F033B-2701-E852-1DEF-F5740F40A2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A" dirty="0"/>
              <a:t>Actions</a:t>
            </a:r>
            <a:endParaRPr lang="en-CA" dirty="0"/>
          </a:p>
        </p:txBody>
      </p:sp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C8D359F7-03F4-4BC5-8A4A-71A7202458B7}"/>
              </a:ext>
            </a:extLst>
          </p:cNvPr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fr-CA" dirty="0"/>
              <a:t>Environ 116 concepts sont actuellement traduits par:</a:t>
            </a:r>
          </a:p>
          <a:p>
            <a:pPr lvl="1"/>
            <a:r>
              <a:rPr lang="fr-CA" dirty="0"/>
              <a:t>Échantillon de x par écouvillonnage</a:t>
            </a:r>
          </a:p>
          <a:p>
            <a:r>
              <a:rPr lang="fr-CA" dirty="0"/>
              <a:t>À corriger pour « échantillon de X prélevé par écouvillonnage » ou nous appliquons la règle corrigée pour les prochains concepts seulement?</a:t>
            </a:r>
            <a:endParaRPr lang="en-CA" dirty="0"/>
          </a:p>
        </p:txBody>
      </p:sp>
      <p:sp>
        <p:nvSpPr>
          <p:cNvPr id="4" name="Espace réservé du numéro de diapositive 3">
            <a:extLst>
              <a:ext uri="{FF2B5EF4-FFF2-40B4-BE49-F238E27FC236}">
                <a16:creationId xmlns:a16="http://schemas.microsoft.com/office/drawing/2014/main" id="{157808FA-5B14-79C5-F416-17AB42505249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BCFBF29-39BB-47B7-B83E-9E61FEB2B13F}" type="slidenum">
              <a:rPr lang="en-CA" smtClean="0"/>
              <a:pPr/>
              <a:t>5</a:t>
            </a:fld>
            <a:endParaRPr lang="en-CA" dirty="0"/>
          </a:p>
        </p:txBody>
      </p:sp>
      <p:sp>
        <p:nvSpPr>
          <p:cNvPr id="5" name="Espace réservé du pied de page 4">
            <a:extLst>
              <a:ext uri="{FF2B5EF4-FFF2-40B4-BE49-F238E27FC236}">
                <a16:creationId xmlns:a16="http://schemas.microsoft.com/office/drawing/2014/main" id="{9671A07B-ED2E-96F4-FACF-B5D06D44972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CA"/>
              <a:t>©2023 Canada Health Infoway</a:t>
            </a:r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9363187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3.png"/></Relationships>
</file>

<file path=ppt/theme/theme1.xml><?xml version="1.0" encoding="utf-8"?>
<a:theme xmlns:a="http://schemas.openxmlformats.org/drawingml/2006/main" name="Canada Health Infoway">
  <a:themeElements>
    <a:clrScheme name="INFOWAY UPDATED 2021">
      <a:dk1>
        <a:srgbClr val="000000"/>
      </a:dk1>
      <a:lt1>
        <a:srgbClr val="FFFFFF"/>
      </a:lt1>
      <a:dk2>
        <a:srgbClr val="E02E3B"/>
      </a:dk2>
      <a:lt2>
        <a:srgbClr val="D8D8D8"/>
      </a:lt2>
      <a:accent1>
        <a:srgbClr val="E02E3B"/>
      </a:accent1>
      <a:accent2>
        <a:srgbClr val="1CA600"/>
      </a:accent2>
      <a:accent3>
        <a:srgbClr val="0094B7"/>
      </a:accent3>
      <a:accent4>
        <a:srgbClr val="4B1D56"/>
      </a:accent4>
      <a:accent5>
        <a:srgbClr val="A4DB99"/>
      </a:accent5>
      <a:accent6>
        <a:srgbClr val="66BFD4"/>
      </a:accent6>
      <a:hlink>
        <a:srgbClr val="E02E3B"/>
      </a:hlink>
      <a:folHlink>
        <a:srgbClr val="E02E3B"/>
      </a:folHlink>
    </a:clrScheme>
    <a:fontScheme name="Canada Health Infoway 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tx2"/>
        </a:solidFill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>
            <a:solidFill>
              <a:srgbClr val="FFFFFF"/>
            </a:solidFill>
            <a:ea typeface="Helvetica Neue Light"/>
            <a:cs typeface="Helvetica Neue Light"/>
            <a:sym typeface="Helvetica Neue Light"/>
          </a:defRPr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algn="l" defTabSz="825500">
          <a:defRPr sz="1600" b="0" cap="none" dirty="0" smtClean="0"/>
        </a:def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ppt/theme/theme2.xml><?xml version="1.0" encoding="utf-8"?>
<a:theme xmlns:a="http://schemas.openxmlformats.org/drawingml/2006/main" name="White">
  <a:themeElements>
    <a:clrScheme name="White">
      <a:dk1>
        <a:srgbClr val="000000"/>
      </a:dk1>
      <a:lt1>
        <a:srgbClr val="FFFFFF"/>
      </a:lt1>
      <a:dk2>
        <a:srgbClr val="53585F"/>
      </a:dk2>
      <a:lt2>
        <a:srgbClr val="DCDEE0"/>
      </a:lt2>
      <a:accent1>
        <a:srgbClr val="0365C0"/>
      </a:accent1>
      <a:accent2>
        <a:srgbClr val="00882B"/>
      </a:accent2>
      <a:accent3>
        <a:srgbClr val="DCBD23"/>
      </a:accent3>
      <a:accent4>
        <a:srgbClr val="DE6A10"/>
      </a:accent4>
      <a:accent5>
        <a:srgbClr val="C82506"/>
      </a:accent5>
      <a:accent6>
        <a:srgbClr val="773F9B"/>
      </a:accent6>
      <a:hlink>
        <a:srgbClr val="0000FF"/>
      </a:hlink>
      <a:folHlink>
        <a:srgbClr val="FF00FF"/>
      </a:folHlink>
    </a:clrScheme>
    <a:fontScheme name="White">
      <a:majorFont>
        <a:latin typeface="Helvetica Neue"/>
        <a:ea typeface="Helvetica Neue"/>
        <a:cs typeface="Helvetica Neue"/>
      </a:majorFont>
      <a:minorFont>
        <a:latin typeface="Helvetica Neue"/>
        <a:ea typeface="Helvetica Neue"/>
        <a:cs typeface="Helvetica Neue"/>
      </a:minorFont>
    </a:fontScheme>
    <a:fmtScheme name="Whit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29999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4999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12700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rotWithShape="0">
              <a:srgbClr val="000000">
                <a:alpha val="5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blipFill rotWithShape="1">
          <a:blip xmlns:r="http://schemas.openxmlformats.org/officeDocument/2006/relationships" r:embed="rId1"/>
          <a:srcRect/>
          <a:tile tx="0" ty="0" sx="100000" sy="100000" flip="none" algn="tl"/>
        </a:blipFill>
        <a:ln w="12700" cap="flat">
          <a:noFill/>
          <a:miter lim="400000"/>
        </a:ln>
        <a:effectLst>
          <a:outerShdw blurRad="38100" dist="25400" dir="5400000" rotWithShape="0">
            <a:srgbClr val="000000">
              <a:alpha val="50000"/>
            </a:srgbClr>
          </a:outerShdw>
        </a:effectLst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200" b="0" i="0" u="none" strike="noStrike" cap="none" spc="0" normalizeH="0" baseline="0">
            <a:ln>
              <a:noFill/>
            </a:ln>
            <a:solidFill>
              <a:srgbClr val="FFFFFF"/>
            </a:solidFill>
            <a:effectLst/>
            <a:uFillTx/>
            <a:latin typeface="Helvetica Neue Light"/>
            <a:ea typeface="Helvetica Neue Light"/>
            <a:cs typeface="Helvetica Neue Light"/>
            <a:sym typeface="Helvetica Neue Light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spDef>
    <a:lnDef>
      <a:spPr>
        <a:noFill/>
        <a:ln w="25400" cap="flat">
          <a:solidFill>
            <a:srgbClr val="000000"/>
          </a:solidFill>
          <a:prstDash val="solid"/>
          <a:miter lim="400000"/>
        </a:ln>
        <a:effectLst/>
        <a:sp3d/>
      </a:spPr>
      <a:bodyPr rot="0" spcFirstLastPara="1" vertOverflow="overflow" horzOverflow="overflow" vert="horz" wrap="square" lIns="91439" tIns="45719" rIns="91439" bIns="45719" numCol="1" spcCol="38100" rtlCol="0" anchor="t">
        <a:noAutofit/>
      </a:bodyPr>
      <a:lstStyle>
        <a:def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lnDef>
    <a:txDef>
      <a:spPr>
        <a:noFill/>
        <a:ln w="12700" cap="flat">
          <a:noFill/>
          <a:miter lim="400000"/>
        </a:ln>
        <a:effectLst/>
        <a:sp3d/>
      </a:spPr>
      <a:bodyPr rot="0" spcFirstLastPara="1" vertOverflow="overflow" horzOverflow="overflow" vert="horz" wrap="square" lIns="50800" tIns="50800" rIns="50800" bIns="50800" numCol="1" spcCol="38100" rtlCol="0" anchor="ctr">
        <a:spAutoFit/>
      </a:bodyPr>
      <a:lstStyle>
        <a:defPPr marL="0" marR="0" indent="0" algn="ctr" defTabSz="825500" rtl="0" fontAlgn="auto" latinLnBrk="0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3300" b="1" i="0" u="none" strike="noStrike" cap="all" spc="0" normalizeH="0" baseline="0">
            <a:ln>
              <a:noFill/>
            </a:ln>
            <a:solidFill>
              <a:srgbClr val="515252"/>
            </a:solidFill>
            <a:effectLst/>
            <a:uFillTx/>
            <a:latin typeface="+mn-lt"/>
            <a:ea typeface="+mn-ea"/>
            <a:cs typeface="+mn-cs"/>
            <a:sym typeface="Helvetica Neue"/>
          </a:defRPr>
        </a:defPPr>
        <a:lvl1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1pPr>
        <a:lvl2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2pPr>
        <a:lvl3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3pPr>
        <a:lvl4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4pPr>
        <a:lvl5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5pPr>
        <a:lvl6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6pPr>
        <a:lvl7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7pPr>
        <a:lvl8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8pPr>
        <a:lvl9pPr marL="0" marR="0" indent="0" algn="l" defTabSz="914400" rtl="0" fontAlgn="auto" latinLnBrk="1" hangingPunct="0">
          <a:lnSpc>
            <a:spcPct val="100000"/>
          </a:lnSpc>
          <a:spcBef>
            <a:spcPts val="0"/>
          </a:spcBef>
          <a:spcAft>
            <a:spcPts val="0"/>
          </a:spcAft>
          <a:buClrTx/>
          <a:buSzTx/>
          <a:buFontTx/>
          <a:buNone/>
          <a:tabLst/>
          <a:defRPr kumimoji="0" sz="1800" b="0" i="0" u="none" strike="noStrike" cap="none" spc="0" normalizeH="0" baseline="0">
            <a:ln>
              <a:noFill/>
            </a:ln>
            <a:solidFill>
              <a:srgbClr val="000000"/>
            </a:solidFill>
            <a:effectLst/>
            <a:uFillTx/>
          </a:defRPr>
        </a:lvl9pPr>
      </a:lstStyle>
      <a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none"/>
      </a:style>
    </a:tx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Infoway - PowerPoint Template - V2 - November 7 2018</Template>
  <TotalTime>31460</TotalTime>
  <Words>305</Words>
  <Application>Microsoft Office PowerPoint</Application>
  <PresentationFormat>Affichage à l'écran (16:9)</PresentationFormat>
  <Paragraphs>41</Paragraphs>
  <Slides>5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5</vt:i4>
      </vt:variant>
    </vt:vector>
  </HeadingPairs>
  <TitlesOfParts>
    <vt:vector size="9" baseType="lpstr">
      <vt:lpstr>Helvetica Neue</vt:lpstr>
      <vt:lpstr>Helvetica Neue Light</vt:lpstr>
      <vt:lpstr>Arial</vt:lpstr>
      <vt:lpstr>Canada Health Infoway</vt:lpstr>
      <vt:lpstr>Retour sur la règle ec3 (échantillon par écouvillonnage) → prélevé par écouvillonnage</vt:lpstr>
      <vt:lpstr>1. Comparaison avec d’autres concepts similaires</vt:lpstr>
      <vt:lpstr>2. Réflexion</vt:lpstr>
      <vt:lpstr>3. Proposition </vt:lpstr>
      <vt:lpstr>Actions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slide</dc:title>
  <dc:creator>Lucy Langstaff</dc:creator>
  <cp:lastModifiedBy>Boutin , Julie</cp:lastModifiedBy>
  <cp:revision>504</cp:revision>
  <dcterms:created xsi:type="dcterms:W3CDTF">2018-11-29T01:44:37Z</dcterms:created>
  <dcterms:modified xsi:type="dcterms:W3CDTF">2023-08-17T15:31:05Z</dcterms:modified>
</cp:coreProperties>
</file>