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4.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4.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2" r:id="rId2"/>
    <p:sldMasterId id="2147483677" r:id="rId3"/>
    <p:sldMasterId id="2147483687" r:id="rId4"/>
    <p:sldMasterId id="2147483699" r:id="rId5"/>
  </p:sldMasterIdLst>
  <p:notesMasterIdLst>
    <p:notesMasterId r:id="rId37"/>
  </p:notesMasterIdLst>
  <p:sldIdLst>
    <p:sldId id="263" r:id="rId6"/>
    <p:sldId id="268" r:id="rId7"/>
    <p:sldId id="271" r:id="rId8"/>
    <p:sldId id="274" r:id="rId9"/>
    <p:sldId id="711" r:id="rId10"/>
    <p:sldId id="301" r:id="rId11"/>
    <p:sldId id="331" r:id="rId12"/>
    <p:sldId id="451" r:id="rId13"/>
    <p:sldId id="306" r:id="rId14"/>
    <p:sldId id="712" r:id="rId15"/>
    <p:sldId id="713" r:id="rId16"/>
    <p:sldId id="714" r:id="rId17"/>
    <p:sldId id="578" r:id="rId18"/>
    <p:sldId id="256" r:id="rId19"/>
    <p:sldId id="267" r:id="rId20"/>
    <p:sldId id="257" r:id="rId21"/>
    <p:sldId id="717" r:id="rId22"/>
    <p:sldId id="718" r:id="rId23"/>
    <p:sldId id="719" r:id="rId24"/>
    <p:sldId id="258" r:id="rId25"/>
    <p:sldId id="720" r:id="rId26"/>
    <p:sldId id="721" r:id="rId27"/>
    <p:sldId id="722" r:id="rId28"/>
    <p:sldId id="716" r:id="rId29"/>
    <p:sldId id="259" r:id="rId30"/>
    <p:sldId id="261" r:id="rId31"/>
    <p:sldId id="262" r:id="rId32"/>
    <p:sldId id="260" r:id="rId33"/>
    <p:sldId id="264" r:id="rId34"/>
    <p:sldId id="723" r:id="rId35"/>
    <p:sldId id="710"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5226" autoAdjust="0"/>
  </p:normalViewPr>
  <p:slideViewPr>
    <p:cSldViewPr snapToGrid="0">
      <p:cViewPr varScale="1">
        <p:scale>
          <a:sx n="78" d="100"/>
          <a:sy n="78" d="100"/>
        </p:scale>
        <p:origin x="206" y="72"/>
      </p:cViewPr>
      <p:guideLst/>
    </p:cSldViewPr>
  </p:slideViewPr>
  <p:notesTextViewPr>
    <p:cViewPr>
      <p:scale>
        <a:sx n="1" d="1"/>
        <a:sy n="1" d="1"/>
      </p:scale>
      <p:origin x="0" y="0"/>
    </p:cViewPr>
  </p:notesTextViewPr>
  <p:sorterViewPr>
    <p:cViewPr>
      <p:scale>
        <a:sx n="100" d="100"/>
        <a:sy n="100" d="100"/>
      </p:scale>
      <p:origin x="0" y="-136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viewProps" Target="viewProps.xml"/><Relationship Id="rId21" Type="http://schemas.openxmlformats.org/officeDocument/2006/relationships/slide" Target="slides/slide16.xml"/><Relationship Id="rId34" Type="http://schemas.openxmlformats.org/officeDocument/2006/relationships/slide" Target="slides/slide29.xml"/><Relationship Id="rId7" Type="http://schemas.openxmlformats.org/officeDocument/2006/relationships/slide" Target="slides/slide2.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8" Type="http://schemas.openxmlformats.org/officeDocument/2006/relationships/slide" Target="slides/slide3.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s1baxter\OneDrive%20-%20UC%20San%20Diego\AAO\Standards%20workgroup\SNOMED%20clinical%20reference%20group\glaucoma_survey_results.csv"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s1baxter\OneDrive%20-%20UC%20San%20Diego\AAO\Standards%20workgroup\SNOMED%20clinical%20reference%20group\glaucoma_survey_results.csv"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8339712091797179"/>
          <c:y val="9.5047321425825171E-2"/>
          <c:w val="0.59502100961753368"/>
          <c:h val="0.79468109429323397"/>
        </c:manualLayout>
      </c:layout>
      <c:barChart>
        <c:barDir val="bar"/>
        <c:grouping val="stacked"/>
        <c:varyColors val="0"/>
        <c:ser>
          <c:idx val="0"/>
          <c:order val="0"/>
          <c:tx>
            <c:strRef>
              <c:f>nomatch_results!$B$53</c:f>
              <c:strCache>
                <c:ptCount val="1"/>
                <c:pt idx="0">
                  <c:v>very important</c:v>
                </c:pt>
              </c:strCache>
            </c:strRef>
          </c:tx>
          <c:spPr>
            <a:solidFill>
              <a:schemeClr val="accent1"/>
            </a:solidFill>
            <a:ln>
              <a:noFill/>
            </a:ln>
            <a:effectLst/>
          </c:spPr>
          <c:invertIfNegative val="0"/>
          <c:cat>
            <c:strRef>
              <c:f>nomatch_results!$A$54:$A$71</c:f>
              <c:strCache>
                <c:ptCount val="18"/>
                <c:pt idx="0">
                  <c:v>Angle visible to PTM</c:v>
                </c:pt>
                <c:pt idx="1">
                  <c:v>Max IOP</c:v>
                </c:pt>
                <c:pt idx="2">
                  <c:v>Angle visible to CBB</c:v>
                </c:pt>
                <c:pt idx="3">
                  <c:v>Angle visible to ATM</c:v>
                </c:pt>
                <c:pt idx="4">
                  <c:v>Target IOP</c:v>
                </c:pt>
                <c:pt idx="5">
                  <c:v>Gonio quadrant</c:v>
                </c:pt>
                <c:pt idx="6">
                  <c:v>No iris neovascularisation</c:v>
                </c:pt>
                <c:pt idx="7">
                  <c:v>Tonometry method: Palpation</c:v>
                </c:pt>
                <c:pt idx="8">
                  <c:v>No anterior chamber angle rubeosis</c:v>
                </c:pt>
                <c:pt idx="9">
                  <c:v>Spaeth classification</c:v>
                </c:pt>
                <c:pt idx="10">
                  <c:v>No evidence of glaucoma or ocular hypertension</c:v>
                </c:pt>
                <c:pt idx="11">
                  <c:v>No abnormality on gonioscopy</c:v>
                </c:pt>
                <c:pt idx="12">
                  <c:v>Bleb grading system</c:v>
                </c:pt>
                <c:pt idx="13">
                  <c:v>No evidence of glaucoma</c:v>
                </c:pt>
                <c:pt idx="14">
                  <c:v>Visual field not tested</c:v>
                </c:pt>
                <c:pt idx="15">
                  <c:v>No previous fields</c:v>
                </c:pt>
                <c:pt idx="16">
                  <c:v>No angle pigmentation</c:v>
                </c:pt>
                <c:pt idx="17">
                  <c:v>No iris processes</c:v>
                </c:pt>
              </c:strCache>
            </c:strRef>
          </c:cat>
          <c:val>
            <c:numRef>
              <c:f>nomatch_results!$B$54:$B$71</c:f>
              <c:numCache>
                <c:formatCode>General</c:formatCode>
                <c:ptCount val="18"/>
                <c:pt idx="0">
                  <c:v>8</c:v>
                </c:pt>
                <c:pt idx="1">
                  <c:v>7</c:v>
                </c:pt>
                <c:pt idx="2">
                  <c:v>6</c:v>
                </c:pt>
                <c:pt idx="3">
                  <c:v>6</c:v>
                </c:pt>
                <c:pt idx="4">
                  <c:v>5</c:v>
                </c:pt>
                <c:pt idx="5">
                  <c:v>5</c:v>
                </c:pt>
                <c:pt idx="6">
                  <c:v>5</c:v>
                </c:pt>
                <c:pt idx="7">
                  <c:v>4</c:v>
                </c:pt>
                <c:pt idx="8">
                  <c:v>4</c:v>
                </c:pt>
                <c:pt idx="9">
                  <c:v>4</c:v>
                </c:pt>
                <c:pt idx="10">
                  <c:v>3</c:v>
                </c:pt>
                <c:pt idx="11">
                  <c:v>3</c:v>
                </c:pt>
                <c:pt idx="12">
                  <c:v>2</c:v>
                </c:pt>
                <c:pt idx="13">
                  <c:v>2</c:v>
                </c:pt>
                <c:pt idx="14">
                  <c:v>2</c:v>
                </c:pt>
                <c:pt idx="15">
                  <c:v>2</c:v>
                </c:pt>
                <c:pt idx="16">
                  <c:v>1</c:v>
                </c:pt>
                <c:pt idx="17">
                  <c:v>0</c:v>
                </c:pt>
              </c:numCache>
            </c:numRef>
          </c:val>
          <c:extLst>
            <c:ext xmlns:c16="http://schemas.microsoft.com/office/drawing/2014/chart" uri="{C3380CC4-5D6E-409C-BE32-E72D297353CC}">
              <c16:uniqueId val="{00000000-93D9-4F1E-8C95-7FEE32858999}"/>
            </c:ext>
          </c:extLst>
        </c:ser>
        <c:ser>
          <c:idx val="1"/>
          <c:order val="1"/>
          <c:tx>
            <c:strRef>
              <c:f>nomatch_results!$C$53</c:f>
              <c:strCache>
                <c:ptCount val="1"/>
                <c:pt idx="0">
                  <c:v>somewhat important</c:v>
                </c:pt>
              </c:strCache>
            </c:strRef>
          </c:tx>
          <c:spPr>
            <a:solidFill>
              <a:schemeClr val="accent2"/>
            </a:solidFill>
            <a:ln>
              <a:noFill/>
            </a:ln>
            <a:effectLst/>
          </c:spPr>
          <c:invertIfNegative val="0"/>
          <c:cat>
            <c:strRef>
              <c:f>nomatch_results!$A$54:$A$71</c:f>
              <c:strCache>
                <c:ptCount val="18"/>
                <c:pt idx="0">
                  <c:v>Angle visible to PTM</c:v>
                </c:pt>
                <c:pt idx="1">
                  <c:v>Max IOP</c:v>
                </c:pt>
                <c:pt idx="2">
                  <c:v>Angle visible to CBB</c:v>
                </c:pt>
                <c:pt idx="3">
                  <c:v>Angle visible to ATM</c:v>
                </c:pt>
                <c:pt idx="4">
                  <c:v>Target IOP</c:v>
                </c:pt>
                <c:pt idx="5">
                  <c:v>Gonio quadrant</c:v>
                </c:pt>
                <c:pt idx="6">
                  <c:v>No iris neovascularisation</c:v>
                </c:pt>
                <c:pt idx="7">
                  <c:v>Tonometry method: Palpation</c:v>
                </c:pt>
                <c:pt idx="8">
                  <c:v>No anterior chamber angle rubeosis</c:v>
                </c:pt>
                <c:pt idx="9">
                  <c:v>Spaeth classification</c:v>
                </c:pt>
                <c:pt idx="10">
                  <c:v>No evidence of glaucoma or ocular hypertension</c:v>
                </c:pt>
                <c:pt idx="11">
                  <c:v>No abnormality on gonioscopy</c:v>
                </c:pt>
                <c:pt idx="12">
                  <c:v>Bleb grading system</c:v>
                </c:pt>
                <c:pt idx="13">
                  <c:v>No evidence of glaucoma</c:v>
                </c:pt>
                <c:pt idx="14">
                  <c:v>Visual field not tested</c:v>
                </c:pt>
                <c:pt idx="15">
                  <c:v>No previous fields</c:v>
                </c:pt>
                <c:pt idx="16">
                  <c:v>No angle pigmentation</c:v>
                </c:pt>
                <c:pt idx="17">
                  <c:v>No iris processes</c:v>
                </c:pt>
              </c:strCache>
            </c:strRef>
          </c:cat>
          <c:val>
            <c:numRef>
              <c:f>nomatch_results!$C$54:$C$71</c:f>
              <c:numCache>
                <c:formatCode>General</c:formatCode>
                <c:ptCount val="18"/>
                <c:pt idx="0">
                  <c:v>1</c:v>
                </c:pt>
                <c:pt idx="1">
                  <c:v>2</c:v>
                </c:pt>
                <c:pt idx="2">
                  <c:v>2</c:v>
                </c:pt>
                <c:pt idx="3">
                  <c:v>1</c:v>
                </c:pt>
                <c:pt idx="4">
                  <c:v>4</c:v>
                </c:pt>
                <c:pt idx="5">
                  <c:v>3</c:v>
                </c:pt>
                <c:pt idx="6">
                  <c:v>2</c:v>
                </c:pt>
                <c:pt idx="7">
                  <c:v>3</c:v>
                </c:pt>
                <c:pt idx="8">
                  <c:v>3</c:v>
                </c:pt>
                <c:pt idx="9">
                  <c:v>2</c:v>
                </c:pt>
                <c:pt idx="10">
                  <c:v>4</c:v>
                </c:pt>
                <c:pt idx="11">
                  <c:v>2</c:v>
                </c:pt>
                <c:pt idx="12">
                  <c:v>5</c:v>
                </c:pt>
                <c:pt idx="13">
                  <c:v>4</c:v>
                </c:pt>
                <c:pt idx="14">
                  <c:v>2</c:v>
                </c:pt>
                <c:pt idx="15">
                  <c:v>1</c:v>
                </c:pt>
                <c:pt idx="16">
                  <c:v>7</c:v>
                </c:pt>
                <c:pt idx="17">
                  <c:v>2</c:v>
                </c:pt>
              </c:numCache>
            </c:numRef>
          </c:val>
          <c:extLst>
            <c:ext xmlns:c16="http://schemas.microsoft.com/office/drawing/2014/chart" uri="{C3380CC4-5D6E-409C-BE32-E72D297353CC}">
              <c16:uniqueId val="{00000001-93D9-4F1E-8C95-7FEE32858999}"/>
            </c:ext>
          </c:extLst>
        </c:ser>
        <c:ser>
          <c:idx val="2"/>
          <c:order val="2"/>
          <c:tx>
            <c:strRef>
              <c:f>nomatch_results!$D$53</c:f>
              <c:strCache>
                <c:ptCount val="1"/>
                <c:pt idx="0">
                  <c:v>not important</c:v>
                </c:pt>
              </c:strCache>
            </c:strRef>
          </c:tx>
          <c:spPr>
            <a:solidFill>
              <a:schemeClr val="accent3"/>
            </a:solidFill>
            <a:ln>
              <a:noFill/>
            </a:ln>
            <a:effectLst/>
          </c:spPr>
          <c:invertIfNegative val="0"/>
          <c:cat>
            <c:strRef>
              <c:f>nomatch_results!$A$54:$A$71</c:f>
              <c:strCache>
                <c:ptCount val="18"/>
                <c:pt idx="0">
                  <c:v>Angle visible to PTM</c:v>
                </c:pt>
                <c:pt idx="1">
                  <c:v>Max IOP</c:v>
                </c:pt>
                <c:pt idx="2">
                  <c:v>Angle visible to CBB</c:v>
                </c:pt>
                <c:pt idx="3">
                  <c:v>Angle visible to ATM</c:v>
                </c:pt>
                <c:pt idx="4">
                  <c:v>Target IOP</c:v>
                </c:pt>
                <c:pt idx="5">
                  <c:v>Gonio quadrant</c:v>
                </c:pt>
                <c:pt idx="6">
                  <c:v>No iris neovascularisation</c:v>
                </c:pt>
                <c:pt idx="7">
                  <c:v>Tonometry method: Palpation</c:v>
                </c:pt>
                <c:pt idx="8">
                  <c:v>No anterior chamber angle rubeosis</c:v>
                </c:pt>
                <c:pt idx="9">
                  <c:v>Spaeth classification</c:v>
                </c:pt>
                <c:pt idx="10">
                  <c:v>No evidence of glaucoma or ocular hypertension</c:v>
                </c:pt>
                <c:pt idx="11">
                  <c:v>No abnormality on gonioscopy</c:v>
                </c:pt>
                <c:pt idx="12">
                  <c:v>Bleb grading system</c:v>
                </c:pt>
                <c:pt idx="13">
                  <c:v>No evidence of glaucoma</c:v>
                </c:pt>
                <c:pt idx="14">
                  <c:v>Visual field not tested</c:v>
                </c:pt>
                <c:pt idx="15">
                  <c:v>No previous fields</c:v>
                </c:pt>
                <c:pt idx="16">
                  <c:v>No angle pigmentation</c:v>
                </c:pt>
                <c:pt idx="17">
                  <c:v>No iris processes</c:v>
                </c:pt>
              </c:strCache>
            </c:strRef>
          </c:cat>
          <c:val>
            <c:numRef>
              <c:f>nomatch_results!$D$54:$D$71</c:f>
              <c:numCache>
                <c:formatCode>General</c:formatCode>
                <c:ptCount val="18"/>
                <c:pt idx="0">
                  <c:v>0</c:v>
                </c:pt>
                <c:pt idx="1">
                  <c:v>0</c:v>
                </c:pt>
                <c:pt idx="2">
                  <c:v>1</c:v>
                </c:pt>
                <c:pt idx="3">
                  <c:v>2</c:v>
                </c:pt>
                <c:pt idx="4">
                  <c:v>0</c:v>
                </c:pt>
                <c:pt idx="5">
                  <c:v>1</c:v>
                </c:pt>
                <c:pt idx="6">
                  <c:v>2</c:v>
                </c:pt>
                <c:pt idx="7">
                  <c:v>2</c:v>
                </c:pt>
                <c:pt idx="8">
                  <c:v>2</c:v>
                </c:pt>
                <c:pt idx="9">
                  <c:v>3</c:v>
                </c:pt>
                <c:pt idx="10">
                  <c:v>2</c:v>
                </c:pt>
                <c:pt idx="11">
                  <c:v>4</c:v>
                </c:pt>
                <c:pt idx="12">
                  <c:v>2</c:v>
                </c:pt>
                <c:pt idx="13">
                  <c:v>3</c:v>
                </c:pt>
                <c:pt idx="14">
                  <c:v>5</c:v>
                </c:pt>
                <c:pt idx="15">
                  <c:v>6</c:v>
                </c:pt>
                <c:pt idx="16">
                  <c:v>1</c:v>
                </c:pt>
                <c:pt idx="17">
                  <c:v>7</c:v>
                </c:pt>
              </c:numCache>
            </c:numRef>
          </c:val>
          <c:extLst>
            <c:ext xmlns:c16="http://schemas.microsoft.com/office/drawing/2014/chart" uri="{C3380CC4-5D6E-409C-BE32-E72D297353CC}">
              <c16:uniqueId val="{00000002-93D9-4F1E-8C95-7FEE32858999}"/>
            </c:ext>
          </c:extLst>
        </c:ser>
        <c:dLbls>
          <c:showLegendKey val="0"/>
          <c:showVal val="0"/>
          <c:showCatName val="0"/>
          <c:showSerName val="0"/>
          <c:showPercent val="0"/>
          <c:showBubbleSize val="0"/>
        </c:dLbls>
        <c:gapWidth val="150"/>
        <c:overlap val="100"/>
        <c:axId val="625550904"/>
        <c:axId val="625543360"/>
      </c:barChart>
      <c:catAx>
        <c:axId val="62555090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1" i="0" u="none" strike="noStrike" kern="1200" baseline="0">
                <a:solidFill>
                  <a:schemeClr val="tx1">
                    <a:lumMod val="65000"/>
                    <a:lumOff val="35000"/>
                  </a:schemeClr>
                </a:solidFill>
                <a:latin typeface="+mn-lt"/>
                <a:ea typeface="+mn-ea"/>
                <a:cs typeface="+mn-cs"/>
              </a:defRPr>
            </a:pPr>
            <a:endParaRPr lang="en-US"/>
          </a:p>
        </c:txPr>
        <c:crossAx val="625543360"/>
        <c:crosses val="autoZero"/>
        <c:auto val="1"/>
        <c:lblAlgn val="ctr"/>
        <c:lblOffset val="100"/>
        <c:noMultiLvlLbl val="0"/>
      </c:catAx>
      <c:valAx>
        <c:axId val="625543360"/>
        <c:scaling>
          <c:orientation val="minMax"/>
        </c:scaling>
        <c:delete val="0"/>
        <c:axPos val="t"/>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2555090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Sheet4!$B$7</c:f>
              <c:strCache>
                <c:ptCount val="1"/>
                <c:pt idx="0">
                  <c:v>Current SNOMED term insufficient</c:v>
                </c:pt>
              </c:strCache>
            </c:strRef>
          </c:tx>
          <c:spPr>
            <a:solidFill>
              <a:schemeClr val="accent1"/>
            </a:solidFill>
            <a:ln>
              <a:noFill/>
            </a:ln>
            <a:effectLst/>
          </c:spPr>
          <c:invertIfNegative val="0"/>
          <c:cat>
            <c:strRef>
              <c:f>Sheet4!$A$8:$A$21</c:f>
              <c:strCache>
                <c:ptCount val="14"/>
                <c:pt idx="0">
                  <c:v>Tonometry: Tonopen (Applanation Tonometry)</c:v>
                </c:pt>
                <c:pt idx="1">
                  <c:v>Bleb-Cystic (Bulbar conjunctival drainage bleb)</c:v>
                </c:pt>
                <c:pt idx="2">
                  <c:v>Bleb-Elevated (Bulbar conjunctival drainage bleb)</c:v>
                </c:pt>
                <c:pt idx="3">
                  <c:v>Bleb-Diffuse (Bulbar conjunctival drainage bleb)</c:v>
                </c:pt>
                <c:pt idx="4">
                  <c:v>Bleb-Seidel Negative (Bulbar conjunctival drainage bleb)</c:v>
                </c:pt>
                <c:pt idx="5">
                  <c:v>Tonometry method: ORA (Non-contact tonometry)</c:v>
                </c:pt>
                <c:pt idx="6">
                  <c:v>Gonioscopy grading: Grade 2 (Narrow angle of anterior chamber)</c:v>
                </c:pt>
                <c:pt idx="7">
                  <c:v>Bleb-Thickened (Bulbar conjunctival drainage bleb)</c:v>
                </c:pt>
                <c:pt idx="8">
                  <c:v>Gonioscopy grading: Grade 1 (Narrow angle of anterior chamber) </c:v>
                </c:pt>
                <c:pt idx="9">
                  <c:v>Gonioscopy grading: Slit (Narrow angle of anterior chamber) </c:v>
                </c:pt>
                <c:pt idx="10">
                  <c:v>Gonioscopy grading: Grade 0 (Narrow angle of anterior chamber) </c:v>
                </c:pt>
                <c:pt idx="11">
                  <c:v>Gonioscopy grading: Grade 4 (Wide open angle)</c:v>
                </c:pt>
                <c:pt idx="12">
                  <c:v>Gonioscopy grading: Grade 3 (Moderate open angle)</c:v>
                </c:pt>
                <c:pt idx="13">
                  <c:v>Tonometry method: Non-contact air puff (Non-contact tonometry)</c:v>
                </c:pt>
              </c:strCache>
            </c:strRef>
          </c:cat>
          <c:val>
            <c:numRef>
              <c:f>Sheet4!$B$8:$B$21</c:f>
              <c:numCache>
                <c:formatCode>General</c:formatCode>
                <c:ptCount val="14"/>
                <c:pt idx="0">
                  <c:v>9</c:v>
                </c:pt>
                <c:pt idx="1">
                  <c:v>8</c:v>
                </c:pt>
                <c:pt idx="2">
                  <c:v>8</c:v>
                </c:pt>
                <c:pt idx="3">
                  <c:v>8</c:v>
                </c:pt>
                <c:pt idx="4">
                  <c:v>8</c:v>
                </c:pt>
                <c:pt idx="5">
                  <c:v>7</c:v>
                </c:pt>
                <c:pt idx="6">
                  <c:v>7</c:v>
                </c:pt>
                <c:pt idx="7">
                  <c:v>7</c:v>
                </c:pt>
                <c:pt idx="8">
                  <c:v>6</c:v>
                </c:pt>
                <c:pt idx="9">
                  <c:v>6</c:v>
                </c:pt>
                <c:pt idx="10">
                  <c:v>6</c:v>
                </c:pt>
                <c:pt idx="11">
                  <c:v>4</c:v>
                </c:pt>
                <c:pt idx="12">
                  <c:v>4</c:v>
                </c:pt>
                <c:pt idx="13">
                  <c:v>3</c:v>
                </c:pt>
              </c:numCache>
            </c:numRef>
          </c:val>
          <c:extLst>
            <c:ext xmlns:c16="http://schemas.microsoft.com/office/drawing/2014/chart" uri="{C3380CC4-5D6E-409C-BE32-E72D297353CC}">
              <c16:uniqueId val="{00000000-E5F0-421E-BBAF-42A0018291A2}"/>
            </c:ext>
          </c:extLst>
        </c:ser>
        <c:ser>
          <c:idx val="1"/>
          <c:order val="1"/>
          <c:tx>
            <c:strRef>
              <c:f>Sheet4!$C$7</c:f>
              <c:strCache>
                <c:ptCount val="1"/>
                <c:pt idx="0">
                  <c:v>Current SNOMED term sufficient</c:v>
                </c:pt>
              </c:strCache>
            </c:strRef>
          </c:tx>
          <c:spPr>
            <a:solidFill>
              <a:schemeClr val="accent2"/>
            </a:solidFill>
            <a:ln>
              <a:noFill/>
            </a:ln>
            <a:effectLst/>
          </c:spPr>
          <c:invertIfNegative val="0"/>
          <c:cat>
            <c:strRef>
              <c:f>Sheet4!$A$8:$A$21</c:f>
              <c:strCache>
                <c:ptCount val="14"/>
                <c:pt idx="0">
                  <c:v>Tonometry: Tonopen (Applanation Tonometry)</c:v>
                </c:pt>
                <c:pt idx="1">
                  <c:v>Bleb-Cystic (Bulbar conjunctival drainage bleb)</c:v>
                </c:pt>
                <c:pt idx="2">
                  <c:v>Bleb-Elevated (Bulbar conjunctival drainage bleb)</c:v>
                </c:pt>
                <c:pt idx="3">
                  <c:v>Bleb-Diffuse (Bulbar conjunctival drainage bleb)</c:v>
                </c:pt>
                <c:pt idx="4">
                  <c:v>Bleb-Seidel Negative (Bulbar conjunctival drainage bleb)</c:v>
                </c:pt>
                <c:pt idx="5">
                  <c:v>Tonometry method: ORA (Non-contact tonometry)</c:v>
                </c:pt>
                <c:pt idx="6">
                  <c:v>Gonioscopy grading: Grade 2 (Narrow angle of anterior chamber)</c:v>
                </c:pt>
                <c:pt idx="7">
                  <c:v>Bleb-Thickened (Bulbar conjunctival drainage bleb)</c:v>
                </c:pt>
                <c:pt idx="8">
                  <c:v>Gonioscopy grading: Grade 1 (Narrow angle of anterior chamber) </c:v>
                </c:pt>
                <c:pt idx="9">
                  <c:v>Gonioscopy grading: Slit (Narrow angle of anterior chamber) </c:v>
                </c:pt>
                <c:pt idx="10">
                  <c:v>Gonioscopy grading: Grade 0 (Narrow angle of anterior chamber) </c:v>
                </c:pt>
                <c:pt idx="11">
                  <c:v>Gonioscopy grading: Grade 4 (Wide open angle)</c:v>
                </c:pt>
                <c:pt idx="12">
                  <c:v>Gonioscopy grading: Grade 3 (Moderate open angle)</c:v>
                </c:pt>
                <c:pt idx="13">
                  <c:v>Tonometry method: Non-contact air puff (Non-contact tonometry)</c:v>
                </c:pt>
              </c:strCache>
            </c:strRef>
          </c:cat>
          <c:val>
            <c:numRef>
              <c:f>Sheet4!$C$8:$C$21</c:f>
              <c:numCache>
                <c:formatCode>General</c:formatCode>
                <c:ptCount val="14"/>
                <c:pt idx="0">
                  <c:v>0</c:v>
                </c:pt>
                <c:pt idx="1">
                  <c:v>1</c:v>
                </c:pt>
                <c:pt idx="2">
                  <c:v>1</c:v>
                </c:pt>
                <c:pt idx="3">
                  <c:v>1</c:v>
                </c:pt>
                <c:pt idx="4">
                  <c:v>1</c:v>
                </c:pt>
                <c:pt idx="5">
                  <c:v>1</c:v>
                </c:pt>
                <c:pt idx="6">
                  <c:v>2</c:v>
                </c:pt>
                <c:pt idx="7">
                  <c:v>2</c:v>
                </c:pt>
                <c:pt idx="8">
                  <c:v>3</c:v>
                </c:pt>
                <c:pt idx="9">
                  <c:v>3</c:v>
                </c:pt>
                <c:pt idx="10">
                  <c:v>3</c:v>
                </c:pt>
                <c:pt idx="11">
                  <c:v>5</c:v>
                </c:pt>
                <c:pt idx="12">
                  <c:v>5</c:v>
                </c:pt>
                <c:pt idx="13">
                  <c:v>6</c:v>
                </c:pt>
              </c:numCache>
            </c:numRef>
          </c:val>
          <c:extLst>
            <c:ext xmlns:c16="http://schemas.microsoft.com/office/drawing/2014/chart" uri="{C3380CC4-5D6E-409C-BE32-E72D297353CC}">
              <c16:uniqueId val="{00000001-E5F0-421E-BBAF-42A0018291A2}"/>
            </c:ext>
          </c:extLst>
        </c:ser>
        <c:dLbls>
          <c:showLegendKey val="0"/>
          <c:showVal val="0"/>
          <c:showCatName val="0"/>
          <c:showSerName val="0"/>
          <c:showPercent val="0"/>
          <c:showBubbleSize val="0"/>
        </c:dLbls>
        <c:gapWidth val="150"/>
        <c:overlap val="100"/>
        <c:axId val="640008584"/>
        <c:axId val="640009896"/>
      </c:barChart>
      <c:catAx>
        <c:axId val="64000858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640009896"/>
        <c:crosses val="autoZero"/>
        <c:auto val="1"/>
        <c:lblAlgn val="ctr"/>
        <c:lblOffset val="100"/>
        <c:noMultiLvlLbl val="0"/>
      </c:catAx>
      <c:valAx>
        <c:axId val="640009896"/>
        <c:scaling>
          <c:orientation val="minMax"/>
        </c:scaling>
        <c:delete val="0"/>
        <c:axPos val="t"/>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4000858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FA49D3E-07F2-48E8-9513-48ADFE07B78D}" type="datetimeFigureOut">
              <a:rPr lang="en-GB" smtClean="0"/>
              <a:t>13/07/2023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F04DEC6-808D-42E3-8A17-381ECADD241F}" type="slidenum">
              <a:rPr lang="en-GB" smtClean="0"/>
              <a:t>‹#›</a:t>
            </a:fld>
            <a:endParaRPr lang="en-GB"/>
          </a:p>
        </p:txBody>
      </p:sp>
    </p:spTree>
    <p:extLst>
      <p:ext uri="{BB962C8B-B14F-4D97-AF65-F5344CB8AC3E}">
        <p14:creationId xmlns:p14="http://schemas.microsoft.com/office/powerpoint/2010/main" val="40587279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7752F71-4DB8-461B-9816-37489391CBC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05071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5"/>
        <p:cNvGrpSpPr/>
        <p:nvPr/>
      </p:nvGrpSpPr>
      <p:grpSpPr>
        <a:xfrm>
          <a:off x="0" y="0"/>
          <a:ext cx="0" cy="0"/>
          <a:chOff x="0" y="0"/>
          <a:chExt cx="0" cy="0"/>
        </a:xfrm>
      </p:grpSpPr>
      <p:sp>
        <p:nvSpPr>
          <p:cNvPr id="516" name="Google Shape;516;p17:notes"/>
          <p:cNvSpPr txBox="1">
            <a:spLocks noGrp="1"/>
          </p:cNvSpPr>
          <p:nvPr>
            <p:ph type="body" idx="1"/>
          </p:nvPr>
        </p:nvSpPr>
        <p:spPr>
          <a:xfrm>
            <a:off x="701040" y="4415790"/>
            <a:ext cx="5608200" cy="41835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200"/>
              <a:buFont typeface="Arial"/>
              <a:buNone/>
            </a:pPr>
            <a:r>
              <a:rPr lang="en-US"/>
              <a:t>Authors research evidence based articles and journals to ensure that the SNOMED content is modelled correctly and is not just accurate but clinically validated as well</a:t>
            </a:r>
            <a:endParaRPr/>
          </a:p>
          <a:p>
            <a:pPr marL="0" lvl="0" indent="0" algn="l" rtl="0">
              <a:lnSpc>
                <a:spcPct val="100000"/>
              </a:lnSpc>
              <a:spcBef>
                <a:spcPts val="0"/>
              </a:spcBef>
              <a:spcAft>
                <a:spcPts val="0"/>
              </a:spcAft>
              <a:buClr>
                <a:schemeClr val="dk1"/>
              </a:buClr>
              <a:buSzPts val="1200"/>
              <a:buFont typeface="Arial"/>
              <a:buNone/>
            </a:pPr>
            <a:endParaRPr/>
          </a:p>
          <a:p>
            <a:pPr marL="0" lvl="0" indent="0" algn="l" rtl="0">
              <a:lnSpc>
                <a:spcPct val="100000"/>
              </a:lnSpc>
              <a:spcBef>
                <a:spcPts val="0"/>
              </a:spcBef>
              <a:spcAft>
                <a:spcPts val="0"/>
              </a:spcAft>
              <a:buClr>
                <a:schemeClr val="dk1"/>
              </a:buClr>
              <a:buSzPts val="1200"/>
              <a:buFont typeface="Arial"/>
              <a:buNone/>
            </a:pPr>
            <a:r>
              <a:rPr lang="en-US"/>
              <a:t>Even in a single hospital clinicians can refer to clinical ideas by different names or terms or abbreviations, so internationally this can increase significantly, and that can bring challenges to ensure that we are still taking about the same thing. SNOMED ensures that these idea can be represented in a number of different ways by allowing the addition of various descriptions that can be searched and retrieved.</a:t>
            </a:r>
            <a:endParaRPr/>
          </a:p>
          <a:p>
            <a:pPr marL="0" lvl="0" indent="0" algn="l" rtl="0">
              <a:lnSpc>
                <a:spcPct val="100000"/>
              </a:lnSpc>
              <a:spcBef>
                <a:spcPts val="0"/>
              </a:spcBef>
              <a:spcAft>
                <a:spcPts val="0"/>
              </a:spcAft>
              <a:buClr>
                <a:schemeClr val="dk1"/>
              </a:buClr>
              <a:buSzPts val="1200"/>
              <a:buFont typeface="Arial"/>
              <a:buNone/>
            </a:pPr>
            <a:endParaRPr/>
          </a:p>
          <a:p>
            <a:pPr marL="0" lvl="0" indent="0" algn="l" rtl="0">
              <a:lnSpc>
                <a:spcPct val="100000"/>
              </a:lnSpc>
              <a:spcBef>
                <a:spcPts val="0"/>
              </a:spcBef>
              <a:spcAft>
                <a:spcPts val="0"/>
              </a:spcAft>
              <a:buClr>
                <a:schemeClr val="dk1"/>
              </a:buClr>
              <a:buSzPts val="1200"/>
              <a:buFont typeface="Arial"/>
              <a:buNone/>
            </a:pPr>
            <a:r>
              <a:rPr lang="en-US"/>
              <a:t>There are a number of maps from SNOMED to a number of various international standards. These are done by specialist mappers you have domain knowledge of the source and targets of these maps.</a:t>
            </a:r>
            <a:endParaRPr/>
          </a:p>
          <a:p>
            <a:pPr marL="0" lvl="0" indent="0" algn="l" rtl="0">
              <a:lnSpc>
                <a:spcPct val="100000"/>
              </a:lnSpc>
              <a:spcBef>
                <a:spcPts val="0"/>
              </a:spcBef>
              <a:spcAft>
                <a:spcPts val="0"/>
              </a:spcAft>
              <a:buClr>
                <a:schemeClr val="dk1"/>
              </a:buClr>
              <a:buSzPts val="1200"/>
              <a:buFont typeface="Arial"/>
              <a:buNone/>
            </a:pPr>
            <a:endParaRPr/>
          </a:p>
          <a:p>
            <a:pPr marL="0" lvl="0" indent="0" algn="l" rtl="0">
              <a:lnSpc>
                <a:spcPct val="100000"/>
              </a:lnSpc>
              <a:spcBef>
                <a:spcPts val="0"/>
              </a:spcBef>
              <a:spcAft>
                <a:spcPts val="0"/>
              </a:spcAft>
              <a:buClr>
                <a:schemeClr val="dk1"/>
              </a:buClr>
              <a:buSzPts val="1200"/>
              <a:buFont typeface="Arial"/>
              <a:buNone/>
            </a:pPr>
            <a:r>
              <a:rPr lang="en-US"/>
              <a:t>The increasing use of SNOMED across the world is showing the fantastic possibilities and benefits of SNOMED in enhancing interoperability.</a:t>
            </a:r>
            <a:endParaRPr/>
          </a:p>
        </p:txBody>
      </p:sp>
      <p:sp>
        <p:nvSpPr>
          <p:cNvPr id="517" name="Google Shape;517;p17: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0"/>
        <p:cNvGrpSpPr/>
        <p:nvPr/>
      </p:nvGrpSpPr>
      <p:grpSpPr>
        <a:xfrm>
          <a:off x="0" y="0"/>
          <a:ext cx="0" cy="0"/>
          <a:chOff x="0" y="0"/>
          <a:chExt cx="0" cy="0"/>
        </a:xfrm>
      </p:grpSpPr>
      <p:sp>
        <p:nvSpPr>
          <p:cNvPr id="551" name="Google Shape;551;p21:notes"/>
          <p:cNvSpPr txBox="1">
            <a:spLocks noGrp="1"/>
          </p:cNvSpPr>
          <p:nvPr>
            <p:ph type="body" idx="1"/>
          </p:nvPr>
        </p:nvSpPr>
        <p:spPr>
          <a:xfrm>
            <a:off x="701040" y="4415790"/>
            <a:ext cx="5608200" cy="41835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552" name="Google Shape;552;p21: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3"/>
        <p:cNvGrpSpPr/>
        <p:nvPr/>
      </p:nvGrpSpPr>
      <p:grpSpPr>
        <a:xfrm>
          <a:off x="0" y="0"/>
          <a:ext cx="0" cy="0"/>
          <a:chOff x="0" y="0"/>
          <a:chExt cx="0" cy="0"/>
        </a:xfrm>
      </p:grpSpPr>
      <p:sp>
        <p:nvSpPr>
          <p:cNvPr id="574" name="Google Shape;574;p2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575" name="Google Shape;575;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spcAft>
                <a:spcPts val="1200"/>
              </a:spcAft>
              <a:buFont typeface="Arial" panose="020B0604020202020204" pitchFamily="34" charset="0"/>
              <a:buNone/>
            </a:pPr>
            <a:r>
              <a:rPr lang="en-GB" sz="1200" dirty="0">
                <a:latin typeface="Open Sans" panose="020B0606030504020204" pitchFamily="34" charset="0"/>
                <a:ea typeface="Open Sans" panose="020B0606030504020204" pitchFamily="34" charset="0"/>
                <a:cs typeface="Open Sans" panose="020B0606030504020204" pitchFamily="34" charset="0"/>
              </a:rPr>
              <a:t>So, what is the coverage of Medisoft use?  Well, there has been wide uptake across the UK, with it supplying around 70% of hospital trusts.  How does it relate to UK Biobank recruitment centres?  Well, here they are ordered by the number of self-reported glaucoma cases.  And these are the centres where the major local ophthalmology unit uses Medisoft, including 14 of the top 16 in terms of numbers of participants.  We estimate there will be linked data for 15,000 UK Biobank participants with glaucoma.</a:t>
            </a:r>
          </a:p>
        </p:txBody>
      </p:sp>
      <p:sp>
        <p:nvSpPr>
          <p:cNvPr id="4" name="Slide Number Placeholder 3"/>
          <p:cNvSpPr>
            <a:spLocks noGrp="1"/>
          </p:cNvSpPr>
          <p:nvPr>
            <p:ph type="sldNum" sz="quarter" idx="5"/>
          </p:nvPr>
        </p:nvSpPr>
        <p:spPr/>
        <p:txBody>
          <a:bodyPr/>
          <a:lstStyle/>
          <a:p>
            <a:fld id="{1C68840E-6499-4C1B-9E8F-F285CEA4BDF7}" type="slidenum">
              <a:rPr lang="en-GB" smtClean="0"/>
              <a:t>6</a:t>
            </a:fld>
            <a:endParaRPr lang="en-GB"/>
          </a:p>
        </p:txBody>
      </p:sp>
    </p:spTree>
    <p:extLst>
      <p:ext uri="{BB962C8B-B14F-4D97-AF65-F5344CB8AC3E}">
        <p14:creationId xmlns:p14="http://schemas.microsoft.com/office/powerpoint/2010/main" val="22218337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895DA4E-D4D6-4A3C-8A29-F1543CD950A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531966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dk1"/>
              </a:solidFill>
              <a:latin typeface="Arial"/>
              <a:ea typeface="Arial"/>
              <a:cs typeface="Arial"/>
              <a:sym typeface="Arial"/>
            </a:endParaRPr>
          </a:p>
        </p:txBody>
      </p:sp>
      <p:sp>
        <p:nvSpPr>
          <p:cNvPr id="4" name="Slide Number Placeholder 3"/>
          <p:cNvSpPr>
            <a:spLocks noGrp="1"/>
          </p:cNvSpPr>
          <p:nvPr>
            <p:ph type="sldNum" sz="quarter" idx="5"/>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DED4B18D-C333-9549-B84C-3099D9AA4D50}" type="slidenum">
              <a:rPr kumimoji="0" lang="en-US" sz="1400" b="0" i="0" u="none" strike="noStrike" kern="0" cap="none" spc="0" normalizeH="0" baseline="0" noProof="0" smtClean="0">
                <a:ln>
                  <a:noFill/>
                </a:ln>
                <a:solidFill>
                  <a:srgbClr val="00000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8</a:t>
            </a:fld>
            <a:endParaRPr kumimoji="0" lang="en-US"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14436339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00000"/>
              </a:lnSpc>
              <a:spcBef>
                <a:spcPts val="0"/>
              </a:spcBef>
              <a:spcAft>
                <a:spcPts val="0"/>
              </a:spcAft>
              <a:buSzPts val="1400"/>
              <a:buNone/>
            </a:pPr>
            <a:endParaRPr lang="en-US" sz="1200" dirty="0">
              <a:solidFill>
                <a:schemeClr val="dk1"/>
              </a:solidFill>
              <a:latin typeface="Arial"/>
              <a:ea typeface="Arial"/>
              <a:cs typeface="Arial"/>
              <a:sym typeface="Arial"/>
            </a:endParaRPr>
          </a:p>
        </p:txBody>
      </p:sp>
      <p:sp>
        <p:nvSpPr>
          <p:cNvPr id="4" name="Slide Number Placeholder 3"/>
          <p:cNvSpPr>
            <a:spLocks noGrp="1"/>
          </p:cNvSpPr>
          <p:nvPr>
            <p:ph type="sldNum" sz="quarter" idx="5"/>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DED4B18D-C333-9549-B84C-3099D9AA4D50}" type="slidenum">
              <a:rPr kumimoji="0" lang="en-US" sz="1400" b="0" i="0" u="none" strike="noStrike" kern="0" cap="none" spc="0" normalizeH="0" baseline="0" noProof="0" smtClean="0">
                <a:ln>
                  <a:noFill/>
                </a:ln>
                <a:solidFill>
                  <a:srgbClr val="00000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9</a:t>
            </a:fld>
            <a:endParaRPr kumimoji="0" lang="en-US"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27280516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xml"/></Relationships>
</file>

<file path=ppt/slideLayouts/_rels/slideLayout26.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2.xml"/></Relationships>
</file>

<file path=ppt/slideLayouts/_rels/slideLayout27.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9C7723-58E7-4089-9E5D-1ECB9CA4E8D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3BCA2341-A970-48D9-8B98-B32B7ED3587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268CC5F8-CD80-4633-AC13-1398D12DC1B9}"/>
              </a:ext>
            </a:extLst>
          </p:cNvPr>
          <p:cNvSpPr>
            <a:spLocks noGrp="1"/>
          </p:cNvSpPr>
          <p:nvPr>
            <p:ph type="dt" sz="half" idx="10"/>
          </p:nvPr>
        </p:nvSpPr>
        <p:spPr/>
        <p:txBody>
          <a:bodyPr/>
          <a:lstStyle/>
          <a:p>
            <a:fld id="{2E8CDBEC-AC41-4762-AE4A-31E4DF50403C}" type="datetimeFigureOut">
              <a:rPr lang="en-GB" smtClean="0"/>
              <a:t>13/07/2023</a:t>
            </a:fld>
            <a:endParaRPr lang="en-GB"/>
          </a:p>
        </p:txBody>
      </p:sp>
      <p:sp>
        <p:nvSpPr>
          <p:cNvPr id="5" name="Footer Placeholder 4">
            <a:extLst>
              <a:ext uri="{FF2B5EF4-FFF2-40B4-BE49-F238E27FC236}">
                <a16:creationId xmlns:a16="http://schemas.microsoft.com/office/drawing/2014/main" id="{4B6526BE-A611-47F0-992E-6C5E233F28D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70E84D4-4316-43E7-A5FA-F3F6FBBBBC05}"/>
              </a:ext>
            </a:extLst>
          </p:cNvPr>
          <p:cNvSpPr>
            <a:spLocks noGrp="1"/>
          </p:cNvSpPr>
          <p:nvPr>
            <p:ph type="sldNum" sz="quarter" idx="12"/>
          </p:nvPr>
        </p:nvSpPr>
        <p:spPr/>
        <p:txBody>
          <a:bodyPr/>
          <a:lstStyle/>
          <a:p>
            <a:fld id="{E7149571-4F42-4EAC-94C2-8DD7F295B5C6}" type="slidenum">
              <a:rPr lang="en-GB" smtClean="0"/>
              <a:t>‹#›</a:t>
            </a:fld>
            <a:endParaRPr lang="en-GB"/>
          </a:p>
        </p:txBody>
      </p:sp>
    </p:spTree>
    <p:extLst>
      <p:ext uri="{BB962C8B-B14F-4D97-AF65-F5344CB8AC3E}">
        <p14:creationId xmlns:p14="http://schemas.microsoft.com/office/powerpoint/2010/main" val="7250058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049295-A9BF-40C4-B107-EFBFD5EC5000}"/>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3F3F3DB-581E-4AE5-8EED-DA50423D84D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5805A55-FF51-48CF-A924-2638850FE7BD}"/>
              </a:ext>
            </a:extLst>
          </p:cNvPr>
          <p:cNvSpPr>
            <a:spLocks noGrp="1"/>
          </p:cNvSpPr>
          <p:nvPr>
            <p:ph type="dt" sz="half" idx="10"/>
          </p:nvPr>
        </p:nvSpPr>
        <p:spPr/>
        <p:txBody>
          <a:bodyPr/>
          <a:lstStyle/>
          <a:p>
            <a:fld id="{2E8CDBEC-AC41-4762-AE4A-31E4DF50403C}" type="datetimeFigureOut">
              <a:rPr lang="en-GB" smtClean="0"/>
              <a:t>13/07/2023</a:t>
            </a:fld>
            <a:endParaRPr lang="en-GB"/>
          </a:p>
        </p:txBody>
      </p:sp>
      <p:sp>
        <p:nvSpPr>
          <p:cNvPr id="5" name="Footer Placeholder 4">
            <a:extLst>
              <a:ext uri="{FF2B5EF4-FFF2-40B4-BE49-F238E27FC236}">
                <a16:creationId xmlns:a16="http://schemas.microsoft.com/office/drawing/2014/main" id="{68DDF4D6-FF3B-4F73-BE54-CC281A398DD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75749FC-4FE6-447D-ABA3-9A11747E321F}"/>
              </a:ext>
            </a:extLst>
          </p:cNvPr>
          <p:cNvSpPr>
            <a:spLocks noGrp="1"/>
          </p:cNvSpPr>
          <p:nvPr>
            <p:ph type="sldNum" sz="quarter" idx="12"/>
          </p:nvPr>
        </p:nvSpPr>
        <p:spPr/>
        <p:txBody>
          <a:bodyPr/>
          <a:lstStyle/>
          <a:p>
            <a:fld id="{E7149571-4F42-4EAC-94C2-8DD7F295B5C6}" type="slidenum">
              <a:rPr lang="en-GB" smtClean="0"/>
              <a:t>‹#›</a:t>
            </a:fld>
            <a:endParaRPr lang="en-GB"/>
          </a:p>
        </p:txBody>
      </p:sp>
    </p:spTree>
    <p:extLst>
      <p:ext uri="{BB962C8B-B14F-4D97-AF65-F5344CB8AC3E}">
        <p14:creationId xmlns:p14="http://schemas.microsoft.com/office/powerpoint/2010/main" val="15750775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ED8C9FA-8D52-4255-9215-5CD0390F70C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318D34C-3A2E-4F23-A016-F8B6D6321B0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110AA7E-9179-407B-8B77-284E1F0595E3}"/>
              </a:ext>
            </a:extLst>
          </p:cNvPr>
          <p:cNvSpPr>
            <a:spLocks noGrp="1"/>
          </p:cNvSpPr>
          <p:nvPr>
            <p:ph type="dt" sz="half" idx="10"/>
          </p:nvPr>
        </p:nvSpPr>
        <p:spPr/>
        <p:txBody>
          <a:bodyPr/>
          <a:lstStyle/>
          <a:p>
            <a:fld id="{2E8CDBEC-AC41-4762-AE4A-31E4DF50403C}" type="datetimeFigureOut">
              <a:rPr lang="en-GB" smtClean="0"/>
              <a:t>13/07/2023</a:t>
            </a:fld>
            <a:endParaRPr lang="en-GB"/>
          </a:p>
        </p:txBody>
      </p:sp>
      <p:sp>
        <p:nvSpPr>
          <p:cNvPr id="5" name="Footer Placeholder 4">
            <a:extLst>
              <a:ext uri="{FF2B5EF4-FFF2-40B4-BE49-F238E27FC236}">
                <a16:creationId xmlns:a16="http://schemas.microsoft.com/office/drawing/2014/main" id="{6706C18D-E81F-488F-B3E5-6C86247AD30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2D8EEE4-9ABD-4042-A951-52AA8A6F8BC8}"/>
              </a:ext>
            </a:extLst>
          </p:cNvPr>
          <p:cNvSpPr>
            <a:spLocks noGrp="1"/>
          </p:cNvSpPr>
          <p:nvPr>
            <p:ph type="sldNum" sz="quarter" idx="12"/>
          </p:nvPr>
        </p:nvSpPr>
        <p:spPr/>
        <p:txBody>
          <a:bodyPr/>
          <a:lstStyle/>
          <a:p>
            <a:fld id="{E7149571-4F42-4EAC-94C2-8DD7F295B5C6}" type="slidenum">
              <a:rPr lang="en-GB" smtClean="0"/>
              <a:t>‹#›</a:t>
            </a:fld>
            <a:endParaRPr lang="en-GB"/>
          </a:p>
        </p:txBody>
      </p:sp>
    </p:spTree>
    <p:extLst>
      <p:ext uri="{BB962C8B-B14F-4D97-AF65-F5344CB8AC3E}">
        <p14:creationId xmlns:p14="http://schemas.microsoft.com/office/powerpoint/2010/main" val="22784610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 plain a">
  <p:cSld name="Title slide - plain a">
    <p:spTree>
      <p:nvGrpSpPr>
        <p:cNvPr id="1" name="Shape 100"/>
        <p:cNvGrpSpPr/>
        <p:nvPr/>
      </p:nvGrpSpPr>
      <p:grpSpPr>
        <a:xfrm>
          <a:off x="0" y="0"/>
          <a:ext cx="0" cy="0"/>
          <a:chOff x="0" y="0"/>
          <a:chExt cx="0" cy="0"/>
        </a:xfrm>
      </p:grpSpPr>
      <p:sp>
        <p:nvSpPr>
          <p:cNvPr id="101" name="Google Shape;101;p42"/>
          <p:cNvSpPr txBox="1">
            <a:spLocks noGrp="1"/>
          </p:cNvSpPr>
          <p:nvPr>
            <p:ph type="title"/>
          </p:nvPr>
        </p:nvSpPr>
        <p:spPr>
          <a:xfrm>
            <a:off x="609600" y="1109225"/>
            <a:ext cx="10972800" cy="758295"/>
          </a:xfrm>
          <a:prstGeom prst="rect">
            <a:avLst/>
          </a:prstGeom>
          <a:noFill/>
          <a:ln>
            <a:noFill/>
          </a:ln>
        </p:spPr>
        <p:txBody>
          <a:bodyPr spcFirstLastPara="1" wrap="square" lIns="91400" tIns="91400" rIns="91400" bIns="91400" anchor="ctr" anchorCtr="0">
            <a:noAutofit/>
          </a:bodyPr>
          <a:lstStyle>
            <a:lvl1pPr marR="0" lvl="0" algn="l">
              <a:lnSpc>
                <a:spcPct val="100000"/>
              </a:lnSpc>
              <a:spcBef>
                <a:spcPts val="0"/>
              </a:spcBef>
              <a:spcAft>
                <a:spcPts val="0"/>
              </a:spcAft>
              <a:buClr>
                <a:schemeClr val="accent1"/>
              </a:buClr>
              <a:buSzPts val="2400"/>
              <a:buFont typeface="Arial"/>
              <a:buNone/>
              <a:defRPr sz="3200" b="0" i="0" u="none" strike="noStrike" cap="none">
                <a:solidFill>
                  <a:schemeClr val="accent1"/>
                </a:solidFill>
                <a:latin typeface="Arial"/>
                <a:ea typeface="Arial"/>
                <a:cs typeface="Arial"/>
                <a:sym typeface="Arial"/>
              </a:defRPr>
            </a:lvl1pPr>
            <a:lvl2pPr lvl="1" algn="l">
              <a:lnSpc>
                <a:spcPct val="100000"/>
              </a:lnSpc>
              <a:spcBef>
                <a:spcPts val="0"/>
              </a:spcBef>
              <a:spcAft>
                <a:spcPts val="0"/>
              </a:spcAft>
              <a:buSzPts val="1800"/>
              <a:buNone/>
              <a:defRPr sz="2400"/>
            </a:lvl2pPr>
            <a:lvl3pPr lvl="2" algn="l">
              <a:lnSpc>
                <a:spcPct val="100000"/>
              </a:lnSpc>
              <a:spcBef>
                <a:spcPts val="0"/>
              </a:spcBef>
              <a:spcAft>
                <a:spcPts val="0"/>
              </a:spcAft>
              <a:buSzPts val="1800"/>
              <a:buNone/>
              <a:defRPr sz="2400"/>
            </a:lvl3pPr>
            <a:lvl4pPr lvl="3" algn="l">
              <a:lnSpc>
                <a:spcPct val="100000"/>
              </a:lnSpc>
              <a:spcBef>
                <a:spcPts val="0"/>
              </a:spcBef>
              <a:spcAft>
                <a:spcPts val="0"/>
              </a:spcAft>
              <a:buSzPts val="1800"/>
              <a:buNone/>
              <a:defRPr sz="2400"/>
            </a:lvl4pPr>
            <a:lvl5pPr lvl="4" algn="l">
              <a:lnSpc>
                <a:spcPct val="100000"/>
              </a:lnSpc>
              <a:spcBef>
                <a:spcPts val="0"/>
              </a:spcBef>
              <a:spcAft>
                <a:spcPts val="0"/>
              </a:spcAft>
              <a:buSzPts val="1800"/>
              <a:buNone/>
              <a:defRPr sz="2400"/>
            </a:lvl5pPr>
            <a:lvl6pPr lvl="5" algn="l">
              <a:lnSpc>
                <a:spcPct val="100000"/>
              </a:lnSpc>
              <a:spcBef>
                <a:spcPts val="0"/>
              </a:spcBef>
              <a:spcAft>
                <a:spcPts val="0"/>
              </a:spcAft>
              <a:buSzPts val="1800"/>
              <a:buNone/>
              <a:defRPr sz="2400"/>
            </a:lvl6pPr>
            <a:lvl7pPr lvl="6" algn="l">
              <a:lnSpc>
                <a:spcPct val="100000"/>
              </a:lnSpc>
              <a:spcBef>
                <a:spcPts val="0"/>
              </a:spcBef>
              <a:spcAft>
                <a:spcPts val="0"/>
              </a:spcAft>
              <a:buSzPts val="1800"/>
              <a:buNone/>
              <a:defRPr sz="2400"/>
            </a:lvl7pPr>
            <a:lvl8pPr lvl="7" algn="l">
              <a:lnSpc>
                <a:spcPct val="100000"/>
              </a:lnSpc>
              <a:spcBef>
                <a:spcPts val="0"/>
              </a:spcBef>
              <a:spcAft>
                <a:spcPts val="0"/>
              </a:spcAft>
              <a:buSzPts val="1800"/>
              <a:buNone/>
              <a:defRPr sz="2400"/>
            </a:lvl8pPr>
            <a:lvl9pPr lvl="8" algn="l">
              <a:lnSpc>
                <a:spcPct val="100000"/>
              </a:lnSpc>
              <a:spcBef>
                <a:spcPts val="0"/>
              </a:spcBef>
              <a:spcAft>
                <a:spcPts val="0"/>
              </a:spcAft>
              <a:buSzPts val="1800"/>
              <a:buNone/>
              <a:defRPr sz="2400"/>
            </a:lvl9pPr>
          </a:lstStyle>
          <a:p>
            <a:endParaRPr/>
          </a:p>
        </p:txBody>
      </p:sp>
      <p:sp>
        <p:nvSpPr>
          <p:cNvPr id="102" name="Google Shape;102;p42"/>
          <p:cNvSpPr txBox="1">
            <a:spLocks noGrp="1"/>
          </p:cNvSpPr>
          <p:nvPr>
            <p:ph type="body" idx="1"/>
          </p:nvPr>
        </p:nvSpPr>
        <p:spPr>
          <a:xfrm>
            <a:off x="618068" y="1875984"/>
            <a:ext cx="11006667" cy="4287749"/>
          </a:xfrm>
          <a:prstGeom prst="rect">
            <a:avLst/>
          </a:prstGeom>
          <a:noFill/>
          <a:ln>
            <a:noFill/>
          </a:ln>
        </p:spPr>
        <p:txBody>
          <a:bodyPr spcFirstLastPara="1" wrap="square" lIns="91400" tIns="91400" rIns="91400" bIns="91400" anchor="t" anchorCtr="0">
            <a:noAutofit/>
          </a:bodyPr>
          <a:lstStyle>
            <a:lvl1pPr marL="609585" marR="0" lvl="0" indent="-304792" algn="l">
              <a:lnSpc>
                <a:spcPct val="100000"/>
              </a:lnSpc>
              <a:spcBef>
                <a:spcPts val="1600"/>
              </a:spcBef>
              <a:spcAft>
                <a:spcPts val="0"/>
              </a:spcAft>
              <a:buClr>
                <a:schemeClr val="accent2"/>
              </a:buClr>
              <a:buSzPts val="1400"/>
              <a:buFont typeface="Arial"/>
              <a:buNone/>
              <a:defRPr sz="1867" b="0" i="0" u="none" strike="noStrike" cap="none">
                <a:solidFill>
                  <a:schemeClr val="accent2"/>
                </a:solidFill>
                <a:latin typeface="Arial"/>
                <a:ea typeface="Arial"/>
                <a:cs typeface="Arial"/>
                <a:sym typeface="Arial"/>
              </a:defRPr>
            </a:lvl1pPr>
            <a:lvl2pPr marL="1219170" marR="0" lvl="1" indent="-304792" algn="l">
              <a:lnSpc>
                <a:spcPct val="100000"/>
              </a:lnSpc>
              <a:spcBef>
                <a:spcPts val="1600"/>
              </a:spcBef>
              <a:spcAft>
                <a:spcPts val="0"/>
              </a:spcAft>
              <a:buClr>
                <a:srgbClr val="1D1E20"/>
              </a:buClr>
              <a:buSzPts val="1400"/>
              <a:buFont typeface="Arial"/>
              <a:buNone/>
              <a:defRPr sz="1867" b="0" i="0" u="none" strike="noStrike" cap="none">
                <a:solidFill>
                  <a:srgbClr val="1D1E20"/>
                </a:solidFill>
                <a:latin typeface="Arial"/>
                <a:ea typeface="Arial"/>
                <a:cs typeface="Arial"/>
                <a:sym typeface="Arial"/>
              </a:defRPr>
            </a:lvl2pPr>
            <a:lvl3pPr marL="1828754" marR="0" lvl="2" indent="-304792" algn="l">
              <a:lnSpc>
                <a:spcPct val="100000"/>
              </a:lnSpc>
              <a:spcBef>
                <a:spcPts val="1067"/>
              </a:spcBef>
              <a:spcAft>
                <a:spcPts val="0"/>
              </a:spcAft>
              <a:buClr>
                <a:srgbClr val="1D1E20"/>
              </a:buClr>
              <a:buSzPts val="1200"/>
              <a:buFont typeface="Arial"/>
              <a:buNone/>
              <a:defRPr sz="1600" b="0" i="0" u="none" strike="noStrike" cap="none">
                <a:solidFill>
                  <a:srgbClr val="1D1E20"/>
                </a:solidFill>
                <a:latin typeface="Verdana"/>
                <a:ea typeface="Verdana"/>
                <a:cs typeface="Verdana"/>
                <a:sym typeface="Verdana"/>
              </a:defRPr>
            </a:lvl3pPr>
            <a:lvl4pPr marL="2438339" marR="0" lvl="3" indent="-304792" algn="l">
              <a:lnSpc>
                <a:spcPct val="100000"/>
              </a:lnSpc>
              <a:spcBef>
                <a:spcPts val="267"/>
              </a:spcBef>
              <a:spcAft>
                <a:spcPts val="0"/>
              </a:spcAft>
              <a:buClr>
                <a:srgbClr val="1D1E20"/>
              </a:buClr>
              <a:buSzPts val="1000"/>
              <a:buFont typeface="Arial"/>
              <a:buNone/>
              <a:defRPr sz="1333" b="0" i="0" u="none" strike="noStrike" cap="none">
                <a:solidFill>
                  <a:srgbClr val="1D1E20"/>
                </a:solidFill>
                <a:latin typeface="Verdana"/>
                <a:ea typeface="Verdana"/>
                <a:cs typeface="Verdana"/>
                <a:sym typeface="Verdana"/>
              </a:defRPr>
            </a:lvl4pPr>
            <a:lvl5pPr marL="3047924" marR="0" lvl="4" indent="-304792" algn="l">
              <a:lnSpc>
                <a:spcPct val="100000"/>
              </a:lnSpc>
              <a:spcBef>
                <a:spcPts val="533"/>
              </a:spcBef>
              <a:spcAft>
                <a:spcPts val="0"/>
              </a:spcAft>
              <a:buClr>
                <a:schemeClr val="dk1"/>
              </a:buClr>
              <a:buSzPts val="2000"/>
              <a:buFont typeface="Arial"/>
              <a:buNone/>
              <a:defRPr sz="2667" b="0" i="0" u="none" strike="noStrike" cap="none">
                <a:solidFill>
                  <a:schemeClr val="dk1"/>
                </a:solidFill>
                <a:latin typeface="Verdana"/>
                <a:ea typeface="Verdana"/>
                <a:cs typeface="Verdana"/>
                <a:sym typeface="Verdana"/>
              </a:defRPr>
            </a:lvl5pPr>
            <a:lvl6pPr marL="3657509" marR="0" lvl="5" indent="-474121"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6pPr>
            <a:lvl7pPr marL="4267093" marR="0" lvl="6" indent="-474121"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7pPr>
            <a:lvl8pPr marL="4876678" marR="0" lvl="7" indent="-474121"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8pPr>
            <a:lvl9pPr marL="5486263" marR="0" lvl="8" indent="-474121"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0998619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13_Title Slide">
  <p:cSld name="13_Title Slide">
    <p:spTree>
      <p:nvGrpSpPr>
        <p:cNvPr id="1" name="Shape 127"/>
        <p:cNvGrpSpPr/>
        <p:nvPr/>
      </p:nvGrpSpPr>
      <p:grpSpPr>
        <a:xfrm>
          <a:off x="0" y="0"/>
          <a:ext cx="0" cy="0"/>
          <a:chOff x="0" y="0"/>
          <a:chExt cx="0" cy="0"/>
        </a:xfrm>
      </p:grpSpPr>
      <p:sp>
        <p:nvSpPr>
          <p:cNvPr id="128" name="Google Shape;128;p45"/>
          <p:cNvSpPr/>
          <p:nvPr/>
        </p:nvSpPr>
        <p:spPr>
          <a:xfrm>
            <a:off x="0" y="0"/>
            <a:ext cx="1041600" cy="6858000"/>
          </a:xfrm>
          <a:prstGeom prst="rect">
            <a:avLst/>
          </a:prstGeom>
          <a:solidFill>
            <a:schemeClr val="lt1"/>
          </a:solidFill>
          <a:ln>
            <a:noFill/>
          </a:ln>
        </p:spPr>
        <p:txBody>
          <a:bodyPr spcFirstLastPara="1" wrap="square" lIns="91400" tIns="45700" rIns="91400"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29" name="Google Shape;129;p45"/>
          <p:cNvSpPr/>
          <p:nvPr/>
        </p:nvSpPr>
        <p:spPr>
          <a:xfrm>
            <a:off x="1" y="0"/>
            <a:ext cx="86100" cy="6858000"/>
          </a:xfrm>
          <a:prstGeom prst="rect">
            <a:avLst/>
          </a:prstGeom>
          <a:solidFill>
            <a:schemeClr val="accent5"/>
          </a:solidFill>
          <a:ln>
            <a:noFill/>
          </a:ln>
        </p:spPr>
        <p:txBody>
          <a:bodyPr spcFirstLastPara="1" wrap="square" lIns="91400" tIns="45700" rIns="91400"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30" name="Google Shape;130;p45"/>
          <p:cNvPicPr preferRelativeResize="0"/>
          <p:nvPr/>
        </p:nvPicPr>
        <p:blipFill rotWithShape="1">
          <a:blip r:embed="rId2">
            <a:alphaModFix/>
          </a:blip>
          <a:srcRect/>
          <a:stretch/>
        </p:blipFill>
        <p:spPr>
          <a:xfrm>
            <a:off x="11292000" y="0"/>
            <a:ext cx="900000" cy="900000"/>
          </a:xfrm>
          <a:prstGeom prst="rect">
            <a:avLst/>
          </a:prstGeom>
          <a:noFill/>
          <a:ln>
            <a:noFill/>
          </a:ln>
        </p:spPr>
      </p:pic>
      <p:sp>
        <p:nvSpPr>
          <p:cNvPr id="131" name="Google Shape;131;p45"/>
          <p:cNvSpPr txBox="1">
            <a:spLocks noGrp="1"/>
          </p:cNvSpPr>
          <p:nvPr>
            <p:ph type="body" idx="1"/>
          </p:nvPr>
        </p:nvSpPr>
        <p:spPr>
          <a:xfrm>
            <a:off x="360001" y="360001"/>
            <a:ext cx="10463100" cy="663731"/>
          </a:xfrm>
          <a:prstGeom prst="rect">
            <a:avLst/>
          </a:prstGeom>
          <a:noFill/>
          <a:ln>
            <a:noFill/>
          </a:ln>
        </p:spPr>
        <p:txBody>
          <a:bodyPr spcFirstLastPara="1" wrap="square" lIns="91425" tIns="45700" rIns="91425" bIns="45700" anchor="t" anchorCtr="0">
            <a:spAutoFit/>
          </a:bodyPr>
          <a:lstStyle>
            <a:lvl1pPr marL="609585" lvl="0" indent="-304792" algn="l">
              <a:lnSpc>
                <a:spcPct val="90000"/>
              </a:lnSpc>
              <a:spcBef>
                <a:spcPts val="1000"/>
              </a:spcBef>
              <a:spcAft>
                <a:spcPts val="0"/>
              </a:spcAft>
              <a:buClr>
                <a:schemeClr val="accent1"/>
              </a:buClr>
              <a:buSzPts val="3200"/>
              <a:buNone/>
              <a:defRPr sz="3200">
                <a:solidFill>
                  <a:schemeClr val="accent1"/>
                </a:solidFill>
                <a:latin typeface="Mulish SemiBold"/>
                <a:ea typeface="Mulish SemiBold"/>
                <a:cs typeface="Mulish SemiBold"/>
                <a:sym typeface="Mulish SemiBold"/>
              </a:defRPr>
            </a:lvl1pPr>
            <a:lvl2pPr marL="1219170" lvl="1" indent="-457189" algn="l">
              <a:lnSpc>
                <a:spcPct val="90000"/>
              </a:lnSpc>
              <a:spcBef>
                <a:spcPts val="500"/>
              </a:spcBef>
              <a:spcAft>
                <a:spcPts val="0"/>
              </a:spcAft>
              <a:buClr>
                <a:schemeClr val="dk1"/>
              </a:buClr>
              <a:buSzPts val="1800"/>
              <a:buChar char="•"/>
              <a:defRPr/>
            </a:lvl2pPr>
            <a:lvl3pPr marL="1828754" lvl="2" indent="-457189" algn="l">
              <a:lnSpc>
                <a:spcPct val="90000"/>
              </a:lnSpc>
              <a:spcBef>
                <a:spcPts val="500"/>
              </a:spcBef>
              <a:spcAft>
                <a:spcPts val="0"/>
              </a:spcAft>
              <a:buClr>
                <a:schemeClr val="dk1"/>
              </a:buClr>
              <a:buSzPts val="1800"/>
              <a:buChar char="•"/>
              <a:defRPr/>
            </a:lvl3pPr>
            <a:lvl4pPr marL="2438339" lvl="3" indent="-457189" algn="l">
              <a:lnSpc>
                <a:spcPct val="90000"/>
              </a:lnSpc>
              <a:spcBef>
                <a:spcPts val="500"/>
              </a:spcBef>
              <a:spcAft>
                <a:spcPts val="0"/>
              </a:spcAft>
              <a:buClr>
                <a:schemeClr val="dk1"/>
              </a:buClr>
              <a:buSzPts val="1800"/>
              <a:buChar char="•"/>
              <a:defRPr/>
            </a:lvl4pPr>
            <a:lvl5pPr marL="3047924" lvl="4" indent="-457189" algn="l">
              <a:lnSpc>
                <a:spcPct val="90000"/>
              </a:lnSpc>
              <a:spcBef>
                <a:spcPts val="500"/>
              </a:spcBef>
              <a:spcAft>
                <a:spcPts val="0"/>
              </a:spcAft>
              <a:buClr>
                <a:schemeClr val="dk1"/>
              </a:buClr>
              <a:buSzPts val="1800"/>
              <a:buChar char="•"/>
              <a:defRPr/>
            </a:lvl5pPr>
            <a:lvl6pPr marL="3657509" lvl="5" indent="-457189" algn="l">
              <a:lnSpc>
                <a:spcPct val="90000"/>
              </a:lnSpc>
              <a:spcBef>
                <a:spcPts val="500"/>
              </a:spcBef>
              <a:spcAft>
                <a:spcPts val="0"/>
              </a:spcAft>
              <a:buClr>
                <a:schemeClr val="dk1"/>
              </a:buClr>
              <a:buSzPts val="1800"/>
              <a:buChar char="•"/>
              <a:defRPr/>
            </a:lvl6pPr>
            <a:lvl7pPr marL="4267093" lvl="6" indent="-457189" algn="l">
              <a:lnSpc>
                <a:spcPct val="90000"/>
              </a:lnSpc>
              <a:spcBef>
                <a:spcPts val="500"/>
              </a:spcBef>
              <a:spcAft>
                <a:spcPts val="0"/>
              </a:spcAft>
              <a:buClr>
                <a:schemeClr val="dk1"/>
              </a:buClr>
              <a:buSzPts val="1800"/>
              <a:buChar char="•"/>
              <a:defRPr/>
            </a:lvl7pPr>
            <a:lvl8pPr marL="4876678" lvl="7" indent="-457189" algn="l">
              <a:lnSpc>
                <a:spcPct val="90000"/>
              </a:lnSpc>
              <a:spcBef>
                <a:spcPts val="500"/>
              </a:spcBef>
              <a:spcAft>
                <a:spcPts val="0"/>
              </a:spcAft>
              <a:buClr>
                <a:schemeClr val="dk1"/>
              </a:buClr>
              <a:buSzPts val="1800"/>
              <a:buChar char="•"/>
              <a:defRPr/>
            </a:lvl8pPr>
            <a:lvl9pPr marL="5486263" lvl="8" indent="-457189" algn="l">
              <a:lnSpc>
                <a:spcPct val="90000"/>
              </a:lnSpc>
              <a:spcBef>
                <a:spcPts val="500"/>
              </a:spcBef>
              <a:spcAft>
                <a:spcPts val="0"/>
              </a:spcAft>
              <a:buClr>
                <a:schemeClr val="dk1"/>
              </a:buClr>
              <a:buSzPts val="1800"/>
              <a:buChar char="•"/>
              <a:defRPr/>
            </a:lvl9pPr>
          </a:lstStyle>
          <a:p>
            <a:endParaRPr/>
          </a:p>
        </p:txBody>
      </p:sp>
      <p:sp>
        <p:nvSpPr>
          <p:cNvPr id="132" name="Google Shape;132;p45"/>
          <p:cNvSpPr txBox="1">
            <a:spLocks noGrp="1"/>
          </p:cNvSpPr>
          <p:nvPr>
            <p:ph type="body" idx="2"/>
          </p:nvPr>
        </p:nvSpPr>
        <p:spPr>
          <a:xfrm>
            <a:off x="360001" y="1014424"/>
            <a:ext cx="10463100" cy="5202000"/>
          </a:xfrm>
          <a:prstGeom prst="rect">
            <a:avLst/>
          </a:prstGeom>
          <a:noFill/>
          <a:ln>
            <a:noFill/>
          </a:ln>
        </p:spPr>
        <p:txBody>
          <a:bodyPr spcFirstLastPara="1" wrap="square" lIns="91425" tIns="45700" rIns="91425" bIns="45700" anchor="t" anchorCtr="0">
            <a:normAutofit/>
          </a:bodyPr>
          <a:lstStyle>
            <a:lvl1pPr marL="609585" lvl="0" indent="-541853" algn="l">
              <a:lnSpc>
                <a:spcPct val="90000"/>
              </a:lnSpc>
              <a:spcBef>
                <a:spcPts val="1000"/>
              </a:spcBef>
              <a:spcAft>
                <a:spcPts val="0"/>
              </a:spcAft>
              <a:buClr>
                <a:schemeClr val="dk2"/>
              </a:buClr>
              <a:buSzPts val="2800"/>
              <a:buChar char="•"/>
              <a:defRPr>
                <a:latin typeface="Mulish"/>
                <a:ea typeface="Mulish"/>
                <a:cs typeface="Mulish"/>
                <a:sym typeface="Mulish"/>
              </a:defRPr>
            </a:lvl1pPr>
            <a:lvl2pPr marL="1219170" lvl="1" indent="-507987" algn="l">
              <a:lnSpc>
                <a:spcPct val="90000"/>
              </a:lnSpc>
              <a:spcBef>
                <a:spcPts val="500"/>
              </a:spcBef>
              <a:spcAft>
                <a:spcPts val="0"/>
              </a:spcAft>
              <a:buClr>
                <a:schemeClr val="dk2"/>
              </a:buClr>
              <a:buSzPts val="2400"/>
              <a:buChar char="•"/>
              <a:defRPr>
                <a:latin typeface="Mulish"/>
                <a:ea typeface="Mulish"/>
                <a:cs typeface="Mulish"/>
                <a:sym typeface="Mulish"/>
              </a:defRPr>
            </a:lvl2pPr>
            <a:lvl3pPr marL="1828754" lvl="2" indent="-474121" algn="l">
              <a:lnSpc>
                <a:spcPct val="90000"/>
              </a:lnSpc>
              <a:spcBef>
                <a:spcPts val="500"/>
              </a:spcBef>
              <a:spcAft>
                <a:spcPts val="0"/>
              </a:spcAft>
              <a:buClr>
                <a:schemeClr val="dk2"/>
              </a:buClr>
              <a:buSzPts val="2000"/>
              <a:buChar char="•"/>
              <a:defRPr>
                <a:latin typeface="Mulish"/>
                <a:ea typeface="Mulish"/>
                <a:cs typeface="Mulish"/>
                <a:sym typeface="Mulish"/>
              </a:defRPr>
            </a:lvl3pPr>
            <a:lvl4pPr marL="2438339" lvl="3" indent="-457189" algn="l">
              <a:lnSpc>
                <a:spcPct val="90000"/>
              </a:lnSpc>
              <a:spcBef>
                <a:spcPts val="500"/>
              </a:spcBef>
              <a:spcAft>
                <a:spcPts val="0"/>
              </a:spcAft>
              <a:buClr>
                <a:schemeClr val="dk2"/>
              </a:buClr>
              <a:buSzPts val="1800"/>
              <a:buChar char="•"/>
              <a:defRPr>
                <a:latin typeface="Mulish"/>
                <a:ea typeface="Mulish"/>
                <a:cs typeface="Mulish"/>
                <a:sym typeface="Mulish"/>
              </a:defRPr>
            </a:lvl4pPr>
            <a:lvl5pPr marL="3047924" lvl="4" indent="-457189" algn="l">
              <a:lnSpc>
                <a:spcPct val="90000"/>
              </a:lnSpc>
              <a:spcBef>
                <a:spcPts val="500"/>
              </a:spcBef>
              <a:spcAft>
                <a:spcPts val="0"/>
              </a:spcAft>
              <a:buClr>
                <a:schemeClr val="dk2"/>
              </a:buClr>
              <a:buSzPts val="1800"/>
              <a:buChar char="•"/>
              <a:defRPr>
                <a:latin typeface="Mulish"/>
                <a:ea typeface="Mulish"/>
                <a:cs typeface="Mulish"/>
                <a:sym typeface="Mulish"/>
              </a:defRPr>
            </a:lvl5pPr>
            <a:lvl6pPr marL="3657509" lvl="5" indent="-457189" algn="l">
              <a:lnSpc>
                <a:spcPct val="90000"/>
              </a:lnSpc>
              <a:spcBef>
                <a:spcPts val="500"/>
              </a:spcBef>
              <a:spcAft>
                <a:spcPts val="0"/>
              </a:spcAft>
              <a:buClr>
                <a:schemeClr val="dk1"/>
              </a:buClr>
              <a:buSzPts val="1800"/>
              <a:buChar char="•"/>
              <a:defRPr/>
            </a:lvl6pPr>
            <a:lvl7pPr marL="4267093" lvl="6" indent="-457189" algn="l">
              <a:lnSpc>
                <a:spcPct val="90000"/>
              </a:lnSpc>
              <a:spcBef>
                <a:spcPts val="500"/>
              </a:spcBef>
              <a:spcAft>
                <a:spcPts val="0"/>
              </a:spcAft>
              <a:buClr>
                <a:schemeClr val="dk1"/>
              </a:buClr>
              <a:buSzPts val="1800"/>
              <a:buChar char="•"/>
              <a:defRPr/>
            </a:lvl7pPr>
            <a:lvl8pPr marL="4876678" lvl="7" indent="-457189" algn="l">
              <a:lnSpc>
                <a:spcPct val="90000"/>
              </a:lnSpc>
              <a:spcBef>
                <a:spcPts val="500"/>
              </a:spcBef>
              <a:spcAft>
                <a:spcPts val="0"/>
              </a:spcAft>
              <a:buClr>
                <a:schemeClr val="dk1"/>
              </a:buClr>
              <a:buSzPts val="1800"/>
              <a:buChar char="•"/>
              <a:defRPr/>
            </a:lvl8pPr>
            <a:lvl9pPr marL="5486263" lvl="8" indent="-457189" algn="l">
              <a:lnSpc>
                <a:spcPct val="90000"/>
              </a:lnSpc>
              <a:spcBef>
                <a:spcPts val="500"/>
              </a:spcBef>
              <a:spcAft>
                <a:spcPts val="0"/>
              </a:spcAft>
              <a:buClr>
                <a:schemeClr val="dk1"/>
              </a:buClr>
              <a:buSzPts val="1800"/>
              <a:buChar char="•"/>
              <a:defRPr/>
            </a:lvl9pPr>
          </a:lstStyle>
          <a:p>
            <a:endParaRPr/>
          </a:p>
        </p:txBody>
      </p:sp>
      <p:sp>
        <p:nvSpPr>
          <p:cNvPr id="133" name="Google Shape;133;p45"/>
          <p:cNvSpPr txBox="1">
            <a:spLocks noGrp="1"/>
          </p:cNvSpPr>
          <p:nvPr>
            <p:ph type="body" idx="3"/>
          </p:nvPr>
        </p:nvSpPr>
        <p:spPr>
          <a:xfrm>
            <a:off x="360001" y="6410824"/>
            <a:ext cx="10463100" cy="262800"/>
          </a:xfrm>
          <a:prstGeom prst="rect">
            <a:avLst/>
          </a:prstGeom>
          <a:noFill/>
          <a:ln>
            <a:noFill/>
          </a:ln>
        </p:spPr>
        <p:txBody>
          <a:bodyPr spcFirstLastPara="1" wrap="square" lIns="91425" tIns="45700" rIns="91425" bIns="45700" anchor="t" anchorCtr="0">
            <a:normAutofit/>
          </a:bodyPr>
          <a:lstStyle>
            <a:lvl1pPr marL="609585" lvl="0" indent="-406390" algn="l">
              <a:lnSpc>
                <a:spcPct val="90000"/>
              </a:lnSpc>
              <a:spcBef>
                <a:spcPts val="1000"/>
              </a:spcBef>
              <a:spcAft>
                <a:spcPts val="0"/>
              </a:spcAft>
              <a:buClr>
                <a:schemeClr val="dk2"/>
              </a:buClr>
              <a:buSzPts val="1200"/>
              <a:buChar char="•"/>
              <a:defRPr sz="1200">
                <a:latin typeface="Mulish"/>
                <a:ea typeface="Mulish"/>
                <a:cs typeface="Mulish"/>
                <a:sym typeface="Mulish"/>
              </a:defRPr>
            </a:lvl1pPr>
            <a:lvl2pPr marL="1219170" lvl="1" indent="-372524" algn="l">
              <a:lnSpc>
                <a:spcPct val="90000"/>
              </a:lnSpc>
              <a:spcBef>
                <a:spcPts val="500"/>
              </a:spcBef>
              <a:spcAft>
                <a:spcPts val="0"/>
              </a:spcAft>
              <a:buClr>
                <a:schemeClr val="dk2"/>
              </a:buClr>
              <a:buSzPts val="800"/>
              <a:buChar char="•"/>
              <a:defRPr sz="800">
                <a:latin typeface="Mulish"/>
                <a:ea typeface="Mulish"/>
                <a:cs typeface="Mulish"/>
                <a:sym typeface="Mulish"/>
              </a:defRPr>
            </a:lvl2pPr>
            <a:lvl3pPr marL="1828754" lvl="2" indent="-338658" algn="l">
              <a:lnSpc>
                <a:spcPct val="90000"/>
              </a:lnSpc>
              <a:spcBef>
                <a:spcPts val="500"/>
              </a:spcBef>
              <a:spcAft>
                <a:spcPts val="0"/>
              </a:spcAft>
              <a:buClr>
                <a:schemeClr val="dk2"/>
              </a:buClr>
              <a:buSzPts val="400"/>
              <a:buChar char="•"/>
              <a:defRPr sz="400">
                <a:latin typeface="Mulish"/>
                <a:ea typeface="Mulish"/>
                <a:cs typeface="Mulish"/>
                <a:sym typeface="Mulish"/>
              </a:defRPr>
            </a:lvl3pPr>
            <a:lvl4pPr marL="2438339" lvl="3" indent="-321725" algn="l">
              <a:lnSpc>
                <a:spcPct val="90000"/>
              </a:lnSpc>
              <a:spcBef>
                <a:spcPts val="500"/>
              </a:spcBef>
              <a:spcAft>
                <a:spcPts val="0"/>
              </a:spcAft>
              <a:buClr>
                <a:schemeClr val="dk2"/>
              </a:buClr>
              <a:buSzPts val="200"/>
              <a:buChar char="•"/>
              <a:defRPr sz="200">
                <a:latin typeface="Mulish"/>
                <a:ea typeface="Mulish"/>
                <a:cs typeface="Mulish"/>
                <a:sym typeface="Mulish"/>
              </a:defRPr>
            </a:lvl4pPr>
            <a:lvl5pPr marL="3047924" lvl="4" indent="-321725" algn="l">
              <a:lnSpc>
                <a:spcPct val="90000"/>
              </a:lnSpc>
              <a:spcBef>
                <a:spcPts val="500"/>
              </a:spcBef>
              <a:spcAft>
                <a:spcPts val="0"/>
              </a:spcAft>
              <a:buClr>
                <a:schemeClr val="dk2"/>
              </a:buClr>
              <a:buSzPts val="200"/>
              <a:buChar char="•"/>
              <a:defRPr sz="200">
                <a:latin typeface="Mulish"/>
                <a:ea typeface="Mulish"/>
                <a:cs typeface="Mulish"/>
                <a:sym typeface="Mulish"/>
              </a:defRPr>
            </a:lvl5pPr>
            <a:lvl6pPr marL="3657509" lvl="5" indent="-321725" algn="l">
              <a:lnSpc>
                <a:spcPct val="90000"/>
              </a:lnSpc>
              <a:spcBef>
                <a:spcPts val="500"/>
              </a:spcBef>
              <a:spcAft>
                <a:spcPts val="0"/>
              </a:spcAft>
              <a:buClr>
                <a:schemeClr val="dk1"/>
              </a:buClr>
              <a:buSzPts val="200"/>
              <a:buChar char="•"/>
              <a:defRPr sz="200"/>
            </a:lvl6pPr>
            <a:lvl7pPr marL="4267093" lvl="6" indent="-321725" algn="l">
              <a:lnSpc>
                <a:spcPct val="90000"/>
              </a:lnSpc>
              <a:spcBef>
                <a:spcPts val="500"/>
              </a:spcBef>
              <a:spcAft>
                <a:spcPts val="0"/>
              </a:spcAft>
              <a:buClr>
                <a:schemeClr val="dk1"/>
              </a:buClr>
              <a:buSzPts val="200"/>
              <a:buChar char="•"/>
              <a:defRPr sz="200"/>
            </a:lvl7pPr>
            <a:lvl8pPr marL="4876678" lvl="7" indent="-321725" algn="l">
              <a:lnSpc>
                <a:spcPct val="90000"/>
              </a:lnSpc>
              <a:spcBef>
                <a:spcPts val="500"/>
              </a:spcBef>
              <a:spcAft>
                <a:spcPts val="0"/>
              </a:spcAft>
              <a:buClr>
                <a:schemeClr val="dk1"/>
              </a:buClr>
              <a:buSzPts val="200"/>
              <a:buChar char="•"/>
              <a:defRPr sz="200"/>
            </a:lvl8pPr>
            <a:lvl9pPr marL="5486263" lvl="8" indent="-321725" algn="l">
              <a:lnSpc>
                <a:spcPct val="90000"/>
              </a:lnSpc>
              <a:spcBef>
                <a:spcPts val="500"/>
              </a:spcBef>
              <a:spcAft>
                <a:spcPts val="0"/>
              </a:spcAft>
              <a:buClr>
                <a:schemeClr val="dk1"/>
              </a:buClr>
              <a:buSzPts val="200"/>
              <a:buChar char="•"/>
              <a:defRPr sz="200"/>
            </a:lvl9pPr>
          </a:lstStyle>
          <a:p>
            <a:endParaRPr/>
          </a:p>
        </p:txBody>
      </p:sp>
    </p:spTree>
    <p:extLst>
      <p:ext uri="{BB962C8B-B14F-4D97-AF65-F5344CB8AC3E}">
        <p14:creationId xmlns:p14="http://schemas.microsoft.com/office/powerpoint/2010/main" val="277996369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B61BEF0D-F0BB-DE4B-95CE-6DB70DBA9567}" type="datetimeFigureOut">
              <a:rPr lang="en-US" smtClean="0"/>
              <a:pPr/>
              <a:t>7/13/2023</a:t>
            </a:fld>
            <a:endParaRPr lang="en-US" dirty="0"/>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404992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7/13/2023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558300" y="5956137"/>
            <a:ext cx="1052508"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154803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smtClean="0"/>
              <a:pPr/>
              <a:t>7/13/2023</a:t>
            </a:fld>
            <a:endParaRPr lang="en-US" dirty="0"/>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378080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7/13/2023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677783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7/13/2023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1942726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B61BEF0D-F0BB-DE4B-95CE-6DB70DBA9567}" type="datetimeFigureOut">
              <a:rPr lang="en-US" smtClean="0"/>
              <a:pPr/>
              <a:t>7/13/2023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en-US"/>
              <a:t>Click to edit Master title style</a:t>
            </a:r>
            <a:endParaRPr lang="en-US" dirty="0"/>
          </a:p>
        </p:txBody>
      </p:sp>
    </p:spTree>
    <p:extLst>
      <p:ext uri="{BB962C8B-B14F-4D97-AF65-F5344CB8AC3E}">
        <p14:creationId xmlns:p14="http://schemas.microsoft.com/office/powerpoint/2010/main" val="5676279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FDB83D-C473-4257-B045-4FAA30A7E1F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5B60E03-E507-4A45-81C4-6DB40B6B915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5BF3B51-6161-4395-AF35-D8A7D240A608}"/>
              </a:ext>
            </a:extLst>
          </p:cNvPr>
          <p:cNvSpPr>
            <a:spLocks noGrp="1"/>
          </p:cNvSpPr>
          <p:nvPr>
            <p:ph type="dt" sz="half" idx="10"/>
          </p:nvPr>
        </p:nvSpPr>
        <p:spPr/>
        <p:txBody>
          <a:bodyPr/>
          <a:lstStyle/>
          <a:p>
            <a:fld id="{2E8CDBEC-AC41-4762-AE4A-31E4DF50403C}" type="datetimeFigureOut">
              <a:rPr lang="en-GB" smtClean="0"/>
              <a:t>13/07/2023</a:t>
            </a:fld>
            <a:endParaRPr lang="en-GB"/>
          </a:p>
        </p:txBody>
      </p:sp>
      <p:sp>
        <p:nvSpPr>
          <p:cNvPr id="5" name="Footer Placeholder 4">
            <a:extLst>
              <a:ext uri="{FF2B5EF4-FFF2-40B4-BE49-F238E27FC236}">
                <a16:creationId xmlns:a16="http://schemas.microsoft.com/office/drawing/2014/main" id="{D8DBD82E-A6F5-41C3-9767-BF246682BD8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275A8CD-9485-4430-984D-5362DB6704DE}"/>
              </a:ext>
            </a:extLst>
          </p:cNvPr>
          <p:cNvSpPr>
            <a:spLocks noGrp="1"/>
          </p:cNvSpPr>
          <p:nvPr>
            <p:ph type="sldNum" sz="quarter" idx="12"/>
          </p:nvPr>
        </p:nvSpPr>
        <p:spPr/>
        <p:txBody>
          <a:bodyPr/>
          <a:lstStyle/>
          <a:p>
            <a:fld id="{E7149571-4F42-4EAC-94C2-8DD7F295B5C6}" type="slidenum">
              <a:rPr lang="en-GB" smtClean="0"/>
              <a:t>‹#›</a:t>
            </a:fld>
            <a:endParaRPr lang="en-GB"/>
          </a:p>
        </p:txBody>
      </p:sp>
    </p:spTree>
    <p:extLst>
      <p:ext uri="{BB962C8B-B14F-4D97-AF65-F5344CB8AC3E}">
        <p14:creationId xmlns:p14="http://schemas.microsoft.com/office/powerpoint/2010/main" val="278924465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7/13/2023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910115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en-US"/>
              <a:t>Click to edit Master title style</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smtClean="0"/>
              <a:pPr/>
              <a:t>7/13/2023</a:t>
            </a:fld>
            <a:endParaRPr lang="en-US" dirty="0"/>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8606741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7/13/2023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22813085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7/13/2023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581264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B61BEF0D-F0BB-DE4B-95CE-6DB70DBA9567}" type="datetimeFigureOut">
              <a:rPr lang="en-US" smtClean="0"/>
              <a:pPr/>
              <a:t>7/13/2023</a:t>
            </a:fld>
            <a:endParaRPr lang="en-US" dirty="0"/>
          </a:p>
        </p:txBody>
      </p:sp>
      <p:sp>
        <p:nvSpPr>
          <p:cNvPr id="5" name="Footer Placeholder 4"/>
          <p:cNvSpPr>
            <a:spLocks noGrp="1"/>
          </p:cNvSpPr>
          <p:nvPr>
            <p:ph type="ftr" sz="quarter" idx="11"/>
          </p:nvPr>
        </p:nvSpPr>
        <p:spPr>
          <a:xfrm>
            <a:off x="774923" y="5951811"/>
            <a:ext cx="7896279" cy="365125"/>
          </a:xfrm>
        </p:spPr>
        <p:txBody>
          <a:bodyPr/>
          <a:lstStyle/>
          <a:p>
            <a:endParaRPr lang="en-US" dirty="0"/>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0752623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4" name="Title Placeholder 1">
            <a:extLst>
              <a:ext uri="{FF2B5EF4-FFF2-40B4-BE49-F238E27FC236}">
                <a16:creationId xmlns:a16="http://schemas.microsoft.com/office/drawing/2014/main" id="{F77B3738-27E0-C985-B240-4B00EF86B295}"/>
              </a:ext>
            </a:extLst>
          </p:cNvPr>
          <p:cNvSpPr>
            <a:spLocks noGrp="1"/>
          </p:cNvSpPr>
          <p:nvPr>
            <p:ph type="title"/>
          </p:nvPr>
        </p:nvSpPr>
        <p:spPr>
          <a:xfrm>
            <a:off x="640080" y="548640"/>
            <a:ext cx="10972800" cy="731520"/>
          </a:xfrm>
          <a:prstGeom prst="rect">
            <a:avLst/>
          </a:prstGeom>
        </p:spPr>
        <p:txBody>
          <a:bodyPr vert="horz" lIns="91440" tIns="45720" rIns="91440" bIns="45720" rtlCol="0" anchor="t">
            <a:normAutofit/>
          </a:bodyPr>
          <a:lstStyle/>
          <a:p>
            <a:r>
              <a:rPr lang="en-US" dirty="0"/>
              <a:t>Click to edit Master title style</a:t>
            </a:r>
          </a:p>
        </p:txBody>
      </p:sp>
    </p:spTree>
    <p:custDataLst>
      <p:tags r:id="rId1"/>
    </p:custDataLst>
    <p:extLst>
      <p:ext uri="{BB962C8B-B14F-4D97-AF65-F5344CB8AC3E}">
        <p14:creationId xmlns:p14="http://schemas.microsoft.com/office/powerpoint/2010/main" val="91189329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40080" y="1463040"/>
            <a:ext cx="10969487" cy="3657600"/>
          </a:xfrm>
        </p:spPr>
        <p:txBody>
          <a:bodyPr/>
          <a:lstStyle>
            <a:lvl1pPr>
              <a:buClr>
                <a:srgbClr val="A32037"/>
              </a:buClr>
              <a:defRPr>
                <a:solidFill>
                  <a:srgbClr val="000000"/>
                </a:solidFill>
              </a:defRPr>
            </a:lvl1pPr>
            <a:lvl2pPr>
              <a:buClr>
                <a:srgbClr val="A32037"/>
              </a:buClr>
              <a:defRPr>
                <a:solidFill>
                  <a:srgbClr val="000000"/>
                </a:solidFill>
              </a:defRPr>
            </a:lvl2pPr>
            <a:lvl3pPr>
              <a:buClr>
                <a:srgbClr val="A32037"/>
              </a:buClr>
              <a:defRPr>
                <a:solidFill>
                  <a:srgbClr val="000000"/>
                </a:solidFill>
              </a:defRPr>
            </a:lvl3pPr>
            <a:lvl4pPr>
              <a:buClr>
                <a:srgbClr val="A32037"/>
              </a:buClr>
              <a:defRPr>
                <a:solidFill>
                  <a:srgbClr val="000000"/>
                </a:solidFill>
              </a:defRPr>
            </a:lvl4pPr>
            <a:lvl5pPr>
              <a:buClr>
                <a:srgbClr val="A32037"/>
              </a:buClr>
              <a:defRPr>
                <a:solidFill>
                  <a:srgbClr val="000000"/>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Placeholder 1">
            <a:extLst>
              <a:ext uri="{FF2B5EF4-FFF2-40B4-BE49-F238E27FC236}">
                <a16:creationId xmlns:a16="http://schemas.microsoft.com/office/drawing/2014/main" id="{EA029198-9C4E-6106-8AA0-B65EF8B14580}"/>
              </a:ext>
            </a:extLst>
          </p:cNvPr>
          <p:cNvSpPr>
            <a:spLocks noGrp="1"/>
          </p:cNvSpPr>
          <p:nvPr>
            <p:ph type="title"/>
          </p:nvPr>
        </p:nvSpPr>
        <p:spPr>
          <a:xfrm>
            <a:off x="640080" y="548640"/>
            <a:ext cx="10972800" cy="731520"/>
          </a:xfrm>
          <a:prstGeom prst="rect">
            <a:avLst/>
          </a:prstGeom>
        </p:spPr>
        <p:txBody>
          <a:bodyPr vert="horz" lIns="91440" tIns="45720" rIns="91440" bIns="45720" rtlCol="0" anchor="t">
            <a:normAutofit/>
          </a:bodyPr>
          <a:lstStyle/>
          <a:p>
            <a:r>
              <a:rPr lang="en-US" dirty="0"/>
              <a:t>Click to edit Master title style</a:t>
            </a:r>
          </a:p>
        </p:txBody>
      </p:sp>
    </p:spTree>
    <p:custDataLst>
      <p:tags r:id="rId1"/>
    </p:custDataLst>
    <p:extLst>
      <p:ext uri="{BB962C8B-B14F-4D97-AF65-F5344CB8AC3E}">
        <p14:creationId xmlns:p14="http://schemas.microsoft.com/office/powerpoint/2010/main" val="34222137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40080" y="1463040"/>
            <a:ext cx="5303520" cy="3931920"/>
          </a:xfrm>
        </p:spPr>
        <p:txBody>
          <a:bodyPr/>
          <a:lstStyle>
            <a:lvl1pPr>
              <a:buClr>
                <a:srgbClr val="A32037"/>
              </a:buClr>
              <a:defRPr>
                <a:solidFill>
                  <a:schemeClr val="tx1"/>
                </a:solidFill>
              </a:defRPr>
            </a:lvl1pPr>
            <a:lvl2pPr>
              <a:buClr>
                <a:srgbClr val="A32037"/>
              </a:buClr>
              <a:defRPr>
                <a:solidFill>
                  <a:schemeClr val="tx1"/>
                </a:solidFill>
              </a:defRPr>
            </a:lvl2pPr>
            <a:lvl3pPr>
              <a:buClr>
                <a:srgbClr val="A32037"/>
              </a:buClr>
              <a:defRPr>
                <a:solidFill>
                  <a:schemeClr val="tx1"/>
                </a:solidFill>
              </a:defRPr>
            </a:lvl3pPr>
            <a:lvl4pPr>
              <a:buClr>
                <a:srgbClr val="A32037"/>
              </a:buClr>
              <a:defRPr>
                <a:solidFill>
                  <a:schemeClr val="tx1"/>
                </a:solidFill>
              </a:defRPr>
            </a:lvl4pPr>
            <a:lvl5pPr>
              <a:buClr>
                <a:srgbClr val="A32037"/>
              </a:buCl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309360" y="1463040"/>
            <a:ext cx="5303520" cy="3931920"/>
          </a:xfrm>
        </p:spPr>
        <p:txBody>
          <a:bodyPr/>
          <a:lstStyle>
            <a:lvl1pPr marL="457189" indent="-457189">
              <a:buClr>
                <a:srgbClr val="A32037"/>
              </a:buClr>
              <a:buFont typeface="Wingdings" panose="05000000000000000000" pitchFamily="2" charset="2"/>
              <a:buChar char="§"/>
              <a:defRPr>
                <a:solidFill>
                  <a:srgbClr val="000000"/>
                </a:solidFill>
              </a:defRPr>
            </a:lvl1pPr>
            <a:lvl2pPr marL="800080" indent="-342891">
              <a:buClr>
                <a:srgbClr val="A32037"/>
              </a:buClr>
              <a:buFont typeface="Wingdings" panose="05000000000000000000" pitchFamily="2" charset="2"/>
              <a:buChar char="§"/>
              <a:defRPr>
                <a:solidFill>
                  <a:srgbClr val="000000"/>
                </a:solidFill>
              </a:defRPr>
            </a:lvl2pPr>
            <a:lvl3pPr marL="1257269" indent="-342891">
              <a:buClr>
                <a:srgbClr val="A32037"/>
              </a:buClr>
              <a:buFont typeface="Wingdings" panose="05000000000000000000" pitchFamily="2" charset="2"/>
              <a:buChar char="§"/>
              <a:defRPr>
                <a:solidFill>
                  <a:srgbClr val="000000"/>
                </a:solidFill>
              </a:defRPr>
            </a:lvl3pPr>
            <a:lvl4pPr marL="1657309" indent="-285744">
              <a:buClr>
                <a:srgbClr val="A32037"/>
              </a:buClr>
              <a:buFont typeface="Wingdings" panose="05000000000000000000" pitchFamily="2" charset="2"/>
              <a:buChar char="§"/>
              <a:defRPr>
                <a:solidFill>
                  <a:srgbClr val="000000"/>
                </a:solidFill>
              </a:defRPr>
            </a:lvl4pPr>
            <a:lvl5pPr marL="2114498" indent="-285744">
              <a:buClr>
                <a:srgbClr val="A32037"/>
              </a:buClr>
              <a:buFont typeface="Wingdings" panose="05000000000000000000" pitchFamily="2" charset="2"/>
              <a:buChar char="§"/>
              <a:defRPr>
                <a:solidFill>
                  <a:srgbClr val="000000"/>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itle Placeholder 1">
            <a:extLst>
              <a:ext uri="{FF2B5EF4-FFF2-40B4-BE49-F238E27FC236}">
                <a16:creationId xmlns:a16="http://schemas.microsoft.com/office/drawing/2014/main" id="{D34178D5-FCC9-1C0E-322F-197B81B0A92D}"/>
              </a:ext>
            </a:extLst>
          </p:cNvPr>
          <p:cNvSpPr>
            <a:spLocks noGrp="1"/>
          </p:cNvSpPr>
          <p:nvPr>
            <p:ph type="title"/>
          </p:nvPr>
        </p:nvSpPr>
        <p:spPr>
          <a:xfrm>
            <a:off x="640080" y="548640"/>
            <a:ext cx="10972800" cy="731520"/>
          </a:xfrm>
          <a:prstGeom prst="rect">
            <a:avLst/>
          </a:prstGeom>
        </p:spPr>
        <p:txBody>
          <a:bodyPr vert="horz" lIns="91440" tIns="45720" rIns="91440" bIns="45720" rtlCol="0" anchor="t">
            <a:normAutofit/>
          </a:bodyPr>
          <a:lstStyle/>
          <a:p>
            <a:r>
              <a:rPr lang="en-US" dirty="0"/>
              <a:t>Click to edit Master title style</a:t>
            </a:r>
          </a:p>
        </p:txBody>
      </p:sp>
    </p:spTree>
    <p:custDataLst>
      <p:tags r:id="rId1"/>
    </p:custDataLst>
    <p:extLst>
      <p:ext uri="{BB962C8B-B14F-4D97-AF65-F5344CB8AC3E}">
        <p14:creationId xmlns:p14="http://schemas.microsoft.com/office/powerpoint/2010/main" val="21891289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slide - plain a">
  <p:cSld name="Title slide - plain a">
    <p:spTree>
      <p:nvGrpSpPr>
        <p:cNvPr id="1" name="Shape 100"/>
        <p:cNvGrpSpPr/>
        <p:nvPr/>
      </p:nvGrpSpPr>
      <p:grpSpPr>
        <a:xfrm>
          <a:off x="0" y="0"/>
          <a:ext cx="0" cy="0"/>
          <a:chOff x="0" y="0"/>
          <a:chExt cx="0" cy="0"/>
        </a:xfrm>
      </p:grpSpPr>
      <p:sp>
        <p:nvSpPr>
          <p:cNvPr id="101" name="Google Shape;101;p42"/>
          <p:cNvSpPr txBox="1">
            <a:spLocks noGrp="1"/>
          </p:cNvSpPr>
          <p:nvPr>
            <p:ph type="title"/>
          </p:nvPr>
        </p:nvSpPr>
        <p:spPr>
          <a:xfrm>
            <a:off x="609600" y="1109225"/>
            <a:ext cx="10972800" cy="758295"/>
          </a:xfrm>
          <a:prstGeom prst="rect">
            <a:avLst/>
          </a:prstGeom>
          <a:noFill/>
          <a:ln>
            <a:noFill/>
          </a:ln>
        </p:spPr>
        <p:txBody>
          <a:bodyPr spcFirstLastPara="1" wrap="square" lIns="91400" tIns="91400" rIns="91400" bIns="91400" anchor="ctr" anchorCtr="0">
            <a:noAutofit/>
          </a:bodyPr>
          <a:lstStyle>
            <a:lvl1pPr marR="0" lvl="0" algn="l">
              <a:lnSpc>
                <a:spcPct val="100000"/>
              </a:lnSpc>
              <a:spcBef>
                <a:spcPts val="0"/>
              </a:spcBef>
              <a:spcAft>
                <a:spcPts val="0"/>
              </a:spcAft>
              <a:buClr>
                <a:schemeClr val="accent1"/>
              </a:buClr>
              <a:buSzPts val="2400"/>
              <a:buFont typeface="Arial"/>
              <a:buNone/>
              <a:defRPr sz="3200" b="0" i="0" u="none" strike="noStrike" cap="none">
                <a:solidFill>
                  <a:schemeClr val="accent1"/>
                </a:solidFill>
                <a:latin typeface="Arial"/>
                <a:ea typeface="Arial"/>
                <a:cs typeface="Arial"/>
                <a:sym typeface="Arial"/>
              </a:defRPr>
            </a:lvl1pPr>
            <a:lvl2pPr lvl="1" algn="l">
              <a:lnSpc>
                <a:spcPct val="100000"/>
              </a:lnSpc>
              <a:spcBef>
                <a:spcPts val="0"/>
              </a:spcBef>
              <a:spcAft>
                <a:spcPts val="0"/>
              </a:spcAft>
              <a:buSzPts val="1800"/>
              <a:buNone/>
              <a:defRPr sz="2400"/>
            </a:lvl2pPr>
            <a:lvl3pPr lvl="2" algn="l">
              <a:lnSpc>
                <a:spcPct val="100000"/>
              </a:lnSpc>
              <a:spcBef>
                <a:spcPts val="0"/>
              </a:spcBef>
              <a:spcAft>
                <a:spcPts val="0"/>
              </a:spcAft>
              <a:buSzPts val="1800"/>
              <a:buNone/>
              <a:defRPr sz="2400"/>
            </a:lvl3pPr>
            <a:lvl4pPr lvl="3" algn="l">
              <a:lnSpc>
                <a:spcPct val="100000"/>
              </a:lnSpc>
              <a:spcBef>
                <a:spcPts val="0"/>
              </a:spcBef>
              <a:spcAft>
                <a:spcPts val="0"/>
              </a:spcAft>
              <a:buSzPts val="1800"/>
              <a:buNone/>
              <a:defRPr sz="2400"/>
            </a:lvl4pPr>
            <a:lvl5pPr lvl="4" algn="l">
              <a:lnSpc>
                <a:spcPct val="100000"/>
              </a:lnSpc>
              <a:spcBef>
                <a:spcPts val="0"/>
              </a:spcBef>
              <a:spcAft>
                <a:spcPts val="0"/>
              </a:spcAft>
              <a:buSzPts val="1800"/>
              <a:buNone/>
              <a:defRPr sz="2400"/>
            </a:lvl5pPr>
            <a:lvl6pPr lvl="5" algn="l">
              <a:lnSpc>
                <a:spcPct val="100000"/>
              </a:lnSpc>
              <a:spcBef>
                <a:spcPts val="0"/>
              </a:spcBef>
              <a:spcAft>
                <a:spcPts val="0"/>
              </a:spcAft>
              <a:buSzPts val="1800"/>
              <a:buNone/>
              <a:defRPr sz="2400"/>
            </a:lvl6pPr>
            <a:lvl7pPr lvl="6" algn="l">
              <a:lnSpc>
                <a:spcPct val="100000"/>
              </a:lnSpc>
              <a:spcBef>
                <a:spcPts val="0"/>
              </a:spcBef>
              <a:spcAft>
                <a:spcPts val="0"/>
              </a:spcAft>
              <a:buSzPts val="1800"/>
              <a:buNone/>
              <a:defRPr sz="2400"/>
            </a:lvl7pPr>
            <a:lvl8pPr lvl="7" algn="l">
              <a:lnSpc>
                <a:spcPct val="100000"/>
              </a:lnSpc>
              <a:spcBef>
                <a:spcPts val="0"/>
              </a:spcBef>
              <a:spcAft>
                <a:spcPts val="0"/>
              </a:spcAft>
              <a:buSzPts val="1800"/>
              <a:buNone/>
              <a:defRPr sz="2400"/>
            </a:lvl8pPr>
            <a:lvl9pPr lvl="8" algn="l">
              <a:lnSpc>
                <a:spcPct val="100000"/>
              </a:lnSpc>
              <a:spcBef>
                <a:spcPts val="0"/>
              </a:spcBef>
              <a:spcAft>
                <a:spcPts val="0"/>
              </a:spcAft>
              <a:buSzPts val="1800"/>
              <a:buNone/>
              <a:defRPr sz="2400"/>
            </a:lvl9pPr>
          </a:lstStyle>
          <a:p>
            <a:endParaRPr/>
          </a:p>
        </p:txBody>
      </p:sp>
      <p:sp>
        <p:nvSpPr>
          <p:cNvPr id="102" name="Google Shape;102;p42"/>
          <p:cNvSpPr txBox="1">
            <a:spLocks noGrp="1"/>
          </p:cNvSpPr>
          <p:nvPr>
            <p:ph type="body" idx="1"/>
          </p:nvPr>
        </p:nvSpPr>
        <p:spPr>
          <a:xfrm>
            <a:off x="618068" y="1875984"/>
            <a:ext cx="11006667" cy="4287749"/>
          </a:xfrm>
          <a:prstGeom prst="rect">
            <a:avLst/>
          </a:prstGeom>
          <a:noFill/>
          <a:ln>
            <a:noFill/>
          </a:ln>
        </p:spPr>
        <p:txBody>
          <a:bodyPr spcFirstLastPara="1" wrap="square" lIns="91400" tIns="91400" rIns="91400" bIns="91400" anchor="t" anchorCtr="0">
            <a:noAutofit/>
          </a:bodyPr>
          <a:lstStyle>
            <a:lvl1pPr marL="609585" marR="0" lvl="0" indent="-304792" algn="l">
              <a:lnSpc>
                <a:spcPct val="100000"/>
              </a:lnSpc>
              <a:spcBef>
                <a:spcPts val="1600"/>
              </a:spcBef>
              <a:spcAft>
                <a:spcPts val="0"/>
              </a:spcAft>
              <a:buClr>
                <a:schemeClr val="accent2"/>
              </a:buClr>
              <a:buSzPts val="1400"/>
              <a:buFont typeface="Arial"/>
              <a:buNone/>
              <a:defRPr sz="1867" b="0" i="0" u="none" strike="noStrike" cap="none">
                <a:solidFill>
                  <a:schemeClr val="accent2"/>
                </a:solidFill>
                <a:latin typeface="Arial"/>
                <a:ea typeface="Arial"/>
                <a:cs typeface="Arial"/>
                <a:sym typeface="Arial"/>
              </a:defRPr>
            </a:lvl1pPr>
            <a:lvl2pPr marL="1219170" marR="0" lvl="1" indent="-304792" algn="l">
              <a:lnSpc>
                <a:spcPct val="100000"/>
              </a:lnSpc>
              <a:spcBef>
                <a:spcPts val="1600"/>
              </a:spcBef>
              <a:spcAft>
                <a:spcPts val="0"/>
              </a:spcAft>
              <a:buClr>
                <a:srgbClr val="1D1E20"/>
              </a:buClr>
              <a:buSzPts val="1400"/>
              <a:buFont typeface="Arial"/>
              <a:buNone/>
              <a:defRPr sz="1867" b="0" i="0" u="none" strike="noStrike" cap="none">
                <a:solidFill>
                  <a:srgbClr val="1D1E20"/>
                </a:solidFill>
                <a:latin typeface="Arial"/>
                <a:ea typeface="Arial"/>
                <a:cs typeface="Arial"/>
                <a:sym typeface="Arial"/>
              </a:defRPr>
            </a:lvl2pPr>
            <a:lvl3pPr marL="1828754" marR="0" lvl="2" indent="-304792" algn="l">
              <a:lnSpc>
                <a:spcPct val="100000"/>
              </a:lnSpc>
              <a:spcBef>
                <a:spcPts val="1067"/>
              </a:spcBef>
              <a:spcAft>
                <a:spcPts val="0"/>
              </a:spcAft>
              <a:buClr>
                <a:srgbClr val="1D1E20"/>
              </a:buClr>
              <a:buSzPts val="1200"/>
              <a:buFont typeface="Arial"/>
              <a:buNone/>
              <a:defRPr sz="1600" b="0" i="0" u="none" strike="noStrike" cap="none">
                <a:solidFill>
                  <a:srgbClr val="1D1E20"/>
                </a:solidFill>
                <a:latin typeface="Verdana"/>
                <a:ea typeface="Verdana"/>
                <a:cs typeface="Verdana"/>
                <a:sym typeface="Verdana"/>
              </a:defRPr>
            </a:lvl3pPr>
            <a:lvl4pPr marL="2438339" marR="0" lvl="3" indent="-304792" algn="l">
              <a:lnSpc>
                <a:spcPct val="100000"/>
              </a:lnSpc>
              <a:spcBef>
                <a:spcPts val="267"/>
              </a:spcBef>
              <a:spcAft>
                <a:spcPts val="0"/>
              </a:spcAft>
              <a:buClr>
                <a:srgbClr val="1D1E20"/>
              </a:buClr>
              <a:buSzPts val="1000"/>
              <a:buFont typeface="Arial"/>
              <a:buNone/>
              <a:defRPr sz="1333" b="0" i="0" u="none" strike="noStrike" cap="none">
                <a:solidFill>
                  <a:srgbClr val="1D1E20"/>
                </a:solidFill>
                <a:latin typeface="Verdana"/>
                <a:ea typeface="Verdana"/>
                <a:cs typeface="Verdana"/>
                <a:sym typeface="Verdana"/>
              </a:defRPr>
            </a:lvl4pPr>
            <a:lvl5pPr marL="3047924" marR="0" lvl="4" indent="-304792" algn="l">
              <a:lnSpc>
                <a:spcPct val="100000"/>
              </a:lnSpc>
              <a:spcBef>
                <a:spcPts val="533"/>
              </a:spcBef>
              <a:spcAft>
                <a:spcPts val="0"/>
              </a:spcAft>
              <a:buClr>
                <a:schemeClr val="dk1"/>
              </a:buClr>
              <a:buSzPts val="2000"/>
              <a:buFont typeface="Arial"/>
              <a:buNone/>
              <a:defRPr sz="2667" b="0" i="0" u="none" strike="noStrike" cap="none">
                <a:solidFill>
                  <a:schemeClr val="dk1"/>
                </a:solidFill>
                <a:latin typeface="Verdana"/>
                <a:ea typeface="Verdana"/>
                <a:cs typeface="Verdana"/>
                <a:sym typeface="Verdana"/>
              </a:defRPr>
            </a:lvl5pPr>
            <a:lvl6pPr marL="3657509" marR="0" lvl="5" indent="-474121"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6pPr>
            <a:lvl7pPr marL="4267093" marR="0" lvl="6" indent="-474121"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7pPr>
            <a:lvl8pPr marL="4876678" marR="0" lvl="7" indent="-474121"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8pPr>
            <a:lvl9pPr marL="5486263" marR="0" lvl="8" indent="-474121"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75219418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103"/>
        <p:cNvGrpSpPr/>
        <p:nvPr/>
      </p:nvGrpSpPr>
      <p:grpSpPr>
        <a:xfrm>
          <a:off x="0" y="0"/>
          <a:ext cx="0" cy="0"/>
          <a:chOff x="0" y="0"/>
          <a:chExt cx="0" cy="0"/>
        </a:xfrm>
      </p:grpSpPr>
      <p:sp>
        <p:nvSpPr>
          <p:cNvPr id="104" name="Google Shape;104;p43"/>
          <p:cNvSpPr>
            <a:spLocks noGrp="1"/>
          </p:cNvSpPr>
          <p:nvPr>
            <p:ph type="pic" idx="2"/>
          </p:nvPr>
        </p:nvSpPr>
        <p:spPr>
          <a:xfrm>
            <a:off x="9101668" y="1227668"/>
            <a:ext cx="3090333" cy="5630333"/>
          </a:xfrm>
          <a:prstGeom prst="rect">
            <a:avLst/>
          </a:prstGeom>
          <a:noFill/>
          <a:ln>
            <a:noFill/>
          </a:ln>
        </p:spPr>
      </p:sp>
      <p:sp>
        <p:nvSpPr>
          <p:cNvPr id="105" name="Google Shape;105;p43"/>
          <p:cNvSpPr txBox="1">
            <a:spLocks noGrp="1"/>
          </p:cNvSpPr>
          <p:nvPr>
            <p:ph type="title"/>
          </p:nvPr>
        </p:nvSpPr>
        <p:spPr>
          <a:xfrm>
            <a:off x="609600" y="1109226"/>
            <a:ext cx="10972800" cy="758295"/>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Clr>
                <a:schemeClr val="accen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6" name="Google Shape;106;p43"/>
          <p:cNvSpPr txBox="1">
            <a:spLocks noGrp="1"/>
          </p:cNvSpPr>
          <p:nvPr>
            <p:ph type="body" idx="1"/>
          </p:nvPr>
        </p:nvSpPr>
        <p:spPr>
          <a:xfrm>
            <a:off x="618069" y="1875984"/>
            <a:ext cx="11006667" cy="4287749"/>
          </a:xfrm>
          <a:prstGeom prst="rect">
            <a:avLst/>
          </a:prstGeom>
          <a:noFill/>
          <a:ln>
            <a:noFill/>
          </a:ln>
        </p:spPr>
        <p:txBody>
          <a:bodyPr spcFirstLastPara="1" wrap="square" lIns="0" tIns="0" rIns="0" bIns="0" anchor="t" anchorCtr="0">
            <a:noAutofit/>
          </a:bodyPr>
          <a:lstStyle>
            <a:lvl1pPr marL="609585" lvl="0" indent="-304792" algn="l">
              <a:lnSpc>
                <a:spcPct val="100000"/>
              </a:lnSpc>
              <a:spcBef>
                <a:spcPts val="1600"/>
              </a:spcBef>
              <a:spcAft>
                <a:spcPts val="0"/>
              </a:spcAft>
              <a:buClr>
                <a:schemeClr val="accent2"/>
              </a:buClr>
              <a:buSzPts val="1867"/>
              <a:buNone/>
              <a:defRPr sz="1867"/>
            </a:lvl1pPr>
            <a:lvl2pPr marL="1219170" lvl="1" indent="-304792" algn="l">
              <a:lnSpc>
                <a:spcPct val="100000"/>
              </a:lnSpc>
              <a:spcBef>
                <a:spcPts val="1600"/>
              </a:spcBef>
              <a:spcAft>
                <a:spcPts val="0"/>
              </a:spcAft>
              <a:buClr>
                <a:srgbClr val="1D1E20"/>
              </a:buClr>
              <a:buSzPts val="1867"/>
              <a:buNone/>
              <a:defRPr sz="1867">
                <a:latin typeface="Arial"/>
                <a:ea typeface="Arial"/>
                <a:cs typeface="Arial"/>
                <a:sym typeface="Arial"/>
              </a:defRPr>
            </a:lvl2pPr>
            <a:lvl3pPr marL="1828754" lvl="2" indent="-304792" algn="l">
              <a:lnSpc>
                <a:spcPct val="100000"/>
              </a:lnSpc>
              <a:spcBef>
                <a:spcPts val="1067"/>
              </a:spcBef>
              <a:spcAft>
                <a:spcPts val="0"/>
              </a:spcAft>
              <a:buClr>
                <a:srgbClr val="1D1E20"/>
              </a:buClr>
              <a:buSzPts val="1800"/>
              <a:buNone/>
              <a:defRPr/>
            </a:lvl3pPr>
            <a:lvl4pPr marL="2438339" lvl="3" indent="-304792" algn="l">
              <a:lnSpc>
                <a:spcPct val="100000"/>
              </a:lnSpc>
              <a:spcBef>
                <a:spcPts val="360"/>
              </a:spcBef>
              <a:spcAft>
                <a:spcPts val="0"/>
              </a:spcAft>
              <a:buClr>
                <a:srgbClr val="1D1E20"/>
              </a:buClr>
              <a:buSzPts val="1800"/>
              <a:buNone/>
              <a:defRPr/>
            </a:lvl4pPr>
            <a:lvl5pPr marL="3047924" lvl="4" indent="-304792" algn="l">
              <a:lnSpc>
                <a:spcPct val="100000"/>
              </a:lnSpc>
              <a:spcBef>
                <a:spcPts val="360"/>
              </a:spcBef>
              <a:spcAft>
                <a:spcPts val="0"/>
              </a:spcAft>
              <a:buClr>
                <a:schemeClr val="dk1"/>
              </a:buClr>
              <a:buSzPts val="1800"/>
              <a:buNone/>
              <a:defRPr/>
            </a:lvl5pPr>
            <a:lvl6pPr marL="3657509" lvl="5" indent="-457189" algn="l">
              <a:lnSpc>
                <a:spcPct val="100000"/>
              </a:lnSpc>
              <a:spcBef>
                <a:spcPts val="360"/>
              </a:spcBef>
              <a:spcAft>
                <a:spcPts val="0"/>
              </a:spcAft>
              <a:buClr>
                <a:schemeClr val="dk1"/>
              </a:buClr>
              <a:buSzPts val="1800"/>
              <a:buChar char="•"/>
              <a:defRPr/>
            </a:lvl6pPr>
            <a:lvl7pPr marL="4267093" lvl="6" indent="-457189" algn="l">
              <a:lnSpc>
                <a:spcPct val="100000"/>
              </a:lnSpc>
              <a:spcBef>
                <a:spcPts val="360"/>
              </a:spcBef>
              <a:spcAft>
                <a:spcPts val="0"/>
              </a:spcAft>
              <a:buClr>
                <a:schemeClr val="dk1"/>
              </a:buClr>
              <a:buSzPts val="1800"/>
              <a:buChar char="•"/>
              <a:defRPr/>
            </a:lvl7pPr>
            <a:lvl8pPr marL="4876678" lvl="7" indent="-457189" algn="l">
              <a:lnSpc>
                <a:spcPct val="100000"/>
              </a:lnSpc>
              <a:spcBef>
                <a:spcPts val="360"/>
              </a:spcBef>
              <a:spcAft>
                <a:spcPts val="0"/>
              </a:spcAft>
              <a:buClr>
                <a:schemeClr val="dk1"/>
              </a:buClr>
              <a:buSzPts val="1800"/>
              <a:buChar char="•"/>
              <a:defRPr/>
            </a:lvl8pPr>
            <a:lvl9pPr marL="5486263" lvl="8" indent="-457189" algn="l">
              <a:lnSpc>
                <a:spcPct val="100000"/>
              </a:lnSpc>
              <a:spcBef>
                <a:spcPts val="36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39328193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94D838-2AFB-4D50-8092-FC49D563BAA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87D84EA-B47F-4B2F-921B-228F86A53AE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4F880FC-F6A9-4707-A75F-8B43F266D338}"/>
              </a:ext>
            </a:extLst>
          </p:cNvPr>
          <p:cNvSpPr>
            <a:spLocks noGrp="1"/>
          </p:cNvSpPr>
          <p:nvPr>
            <p:ph type="dt" sz="half" idx="10"/>
          </p:nvPr>
        </p:nvSpPr>
        <p:spPr/>
        <p:txBody>
          <a:bodyPr/>
          <a:lstStyle/>
          <a:p>
            <a:fld id="{2E8CDBEC-AC41-4762-AE4A-31E4DF50403C}" type="datetimeFigureOut">
              <a:rPr lang="en-GB" smtClean="0"/>
              <a:t>13/07/2023</a:t>
            </a:fld>
            <a:endParaRPr lang="en-GB"/>
          </a:p>
        </p:txBody>
      </p:sp>
      <p:sp>
        <p:nvSpPr>
          <p:cNvPr id="5" name="Footer Placeholder 4">
            <a:extLst>
              <a:ext uri="{FF2B5EF4-FFF2-40B4-BE49-F238E27FC236}">
                <a16:creationId xmlns:a16="http://schemas.microsoft.com/office/drawing/2014/main" id="{13D98566-1B0F-4018-9EA8-6B4724C61E0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549C1EB-5DBB-4D60-9C30-63C6A40C2391}"/>
              </a:ext>
            </a:extLst>
          </p:cNvPr>
          <p:cNvSpPr>
            <a:spLocks noGrp="1"/>
          </p:cNvSpPr>
          <p:nvPr>
            <p:ph type="sldNum" sz="quarter" idx="12"/>
          </p:nvPr>
        </p:nvSpPr>
        <p:spPr/>
        <p:txBody>
          <a:bodyPr/>
          <a:lstStyle/>
          <a:p>
            <a:fld id="{E7149571-4F42-4EAC-94C2-8DD7F295B5C6}" type="slidenum">
              <a:rPr lang="en-GB" smtClean="0"/>
              <a:t>‹#›</a:t>
            </a:fld>
            <a:endParaRPr lang="en-GB"/>
          </a:p>
        </p:txBody>
      </p:sp>
    </p:spTree>
    <p:extLst>
      <p:ext uri="{BB962C8B-B14F-4D97-AF65-F5344CB8AC3E}">
        <p14:creationId xmlns:p14="http://schemas.microsoft.com/office/powerpoint/2010/main" val="300289879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slide - plain a">
  <p:cSld name="1_Title slide - plain a">
    <p:spTree>
      <p:nvGrpSpPr>
        <p:cNvPr id="1" name="Shape 107"/>
        <p:cNvGrpSpPr/>
        <p:nvPr/>
      </p:nvGrpSpPr>
      <p:grpSpPr>
        <a:xfrm>
          <a:off x="0" y="0"/>
          <a:ext cx="0" cy="0"/>
          <a:chOff x="0" y="0"/>
          <a:chExt cx="0" cy="0"/>
        </a:xfrm>
      </p:grpSpPr>
      <p:sp>
        <p:nvSpPr>
          <p:cNvPr id="108" name="Google Shape;108;p50"/>
          <p:cNvSpPr txBox="1">
            <a:spLocks noGrp="1"/>
          </p:cNvSpPr>
          <p:nvPr>
            <p:ph type="title"/>
          </p:nvPr>
        </p:nvSpPr>
        <p:spPr>
          <a:xfrm>
            <a:off x="609600" y="1109226"/>
            <a:ext cx="10972800" cy="758295"/>
          </a:xfrm>
          <a:prstGeom prst="rect">
            <a:avLst/>
          </a:prstGeom>
          <a:noFill/>
          <a:ln>
            <a:noFill/>
          </a:ln>
        </p:spPr>
        <p:txBody>
          <a:bodyPr spcFirstLastPara="1" wrap="square" lIns="68550" tIns="68550" rIns="68550" bIns="68550" anchor="ctr" anchorCtr="0">
            <a:noAutofit/>
          </a:bodyPr>
          <a:lstStyle>
            <a:lvl1pPr marR="0" lvl="0" algn="l">
              <a:lnSpc>
                <a:spcPct val="100000"/>
              </a:lnSpc>
              <a:spcBef>
                <a:spcPts val="0"/>
              </a:spcBef>
              <a:spcAft>
                <a:spcPts val="0"/>
              </a:spcAft>
              <a:buClr>
                <a:schemeClr val="accent1"/>
              </a:buClr>
              <a:buSzPts val="2400"/>
              <a:buFont typeface="Arial"/>
              <a:buNone/>
              <a:defRPr sz="3200" b="0" i="0" u="none" strike="noStrike" cap="none">
                <a:solidFill>
                  <a:schemeClr val="accent1"/>
                </a:solidFill>
                <a:latin typeface="Arial"/>
                <a:ea typeface="Arial"/>
                <a:cs typeface="Arial"/>
                <a:sym typeface="Arial"/>
              </a:defRPr>
            </a:lvl1pPr>
            <a:lvl2pPr lvl="1" algn="l">
              <a:lnSpc>
                <a:spcPct val="100000"/>
              </a:lnSpc>
              <a:spcBef>
                <a:spcPts val="0"/>
              </a:spcBef>
              <a:spcAft>
                <a:spcPts val="0"/>
              </a:spcAft>
              <a:buSzPts val="1800"/>
              <a:buFont typeface="Arial"/>
              <a:buNone/>
              <a:defRPr sz="2400"/>
            </a:lvl2pPr>
            <a:lvl3pPr lvl="2" algn="l">
              <a:lnSpc>
                <a:spcPct val="100000"/>
              </a:lnSpc>
              <a:spcBef>
                <a:spcPts val="0"/>
              </a:spcBef>
              <a:spcAft>
                <a:spcPts val="0"/>
              </a:spcAft>
              <a:buSzPts val="1800"/>
              <a:buFont typeface="Arial"/>
              <a:buNone/>
              <a:defRPr sz="2400"/>
            </a:lvl3pPr>
            <a:lvl4pPr lvl="3" algn="l">
              <a:lnSpc>
                <a:spcPct val="100000"/>
              </a:lnSpc>
              <a:spcBef>
                <a:spcPts val="0"/>
              </a:spcBef>
              <a:spcAft>
                <a:spcPts val="0"/>
              </a:spcAft>
              <a:buSzPts val="1800"/>
              <a:buFont typeface="Arial"/>
              <a:buNone/>
              <a:defRPr sz="2400"/>
            </a:lvl4pPr>
            <a:lvl5pPr lvl="4" algn="l">
              <a:lnSpc>
                <a:spcPct val="100000"/>
              </a:lnSpc>
              <a:spcBef>
                <a:spcPts val="0"/>
              </a:spcBef>
              <a:spcAft>
                <a:spcPts val="0"/>
              </a:spcAft>
              <a:buSzPts val="1800"/>
              <a:buFont typeface="Arial"/>
              <a:buNone/>
              <a:defRPr sz="2400"/>
            </a:lvl5pPr>
            <a:lvl6pPr lvl="5" algn="l">
              <a:lnSpc>
                <a:spcPct val="100000"/>
              </a:lnSpc>
              <a:spcBef>
                <a:spcPts val="0"/>
              </a:spcBef>
              <a:spcAft>
                <a:spcPts val="0"/>
              </a:spcAft>
              <a:buSzPts val="1800"/>
              <a:buFont typeface="Arial"/>
              <a:buNone/>
              <a:defRPr sz="2400"/>
            </a:lvl6pPr>
            <a:lvl7pPr lvl="6" algn="l">
              <a:lnSpc>
                <a:spcPct val="100000"/>
              </a:lnSpc>
              <a:spcBef>
                <a:spcPts val="0"/>
              </a:spcBef>
              <a:spcAft>
                <a:spcPts val="0"/>
              </a:spcAft>
              <a:buSzPts val="1800"/>
              <a:buFont typeface="Arial"/>
              <a:buNone/>
              <a:defRPr sz="2400"/>
            </a:lvl7pPr>
            <a:lvl8pPr lvl="7" algn="l">
              <a:lnSpc>
                <a:spcPct val="100000"/>
              </a:lnSpc>
              <a:spcBef>
                <a:spcPts val="0"/>
              </a:spcBef>
              <a:spcAft>
                <a:spcPts val="0"/>
              </a:spcAft>
              <a:buSzPts val="1800"/>
              <a:buFont typeface="Arial"/>
              <a:buNone/>
              <a:defRPr sz="2400"/>
            </a:lvl8pPr>
            <a:lvl9pPr lvl="8" algn="l">
              <a:lnSpc>
                <a:spcPct val="100000"/>
              </a:lnSpc>
              <a:spcBef>
                <a:spcPts val="0"/>
              </a:spcBef>
              <a:spcAft>
                <a:spcPts val="0"/>
              </a:spcAft>
              <a:buSzPts val="1800"/>
              <a:buFont typeface="Arial"/>
              <a:buNone/>
              <a:defRPr sz="2400"/>
            </a:lvl9pPr>
          </a:lstStyle>
          <a:p>
            <a:endParaRPr/>
          </a:p>
        </p:txBody>
      </p:sp>
      <p:sp>
        <p:nvSpPr>
          <p:cNvPr id="109" name="Google Shape;109;p50"/>
          <p:cNvSpPr txBox="1">
            <a:spLocks noGrp="1"/>
          </p:cNvSpPr>
          <p:nvPr>
            <p:ph type="body" idx="1"/>
          </p:nvPr>
        </p:nvSpPr>
        <p:spPr>
          <a:xfrm>
            <a:off x="618069" y="1875984"/>
            <a:ext cx="11006667" cy="4287749"/>
          </a:xfrm>
          <a:prstGeom prst="rect">
            <a:avLst/>
          </a:prstGeom>
          <a:noFill/>
          <a:ln>
            <a:noFill/>
          </a:ln>
        </p:spPr>
        <p:txBody>
          <a:bodyPr spcFirstLastPara="1" wrap="square" lIns="68550" tIns="68550" rIns="68550" bIns="68550" anchor="t" anchorCtr="0">
            <a:noAutofit/>
          </a:bodyPr>
          <a:lstStyle>
            <a:lvl1pPr marL="609585" marR="0" lvl="0" indent="-304792" algn="l">
              <a:lnSpc>
                <a:spcPct val="100000"/>
              </a:lnSpc>
              <a:spcBef>
                <a:spcPts val="1600"/>
              </a:spcBef>
              <a:spcAft>
                <a:spcPts val="0"/>
              </a:spcAft>
              <a:buClr>
                <a:schemeClr val="accent2"/>
              </a:buClr>
              <a:buSzPts val="1400"/>
              <a:buFont typeface="Arial"/>
              <a:buNone/>
              <a:defRPr sz="1867" b="0" i="0" u="none" strike="noStrike" cap="none">
                <a:solidFill>
                  <a:schemeClr val="accent2"/>
                </a:solidFill>
                <a:latin typeface="Arial"/>
                <a:ea typeface="Arial"/>
                <a:cs typeface="Arial"/>
                <a:sym typeface="Arial"/>
              </a:defRPr>
            </a:lvl1pPr>
            <a:lvl2pPr marL="1219170" marR="0" lvl="1" indent="-304792" algn="l">
              <a:lnSpc>
                <a:spcPct val="100000"/>
              </a:lnSpc>
              <a:spcBef>
                <a:spcPts val="1600"/>
              </a:spcBef>
              <a:spcAft>
                <a:spcPts val="0"/>
              </a:spcAft>
              <a:buClr>
                <a:srgbClr val="1D1E20"/>
              </a:buClr>
              <a:buSzPts val="1400"/>
              <a:buFont typeface="Arial"/>
              <a:buNone/>
              <a:defRPr sz="1867" b="0" i="0" u="none" strike="noStrike" cap="none">
                <a:solidFill>
                  <a:srgbClr val="1D1E20"/>
                </a:solidFill>
                <a:latin typeface="Arial"/>
                <a:ea typeface="Arial"/>
                <a:cs typeface="Arial"/>
                <a:sym typeface="Arial"/>
              </a:defRPr>
            </a:lvl2pPr>
            <a:lvl3pPr marL="1828754" marR="0" lvl="2" indent="-304792" algn="l">
              <a:lnSpc>
                <a:spcPct val="100000"/>
              </a:lnSpc>
              <a:spcBef>
                <a:spcPts val="1067"/>
              </a:spcBef>
              <a:spcAft>
                <a:spcPts val="0"/>
              </a:spcAft>
              <a:buClr>
                <a:srgbClr val="1D1E20"/>
              </a:buClr>
              <a:buSzPts val="1200"/>
              <a:buFont typeface="Arial"/>
              <a:buNone/>
              <a:defRPr sz="1600" b="0" i="0" u="none" strike="noStrike" cap="none">
                <a:solidFill>
                  <a:srgbClr val="1D1E20"/>
                </a:solidFill>
                <a:latin typeface="Verdana"/>
                <a:ea typeface="Verdana"/>
                <a:cs typeface="Verdana"/>
                <a:sym typeface="Verdana"/>
              </a:defRPr>
            </a:lvl3pPr>
            <a:lvl4pPr marL="2438339" marR="0" lvl="3" indent="-304792" algn="l">
              <a:lnSpc>
                <a:spcPct val="100000"/>
              </a:lnSpc>
              <a:spcBef>
                <a:spcPts val="267"/>
              </a:spcBef>
              <a:spcAft>
                <a:spcPts val="0"/>
              </a:spcAft>
              <a:buClr>
                <a:srgbClr val="1D1E20"/>
              </a:buClr>
              <a:buSzPts val="1000"/>
              <a:buFont typeface="Arial"/>
              <a:buNone/>
              <a:defRPr sz="1333" b="0" i="0" u="none" strike="noStrike" cap="none">
                <a:solidFill>
                  <a:srgbClr val="1D1E20"/>
                </a:solidFill>
                <a:latin typeface="Verdana"/>
                <a:ea typeface="Verdana"/>
                <a:cs typeface="Verdana"/>
                <a:sym typeface="Verdana"/>
              </a:defRPr>
            </a:lvl4pPr>
            <a:lvl5pPr marL="3047924" marR="0" lvl="4" indent="-304792" algn="l">
              <a:lnSpc>
                <a:spcPct val="100000"/>
              </a:lnSpc>
              <a:spcBef>
                <a:spcPts val="533"/>
              </a:spcBef>
              <a:spcAft>
                <a:spcPts val="0"/>
              </a:spcAft>
              <a:buClr>
                <a:schemeClr val="dk1"/>
              </a:buClr>
              <a:buSzPts val="2000"/>
              <a:buFont typeface="Arial"/>
              <a:buNone/>
              <a:defRPr sz="2667" b="0" i="0" u="none" strike="noStrike" cap="none">
                <a:solidFill>
                  <a:schemeClr val="dk1"/>
                </a:solidFill>
                <a:latin typeface="Verdana"/>
                <a:ea typeface="Verdana"/>
                <a:cs typeface="Verdana"/>
                <a:sym typeface="Verdana"/>
              </a:defRPr>
            </a:lvl5pPr>
            <a:lvl6pPr marL="3657509" marR="0" lvl="5" indent="-474121"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6pPr>
            <a:lvl7pPr marL="4267093" marR="0" lvl="6" indent="-474121"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7pPr>
            <a:lvl8pPr marL="4876678" marR="0" lvl="7" indent="-474121"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8pPr>
            <a:lvl9pPr marL="5486263" marR="0" lvl="8" indent="-474121"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73203387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2_Custom Layout">
  <p:cSld name="2_Custom Layout">
    <p:spTree>
      <p:nvGrpSpPr>
        <p:cNvPr id="1" name="Shape 114"/>
        <p:cNvGrpSpPr/>
        <p:nvPr/>
      </p:nvGrpSpPr>
      <p:grpSpPr>
        <a:xfrm>
          <a:off x="0" y="0"/>
          <a:ext cx="0" cy="0"/>
          <a:chOff x="0" y="0"/>
          <a:chExt cx="0" cy="0"/>
        </a:xfrm>
      </p:grpSpPr>
      <p:sp>
        <p:nvSpPr>
          <p:cNvPr id="115" name="Google Shape;115;p55"/>
          <p:cNvSpPr txBox="1">
            <a:spLocks noGrp="1"/>
          </p:cNvSpPr>
          <p:nvPr>
            <p:ph type="title"/>
          </p:nvPr>
        </p:nvSpPr>
        <p:spPr>
          <a:xfrm>
            <a:off x="609600" y="1109213"/>
            <a:ext cx="10972800" cy="758295"/>
          </a:xfrm>
          <a:prstGeom prst="rect">
            <a:avLst/>
          </a:prstGeom>
          <a:noFill/>
          <a:ln>
            <a:noFill/>
          </a:ln>
        </p:spPr>
        <p:txBody>
          <a:bodyPr spcFirstLastPara="1" wrap="square" lIns="91400" tIns="91400" rIns="91400" bIns="91400" anchor="ctr" anchorCtr="0">
            <a:noAutofit/>
          </a:bodyPr>
          <a:lstStyle>
            <a:lvl1pPr marR="0" lvl="0" algn="l">
              <a:lnSpc>
                <a:spcPct val="100000"/>
              </a:lnSpc>
              <a:spcBef>
                <a:spcPts val="0"/>
              </a:spcBef>
              <a:spcAft>
                <a:spcPts val="0"/>
              </a:spcAft>
              <a:buClr>
                <a:schemeClr val="accent1"/>
              </a:buClr>
              <a:buSzPts val="2400"/>
              <a:buFont typeface="Arial"/>
              <a:buNone/>
              <a:defRPr sz="3200" b="0" i="0" u="none" strike="noStrike" cap="none">
                <a:solidFill>
                  <a:schemeClr val="accent1"/>
                </a:solidFill>
                <a:latin typeface="Arial"/>
                <a:ea typeface="Arial"/>
                <a:cs typeface="Arial"/>
                <a:sym typeface="Arial"/>
              </a:defRPr>
            </a:lvl1pPr>
            <a:lvl2pPr lvl="1" algn="l">
              <a:lnSpc>
                <a:spcPct val="100000"/>
              </a:lnSpc>
              <a:spcBef>
                <a:spcPts val="0"/>
              </a:spcBef>
              <a:spcAft>
                <a:spcPts val="0"/>
              </a:spcAft>
              <a:buSzPts val="1800"/>
              <a:buNone/>
              <a:defRPr sz="2400"/>
            </a:lvl2pPr>
            <a:lvl3pPr lvl="2" algn="l">
              <a:lnSpc>
                <a:spcPct val="100000"/>
              </a:lnSpc>
              <a:spcBef>
                <a:spcPts val="0"/>
              </a:spcBef>
              <a:spcAft>
                <a:spcPts val="0"/>
              </a:spcAft>
              <a:buSzPts val="1800"/>
              <a:buNone/>
              <a:defRPr sz="2400"/>
            </a:lvl3pPr>
            <a:lvl4pPr lvl="3" algn="l">
              <a:lnSpc>
                <a:spcPct val="100000"/>
              </a:lnSpc>
              <a:spcBef>
                <a:spcPts val="0"/>
              </a:spcBef>
              <a:spcAft>
                <a:spcPts val="0"/>
              </a:spcAft>
              <a:buSzPts val="1800"/>
              <a:buNone/>
              <a:defRPr sz="2400"/>
            </a:lvl4pPr>
            <a:lvl5pPr lvl="4" algn="l">
              <a:lnSpc>
                <a:spcPct val="100000"/>
              </a:lnSpc>
              <a:spcBef>
                <a:spcPts val="0"/>
              </a:spcBef>
              <a:spcAft>
                <a:spcPts val="0"/>
              </a:spcAft>
              <a:buSzPts val="1800"/>
              <a:buNone/>
              <a:defRPr sz="2400"/>
            </a:lvl5pPr>
            <a:lvl6pPr lvl="5" algn="l">
              <a:lnSpc>
                <a:spcPct val="100000"/>
              </a:lnSpc>
              <a:spcBef>
                <a:spcPts val="0"/>
              </a:spcBef>
              <a:spcAft>
                <a:spcPts val="0"/>
              </a:spcAft>
              <a:buSzPts val="1800"/>
              <a:buNone/>
              <a:defRPr sz="2400"/>
            </a:lvl6pPr>
            <a:lvl7pPr lvl="6" algn="l">
              <a:lnSpc>
                <a:spcPct val="100000"/>
              </a:lnSpc>
              <a:spcBef>
                <a:spcPts val="0"/>
              </a:spcBef>
              <a:spcAft>
                <a:spcPts val="0"/>
              </a:spcAft>
              <a:buSzPts val="1800"/>
              <a:buNone/>
              <a:defRPr sz="2400"/>
            </a:lvl7pPr>
            <a:lvl8pPr lvl="7" algn="l">
              <a:lnSpc>
                <a:spcPct val="100000"/>
              </a:lnSpc>
              <a:spcBef>
                <a:spcPts val="0"/>
              </a:spcBef>
              <a:spcAft>
                <a:spcPts val="0"/>
              </a:spcAft>
              <a:buSzPts val="1800"/>
              <a:buNone/>
              <a:defRPr sz="2400"/>
            </a:lvl8pPr>
            <a:lvl9pPr lvl="8" algn="l">
              <a:lnSpc>
                <a:spcPct val="100000"/>
              </a:lnSpc>
              <a:spcBef>
                <a:spcPts val="0"/>
              </a:spcBef>
              <a:spcAft>
                <a:spcPts val="0"/>
              </a:spcAft>
              <a:buSzPts val="1800"/>
              <a:buNone/>
              <a:defRPr sz="2400"/>
            </a:lvl9pPr>
          </a:lstStyle>
          <a:p>
            <a:endParaRPr/>
          </a:p>
        </p:txBody>
      </p:sp>
      <p:sp>
        <p:nvSpPr>
          <p:cNvPr id="116" name="Google Shape;116;p55"/>
          <p:cNvSpPr txBox="1">
            <a:spLocks noGrp="1"/>
          </p:cNvSpPr>
          <p:nvPr>
            <p:ph type="body" idx="1"/>
          </p:nvPr>
        </p:nvSpPr>
        <p:spPr>
          <a:xfrm>
            <a:off x="618068" y="1875984"/>
            <a:ext cx="5182369" cy="4287749"/>
          </a:xfrm>
          <a:prstGeom prst="rect">
            <a:avLst/>
          </a:prstGeom>
          <a:noFill/>
          <a:ln>
            <a:noFill/>
          </a:ln>
        </p:spPr>
        <p:txBody>
          <a:bodyPr spcFirstLastPara="1" wrap="square" lIns="91400" tIns="91400" rIns="91400" bIns="91400" anchor="t" anchorCtr="0">
            <a:noAutofit/>
          </a:bodyPr>
          <a:lstStyle>
            <a:lvl1pPr marL="609585" marR="0" lvl="0" indent="-304792" algn="l">
              <a:lnSpc>
                <a:spcPct val="100000"/>
              </a:lnSpc>
              <a:spcBef>
                <a:spcPts val="1600"/>
              </a:spcBef>
              <a:spcAft>
                <a:spcPts val="0"/>
              </a:spcAft>
              <a:buClr>
                <a:schemeClr val="accent2"/>
              </a:buClr>
              <a:buSzPts val="1800"/>
              <a:buFont typeface="Arial"/>
              <a:buNone/>
              <a:defRPr sz="2400" b="0" i="0" u="none" strike="noStrike" cap="none">
                <a:solidFill>
                  <a:schemeClr val="accent2"/>
                </a:solidFill>
                <a:latin typeface="Arial"/>
                <a:ea typeface="Arial"/>
                <a:cs typeface="Arial"/>
                <a:sym typeface="Arial"/>
              </a:defRPr>
            </a:lvl1pPr>
            <a:lvl2pPr marL="1219170" marR="0" lvl="1" indent="-304792" algn="l">
              <a:lnSpc>
                <a:spcPct val="100000"/>
              </a:lnSpc>
              <a:spcBef>
                <a:spcPts val="1600"/>
              </a:spcBef>
              <a:spcAft>
                <a:spcPts val="0"/>
              </a:spcAft>
              <a:buClr>
                <a:srgbClr val="1D1E20"/>
              </a:buClr>
              <a:buSzPts val="1800"/>
              <a:buFont typeface="Arial"/>
              <a:buNone/>
              <a:defRPr sz="2400" b="0" i="0" u="none" strike="noStrike" cap="none">
                <a:solidFill>
                  <a:srgbClr val="1D1E20"/>
                </a:solidFill>
                <a:latin typeface="Arial"/>
                <a:ea typeface="Arial"/>
                <a:cs typeface="Arial"/>
                <a:sym typeface="Arial"/>
              </a:defRPr>
            </a:lvl2pPr>
            <a:lvl3pPr marL="1828754" marR="0" lvl="2" indent="-304792" algn="l">
              <a:lnSpc>
                <a:spcPct val="100000"/>
              </a:lnSpc>
              <a:spcBef>
                <a:spcPts val="1067"/>
              </a:spcBef>
              <a:spcAft>
                <a:spcPts val="0"/>
              </a:spcAft>
              <a:buClr>
                <a:srgbClr val="1D1E20"/>
              </a:buClr>
              <a:buSzPts val="1200"/>
              <a:buFont typeface="Arial"/>
              <a:buNone/>
              <a:defRPr sz="1600" b="0" i="0" u="none" strike="noStrike" cap="none">
                <a:solidFill>
                  <a:srgbClr val="1D1E20"/>
                </a:solidFill>
                <a:latin typeface="Verdana"/>
                <a:ea typeface="Verdana"/>
                <a:cs typeface="Verdana"/>
                <a:sym typeface="Verdana"/>
              </a:defRPr>
            </a:lvl3pPr>
            <a:lvl4pPr marL="2438339" marR="0" lvl="3" indent="-304792" algn="l">
              <a:lnSpc>
                <a:spcPct val="100000"/>
              </a:lnSpc>
              <a:spcBef>
                <a:spcPts val="267"/>
              </a:spcBef>
              <a:spcAft>
                <a:spcPts val="0"/>
              </a:spcAft>
              <a:buClr>
                <a:srgbClr val="1D1E20"/>
              </a:buClr>
              <a:buSzPts val="1000"/>
              <a:buFont typeface="Arial"/>
              <a:buNone/>
              <a:defRPr sz="1333" b="0" i="0" u="none" strike="noStrike" cap="none">
                <a:solidFill>
                  <a:srgbClr val="1D1E20"/>
                </a:solidFill>
                <a:latin typeface="Verdana"/>
                <a:ea typeface="Verdana"/>
                <a:cs typeface="Verdana"/>
                <a:sym typeface="Verdana"/>
              </a:defRPr>
            </a:lvl4pPr>
            <a:lvl5pPr marL="3047924" marR="0" lvl="4" indent="-304792" algn="l">
              <a:lnSpc>
                <a:spcPct val="100000"/>
              </a:lnSpc>
              <a:spcBef>
                <a:spcPts val="533"/>
              </a:spcBef>
              <a:spcAft>
                <a:spcPts val="0"/>
              </a:spcAft>
              <a:buClr>
                <a:schemeClr val="dk1"/>
              </a:buClr>
              <a:buSzPts val="2000"/>
              <a:buFont typeface="Arial"/>
              <a:buNone/>
              <a:defRPr sz="2667" b="0" i="0" u="none" strike="noStrike" cap="none">
                <a:solidFill>
                  <a:schemeClr val="dk1"/>
                </a:solidFill>
                <a:latin typeface="Verdana"/>
                <a:ea typeface="Verdana"/>
                <a:cs typeface="Verdana"/>
                <a:sym typeface="Verdana"/>
              </a:defRPr>
            </a:lvl5pPr>
            <a:lvl6pPr marL="3657509" marR="0" lvl="5" indent="-474121"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6pPr>
            <a:lvl7pPr marL="4267093" marR="0" lvl="6" indent="-474121"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7pPr>
            <a:lvl8pPr marL="4876678" marR="0" lvl="7" indent="-474121"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8pPr>
            <a:lvl9pPr marL="5486263" marR="0" lvl="8" indent="-474121"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9pPr>
          </a:lstStyle>
          <a:p>
            <a:endParaRPr/>
          </a:p>
        </p:txBody>
      </p:sp>
      <p:sp>
        <p:nvSpPr>
          <p:cNvPr id="117" name="Google Shape;117;p55"/>
          <p:cNvSpPr txBox="1">
            <a:spLocks noGrp="1"/>
          </p:cNvSpPr>
          <p:nvPr>
            <p:ph type="body" idx="2"/>
          </p:nvPr>
        </p:nvSpPr>
        <p:spPr>
          <a:xfrm>
            <a:off x="5985164" y="1894452"/>
            <a:ext cx="5560301" cy="4287749"/>
          </a:xfrm>
          <a:prstGeom prst="rect">
            <a:avLst/>
          </a:prstGeom>
          <a:noFill/>
          <a:ln>
            <a:noFill/>
          </a:ln>
        </p:spPr>
        <p:txBody>
          <a:bodyPr spcFirstLastPara="1" wrap="square" lIns="91400" tIns="91400" rIns="91400" bIns="91400" anchor="t" anchorCtr="0">
            <a:noAutofit/>
          </a:bodyPr>
          <a:lstStyle>
            <a:lvl1pPr marL="609585" marR="0" lvl="0" indent="-304792" algn="l">
              <a:lnSpc>
                <a:spcPct val="100000"/>
              </a:lnSpc>
              <a:spcBef>
                <a:spcPts val="1600"/>
              </a:spcBef>
              <a:spcAft>
                <a:spcPts val="0"/>
              </a:spcAft>
              <a:buClr>
                <a:schemeClr val="accent2"/>
              </a:buClr>
              <a:buSzPts val="1800"/>
              <a:buFont typeface="Arial"/>
              <a:buNone/>
              <a:defRPr sz="2400" b="0" i="0" u="none" strike="noStrike" cap="none">
                <a:solidFill>
                  <a:schemeClr val="accent2"/>
                </a:solidFill>
                <a:latin typeface="Arial"/>
                <a:ea typeface="Arial"/>
                <a:cs typeface="Arial"/>
                <a:sym typeface="Arial"/>
              </a:defRPr>
            </a:lvl1pPr>
            <a:lvl2pPr marL="1219170" marR="0" lvl="1" indent="-304792" algn="l">
              <a:lnSpc>
                <a:spcPct val="100000"/>
              </a:lnSpc>
              <a:spcBef>
                <a:spcPts val="1600"/>
              </a:spcBef>
              <a:spcAft>
                <a:spcPts val="0"/>
              </a:spcAft>
              <a:buClr>
                <a:srgbClr val="1D1E20"/>
              </a:buClr>
              <a:buSzPts val="1800"/>
              <a:buFont typeface="Arial"/>
              <a:buNone/>
              <a:defRPr sz="2400" b="0" i="0" u="none" strike="noStrike" cap="none">
                <a:solidFill>
                  <a:srgbClr val="1D1E20"/>
                </a:solidFill>
                <a:latin typeface="Arial"/>
                <a:ea typeface="Arial"/>
                <a:cs typeface="Arial"/>
                <a:sym typeface="Arial"/>
              </a:defRPr>
            </a:lvl2pPr>
            <a:lvl3pPr marL="1828754" marR="0" lvl="2" indent="-304792" algn="l">
              <a:lnSpc>
                <a:spcPct val="100000"/>
              </a:lnSpc>
              <a:spcBef>
                <a:spcPts val="1067"/>
              </a:spcBef>
              <a:spcAft>
                <a:spcPts val="0"/>
              </a:spcAft>
              <a:buClr>
                <a:srgbClr val="1D1E20"/>
              </a:buClr>
              <a:buSzPts val="1200"/>
              <a:buFont typeface="Arial"/>
              <a:buNone/>
              <a:defRPr sz="1600" b="0" i="0" u="none" strike="noStrike" cap="none">
                <a:solidFill>
                  <a:srgbClr val="1D1E20"/>
                </a:solidFill>
                <a:latin typeface="Verdana"/>
                <a:ea typeface="Verdana"/>
                <a:cs typeface="Verdana"/>
                <a:sym typeface="Verdana"/>
              </a:defRPr>
            </a:lvl3pPr>
            <a:lvl4pPr marL="2438339" marR="0" lvl="3" indent="-304792" algn="l">
              <a:lnSpc>
                <a:spcPct val="100000"/>
              </a:lnSpc>
              <a:spcBef>
                <a:spcPts val="267"/>
              </a:spcBef>
              <a:spcAft>
                <a:spcPts val="0"/>
              </a:spcAft>
              <a:buClr>
                <a:srgbClr val="1D1E20"/>
              </a:buClr>
              <a:buSzPts val="1000"/>
              <a:buFont typeface="Arial"/>
              <a:buNone/>
              <a:defRPr sz="1333" b="0" i="0" u="none" strike="noStrike" cap="none">
                <a:solidFill>
                  <a:srgbClr val="1D1E20"/>
                </a:solidFill>
                <a:latin typeface="Verdana"/>
                <a:ea typeface="Verdana"/>
                <a:cs typeface="Verdana"/>
                <a:sym typeface="Verdana"/>
              </a:defRPr>
            </a:lvl4pPr>
            <a:lvl5pPr marL="3047924" marR="0" lvl="4" indent="-304792" algn="l">
              <a:lnSpc>
                <a:spcPct val="100000"/>
              </a:lnSpc>
              <a:spcBef>
                <a:spcPts val="533"/>
              </a:spcBef>
              <a:spcAft>
                <a:spcPts val="0"/>
              </a:spcAft>
              <a:buClr>
                <a:schemeClr val="dk1"/>
              </a:buClr>
              <a:buSzPts val="2000"/>
              <a:buFont typeface="Arial"/>
              <a:buNone/>
              <a:defRPr sz="2667" b="0" i="0" u="none" strike="noStrike" cap="none">
                <a:solidFill>
                  <a:schemeClr val="dk1"/>
                </a:solidFill>
                <a:latin typeface="Verdana"/>
                <a:ea typeface="Verdana"/>
                <a:cs typeface="Verdana"/>
                <a:sym typeface="Verdana"/>
              </a:defRPr>
            </a:lvl5pPr>
            <a:lvl6pPr marL="3657509" marR="0" lvl="5" indent="-474121"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6pPr>
            <a:lvl7pPr marL="4267093" marR="0" lvl="6" indent="-474121"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7pPr>
            <a:lvl8pPr marL="4876678" marR="0" lvl="7" indent="-474121"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8pPr>
            <a:lvl9pPr marL="5486263" marR="0" lvl="8" indent="-474121"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16938734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3_Custom Layout">
  <p:cSld name="3_Custom Layout">
    <p:spTree>
      <p:nvGrpSpPr>
        <p:cNvPr id="1" name="Shape 118"/>
        <p:cNvGrpSpPr/>
        <p:nvPr/>
      </p:nvGrpSpPr>
      <p:grpSpPr>
        <a:xfrm>
          <a:off x="0" y="0"/>
          <a:ext cx="0" cy="0"/>
          <a:chOff x="0" y="0"/>
          <a:chExt cx="0" cy="0"/>
        </a:xfrm>
      </p:grpSpPr>
      <p:sp>
        <p:nvSpPr>
          <p:cNvPr id="119" name="Google Shape;119;p56"/>
          <p:cNvSpPr txBox="1">
            <a:spLocks noGrp="1"/>
          </p:cNvSpPr>
          <p:nvPr>
            <p:ph type="title"/>
          </p:nvPr>
        </p:nvSpPr>
        <p:spPr>
          <a:xfrm>
            <a:off x="609600" y="1109213"/>
            <a:ext cx="10972800" cy="758295"/>
          </a:xfrm>
          <a:prstGeom prst="rect">
            <a:avLst/>
          </a:prstGeom>
          <a:noFill/>
          <a:ln>
            <a:noFill/>
          </a:ln>
        </p:spPr>
        <p:txBody>
          <a:bodyPr spcFirstLastPara="1" wrap="square" lIns="91400" tIns="91400" rIns="91400" bIns="91400" anchor="ctr" anchorCtr="0">
            <a:noAutofit/>
          </a:bodyPr>
          <a:lstStyle>
            <a:lvl1pPr marR="0" lvl="0" algn="l">
              <a:lnSpc>
                <a:spcPct val="100000"/>
              </a:lnSpc>
              <a:spcBef>
                <a:spcPts val="0"/>
              </a:spcBef>
              <a:spcAft>
                <a:spcPts val="0"/>
              </a:spcAft>
              <a:buClr>
                <a:schemeClr val="accent1"/>
              </a:buClr>
              <a:buSzPts val="2400"/>
              <a:buFont typeface="Arial"/>
              <a:buNone/>
              <a:defRPr sz="3200" b="0" i="0" u="none" strike="noStrike" cap="none">
                <a:solidFill>
                  <a:schemeClr val="accent1"/>
                </a:solidFill>
                <a:latin typeface="Arial"/>
                <a:ea typeface="Arial"/>
                <a:cs typeface="Arial"/>
                <a:sym typeface="Arial"/>
              </a:defRPr>
            </a:lvl1pPr>
            <a:lvl2pPr lvl="1" algn="l">
              <a:lnSpc>
                <a:spcPct val="100000"/>
              </a:lnSpc>
              <a:spcBef>
                <a:spcPts val="0"/>
              </a:spcBef>
              <a:spcAft>
                <a:spcPts val="0"/>
              </a:spcAft>
              <a:buSzPts val="1800"/>
              <a:buNone/>
              <a:defRPr sz="2400"/>
            </a:lvl2pPr>
            <a:lvl3pPr lvl="2" algn="l">
              <a:lnSpc>
                <a:spcPct val="100000"/>
              </a:lnSpc>
              <a:spcBef>
                <a:spcPts val="0"/>
              </a:spcBef>
              <a:spcAft>
                <a:spcPts val="0"/>
              </a:spcAft>
              <a:buSzPts val="1800"/>
              <a:buNone/>
              <a:defRPr sz="2400"/>
            </a:lvl3pPr>
            <a:lvl4pPr lvl="3" algn="l">
              <a:lnSpc>
                <a:spcPct val="100000"/>
              </a:lnSpc>
              <a:spcBef>
                <a:spcPts val="0"/>
              </a:spcBef>
              <a:spcAft>
                <a:spcPts val="0"/>
              </a:spcAft>
              <a:buSzPts val="1800"/>
              <a:buNone/>
              <a:defRPr sz="2400"/>
            </a:lvl4pPr>
            <a:lvl5pPr lvl="4" algn="l">
              <a:lnSpc>
                <a:spcPct val="100000"/>
              </a:lnSpc>
              <a:spcBef>
                <a:spcPts val="0"/>
              </a:spcBef>
              <a:spcAft>
                <a:spcPts val="0"/>
              </a:spcAft>
              <a:buSzPts val="1800"/>
              <a:buNone/>
              <a:defRPr sz="2400"/>
            </a:lvl5pPr>
            <a:lvl6pPr lvl="5" algn="l">
              <a:lnSpc>
                <a:spcPct val="100000"/>
              </a:lnSpc>
              <a:spcBef>
                <a:spcPts val="0"/>
              </a:spcBef>
              <a:spcAft>
                <a:spcPts val="0"/>
              </a:spcAft>
              <a:buSzPts val="1800"/>
              <a:buNone/>
              <a:defRPr sz="2400"/>
            </a:lvl6pPr>
            <a:lvl7pPr lvl="6" algn="l">
              <a:lnSpc>
                <a:spcPct val="100000"/>
              </a:lnSpc>
              <a:spcBef>
                <a:spcPts val="0"/>
              </a:spcBef>
              <a:spcAft>
                <a:spcPts val="0"/>
              </a:spcAft>
              <a:buSzPts val="1800"/>
              <a:buNone/>
              <a:defRPr sz="2400"/>
            </a:lvl7pPr>
            <a:lvl8pPr lvl="7" algn="l">
              <a:lnSpc>
                <a:spcPct val="100000"/>
              </a:lnSpc>
              <a:spcBef>
                <a:spcPts val="0"/>
              </a:spcBef>
              <a:spcAft>
                <a:spcPts val="0"/>
              </a:spcAft>
              <a:buSzPts val="1800"/>
              <a:buNone/>
              <a:defRPr sz="2400"/>
            </a:lvl8pPr>
            <a:lvl9pPr lvl="8" algn="l">
              <a:lnSpc>
                <a:spcPct val="100000"/>
              </a:lnSpc>
              <a:spcBef>
                <a:spcPts val="0"/>
              </a:spcBef>
              <a:spcAft>
                <a:spcPts val="0"/>
              </a:spcAft>
              <a:buSzPts val="1800"/>
              <a:buNone/>
              <a:defRPr sz="2400"/>
            </a:lvl9pPr>
          </a:lstStyle>
          <a:p>
            <a:endParaRPr/>
          </a:p>
        </p:txBody>
      </p:sp>
      <p:sp>
        <p:nvSpPr>
          <p:cNvPr id="120" name="Google Shape;120;p56"/>
          <p:cNvSpPr txBox="1">
            <a:spLocks noGrp="1"/>
          </p:cNvSpPr>
          <p:nvPr>
            <p:ph type="body" idx="1"/>
          </p:nvPr>
        </p:nvSpPr>
        <p:spPr>
          <a:xfrm>
            <a:off x="618067" y="4710546"/>
            <a:ext cx="10964333" cy="1453188"/>
          </a:xfrm>
          <a:prstGeom prst="rect">
            <a:avLst/>
          </a:prstGeom>
          <a:noFill/>
          <a:ln>
            <a:noFill/>
          </a:ln>
        </p:spPr>
        <p:txBody>
          <a:bodyPr spcFirstLastPara="1" wrap="square" lIns="91400" tIns="91400" rIns="91400" bIns="91400" anchor="t" anchorCtr="0">
            <a:noAutofit/>
          </a:bodyPr>
          <a:lstStyle>
            <a:lvl1pPr marL="609585" marR="0" lvl="0" indent="-304792" algn="l">
              <a:lnSpc>
                <a:spcPct val="100000"/>
              </a:lnSpc>
              <a:spcBef>
                <a:spcPts val="1600"/>
              </a:spcBef>
              <a:spcAft>
                <a:spcPts val="0"/>
              </a:spcAft>
              <a:buClr>
                <a:schemeClr val="accent2"/>
              </a:buClr>
              <a:buSzPts val="1400"/>
              <a:buFont typeface="Arial"/>
              <a:buNone/>
              <a:defRPr sz="1867" b="0" i="0" u="none" strike="noStrike" cap="none">
                <a:solidFill>
                  <a:schemeClr val="accent2"/>
                </a:solidFill>
                <a:latin typeface="Arial"/>
                <a:ea typeface="Arial"/>
                <a:cs typeface="Arial"/>
                <a:sym typeface="Arial"/>
              </a:defRPr>
            </a:lvl1pPr>
            <a:lvl2pPr marL="1219170" marR="0" lvl="1" indent="-304792" algn="l">
              <a:lnSpc>
                <a:spcPct val="100000"/>
              </a:lnSpc>
              <a:spcBef>
                <a:spcPts val="1600"/>
              </a:spcBef>
              <a:spcAft>
                <a:spcPts val="0"/>
              </a:spcAft>
              <a:buClr>
                <a:srgbClr val="1D1E20"/>
              </a:buClr>
              <a:buSzPts val="1400"/>
              <a:buFont typeface="Arial"/>
              <a:buNone/>
              <a:defRPr sz="1867" b="0" i="0" u="none" strike="noStrike" cap="none">
                <a:solidFill>
                  <a:srgbClr val="1D1E20"/>
                </a:solidFill>
                <a:latin typeface="Arial"/>
                <a:ea typeface="Arial"/>
                <a:cs typeface="Arial"/>
                <a:sym typeface="Arial"/>
              </a:defRPr>
            </a:lvl2pPr>
            <a:lvl3pPr marL="1828754" marR="0" lvl="2" indent="-304792" algn="l">
              <a:lnSpc>
                <a:spcPct val="100000"/>
              </a:lnSpc>
              <a:spcBef>
                <a:spcPts val="1067"/>
              </a:spcBef>
              <a:spcAft>
                <a:spcPts val="0"/>
              </a:spcAft>
              <a:buClr>
                <a:srgbClr val="1D1E20"/>
              </a:buClr>
              <a:buSzPts val="1200"/>
              <a:buFont typeface="Arial"/>
              <a:buNone/>
              <a:defRPr sz="1600" b="0" i="0" u="none" strike="noStrike" cap="none">
                <a:solidFill>
                  <a:srgbClr val="1D1E20"/>
                </a:solidFill>
                <a:latin typeface="Verdana"/>
                <a:ea typeface="Verdana"/>
                <a:cs typeface="Verdana"/>
                <a:sym typeface="Verdana"/>
              </a:defRPr>
            </a:lvl3pPr>
            <a:lvl4pPr marL="2438339" marR="0" lvl="3" indent="-304792" algn="l">
              <a:lnSpc>
                <a:spcPct val="100000"/>
              </a:lnSpc>
              <a:spcBef>
                <a:spcPts val="267"/>
              </a:spcBef>
              <a:spcAft>
                <a:spcPts val="0"/>
              </a:spcAft>
              <a:buClr>
                <a:srgbClr val="1D1E20"/>
              </a:buClr>
              <a:buSzPts val="1000"/>
              <a:buFont typeface="Arial"/>
              <a:buNone/>
              <a:defRPr sz="1333" b="0" i="0" u="none" strike="noStrike" cap="none">
                <a:solidFill>
                  <a:srgbClr val="1D1E20"/>
                </a:solidFill>
                <a:latin typeface="Verdana"/>
                <a:ea typeface="Verdana"/>
                <a:cs typeface="Verdana"/>
                <a:sym typeface="Verdana"/>
              </a:defRPr>
            </a:lvl4pPr>
            <a:lvl5pPr marL="3047924" marR="0" lvl="4" indent="-304792" algn="l">
              <a:lnSpc>
                <a:spcPct val="100000"/>
              </a:lnSpc>
              <a:spcBef>
                <a:spcPts val="533"/>
              </a:spcBef>
              <a:spcAft>
                <a:spcPts val="0"/>
              </a:spcAft>
              <a:buClr>
                <a:schemeClr val="dk1"/>
              </a:buClr>
              <a:buSzPts val="2000"/>
              <a:buFont typeface="Arial"/>
              <a:buNone/>
              <a:defRPr sz="2667" b="0" i="0" u="none" strike="noStrike" cap="none">
                <a:solidFill>
                  <a:schemeClr val="dk1"/>
                </a:solidFill>
                <a:latin typeface="Verdana"/>
                <a:ea typeface="Verdana"/>
                <a:cs typeface="Verdana"/>
                <a:sym typeface="Verdana"/>
              </a:defRPr>
            </a:lvl5pPr>
            <a:lvl6pPr marL="3657509" marR="0" lvl="5" indent="-474121"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6pPr>
            <a:lvl7pPr marL="4267093" marR="0" lvl="6" indent="-474121"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7pPr>
            <a:lvl8pPr marL="4876678" marR="0" lvl="7" indent="-474121"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8pPr>
            <a:lvl9pPr marL="5486263" marR="0" lvl="8" indent="-474121"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9pPr>
          </a:lstStyle>
          <a:p>
            <a:endParaRPr/>
          </a:p>
        </p:txBody>
      </p:sp>
      <p:sp>
        <p:nvSpPr>
          <p:cNvPr id="121" name="Google Shape;121;p56"/>
          <p:cNvSpPr>
            <a:spLocks noGrp="1"/>
          </p:cNvSpPr>
          <p:nvPr>
            <p:ph type="pic" idx="2"/>
          </p:nvPr>
        </p:nvSpPr>
        <p:spPr>
          <a:xfrm>
            <a:off x="1071033" y="2106084"/>
            <a:ext cx="4470400" cy="2419349"/>
          </a:xfrm>
          <a:prstGeom prst="rect">
            <a:avLst/>
          </a:prstGeom>
          <a:noFill/>
          <a:ln>
            <a:noFill/>
          </a:ln>
        </p:spPr>
      </p:sp>
      <p:sp>
        <p:nvSpPr>
          <p:cNvPr id="122" name="Google Shape;122;p56"/>
          <p:cNvSpPr>
            <a:spLocks noGrp="1"/>
          </p:cNvSpPr>
          <p:nvPr>
            <p:ph type="pic" idx="3"/>
          </p:nvPr>
        </p:nvSpPr>
        <p:spPr>
          <a:xfrm>
            <a:off x="6557435" y="2087604"/>
            <a:ext cx="4470400" cy="2419349"/>
          </a:xfrm>
          <a:prstGeom prst="rect">
            <a:avLst/>
          </a:prstGeom>
          <a:noFill/>
          <a:ln>
            <a:noFill/>
          </a:ln>
        </p:spPr>
      </p:sp>
    </p:spTree>
    <p:extLst>
      <p:ext uri="{BB962C8B-B14F-4D97-AF65-F5344CB8AC3E}">
        <p14:creationId xmlns:p14="http://schemas.microsoft.com/office/powerpoint/2010/main" val="178580153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Generic Text">
  <p:cSld name="Generic Text">
    <p:spTree>
      <p:nvGrpSpPr>
        <p:cNvPr id="1" name="Shape 25"/>
        <p:cNvGrpSpPr/>
        <p:nvPr/>
      </p:nvGrpSpPr>
      <p:grpSpPr>
        <a:xfrm>
          <a:off x="0" y="0"/>
          <a:ext cx="0" cy="0"/>
          <a:chOff x="0" y="0"/>
          <a:chExt cx="0" cy="0"/>
        </a:xfrm>
      </p:grpSpPr>
      <p:sp>
        <p:nvSpPr>
          <p:cNvPr id="26" name="Google Shape;26;g7ecf017965_0_138"/>
          <p:cNvSpPr txBox="1"/>
          <p:nvPr/>
        </p:nvSpPr>
        <p:spPr>
          <a:xfrm rot="-5400000">
            <a:off x="10143905" y="4869937"/>
            <a:ext cx="3134700" cy="326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900"/>
              <a:buFont typeface="Arial"/>
              <a:buNone/>
            </a:pPr>
            <a:r>
              <a:rPr lang="en-US" sz="1100" dirty="0">
                <a:solidFill>
                  <a:srgbClr val="434A55"/>
                </a:solidFill>
                <a:latin typeface="Trebuchet MS"/>
                <a:ea typeface="Trebuchet MS"/>
                <a:cs typeface="Trebuchet MS"/>
                <a:sym typeface="Trebuchet MS"/>
              </a:rPr>
              <a:t>SNOMED International:</a:t>
            </a:r>
            <a:r>
              <a:rPr lang="en-US" sz="1100" baseline="0" dirty="0">
                <a:solidFill>
                  <a:srgbClr val="434A55"/>
                </a:solidFill>
                <a:latin typeface="Trebuchet MS"/>
                <a:ea typeface="Trebuchet MS"/>
                <a:cs typeface="Trebuchet MS"/>
                <a:sym typeface="Trebuchet MS"/>
              </a:rPr>
              <a:t> </a:t>
            </a:r>
            <a:r>
              <a:rPr lang="en-US" sz="1100" dirty="0">
                <a:solidFill>
                  <a:srgbClr val="434A55"/>
                </a:solidFill>
                <a:latin typeface="Trebuchet MS"/>
                <a:ea typeface="Trebuchet MS"/>
                <a:cs typeface="Trebuchet MS"/>
                <a:sym typeface="Trebuchet MS"/>
              </a:rPr>
              <a:t>Delivering SNOMED CT</a:t>
            </a:r>
            <a:endParaRPr sz="1100" i="0" u="none" strike="noStrike" cap="none" dirty="0">
              <a:solidFill>
                <a:srgbClr val="434A55"/>
              </a:solidFill>
              <a:latin typeface="Trebuchet MS"/>
              <a:ea typeface="Trebuchet MS"/>
              <a:cs typeface="Trebuchet MS"/>
              <a:sym typeface="Trebuchet MS"/>
            </a:endParaRPr>
          </a:p>
        </p:txBody>
      </p:sp>
      <p:sp>
        <p:nvSpPr>
          <p:cNvPr id="27" name="Google Shape;27;g7ecf017965_0_138"/>
          <p:cNvSpPr/>
          <p:nvPr/>
        </p:nvSpPr>
        <p:spPr>
          <a:xfrm>
            <a:off x="11668127" y="1140326"/>
            <a:ext cx="20400" cy="2455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400" dirty="0"/>
          </a:p>
        </p:txBody>
      </p:sp>
      <p:pic>
        <p:nvPicPr>
          <p:cNvPr id="28" name="Google Shape;28;g7ecf017965_0_138"/>
          <p:cNvPicPr preferRelativeResize="0"/>
          <p:nvPr/>
        </p:nvPicPr>
        <p:blipFill rotWithShape="1">
          <a:blip r:embed="rId2">
            <a:alphaModFix/>
          </a:blip>
          <a:srcRect/>
          <a:stretch/>
        </p:blipFill>
        <p:spPr>
          <a:xfrm>
            <a:off x="11227788" y="231897"/>
            <a:ext cx="737589" cy="747835"/>
          </a:xfrm>
          <a:prstGeom prst="rect">
            <a:avLst/>
          </a:prstGeom>
          <a:noFill/>
          <a:ln>
            <a:noFill/>
          </a:ln>
        </p:spPr>
      </p:pic>
      <p:sp>
        <p:nvSpPr>
          <p:cNvPr id="29" name="Google Shape;29;g7ecf017965_0_138"/>
          <p:cNvSpPr/>
          <p:nvPr/>
        </p:nvSpPr>
        <p:spPr>
          <a:xfrm>
            <a:off x="135251" y="6332326"/>
            <a:ext cx="551432" cy="350100"/>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400" dirty="0"/>
          </a:p>
        </p:txBody>
      </p:sp>
      <p:sp>
        <p:nvSpPr>
          <p:cNvPr id="30" name="Google Shape;30;g7ecf017965_0_138"/>
          <p:cNvSpPr txBox="1"/>
          <p:nvPr/>
        </p:nvSpPr>
        <p:spPr>
          <a:xfrm>
            <a:off x="104351" y="6384725"/>
            <a:ext cx="551432" cy="421800"/>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800"/>
              <a:buFont typeface="Arial"/>
              <a:buNone/>
            </a:pPr>
            <a:fld id="{00000000-1234-1234-1234-123412341234}" type="slidenum">
              <a:rPr lang="en-US" sz="1400" i="0" u="none" strike="noStrike" cap="none">
                <a:solidFill>
                  <a:schemeClr val="dk2"/>
                </a:solidFill>
                <a:latin typeface="Zilla Slab"/>
                <a:ea typeface="Zilla Slab"/>
                <a:cs typeface="Zilla Slab"/>
                <a:sym typeface="Zilla Slab"/>
              </a:rPr>
              <a:pPr marL="0" marR="0" lvl="0" indent="0" algn="r" rtl="0">
                <a:lnSpc>
                  <a:spcPct val="100000"/>
                </a:lnSpc>
                <a:spcBef>
                  <a:spcPts val="0"/>
                </a:spcBef>
                <a:spcAft>
                  <a:spcPts val="0"/>
                </a:spcAft>
                <a:buClr>
                  <a:srgbClr val="000000"/>
                </a:buClr>
                <a:buSzPts val="1800"/>
                <a:buFont typeface="Arial"/>
                <a:buNone/>
              </a:pPr>
              <a:t>‹#›</a:t>
            </a:fld>
            <a:endParaRPr sz="1400" i="0" u="none" strike="noStrike" cap="none" dirty="0">
              <a:solidFill>
                <a:schemeClr val="dk2"/>
              </a:solidFill>
              <a:latin typeface="Zilla Slab"/>
              <a:ea typeface="Zilla Slab"/>
              <a:cs typeface="Zilla Slab"/>
              <a:sym typeface="Zilla Slab"/>
            </a:endParaRPr>
          </a:p>
        </p:txBody>
      </p:sp>
    </p:spTree>
    <p:extLst>
      <p:ext uri="{BB962C8B-B14F-4D97-AF65-F5344CB8AC3E}">
        <p14:creationId xmlns:p14="http://schemas.microsoft.com/office/powerpoint/2010/main" val="386369345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9645935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Focal Point Slide 1">
  <p:cSld name="Focal Point Slide 1">
    <p:spTree>
      <p:nvGrpSpPr>
        <p:cNvPr id="1" name="Shape 115"/>
        <p:cNvGrpSpPr/>
        <p:nvPr/>
      </p:nvGrpSpPr>
      <p:grpSpPr>
        <a:xfrm>
          <a:off x="0" y="0"/>
          <a:ext cx="0" cy="0"/>
          <a:chOff x="0" y="0"/>
          <a:chExt cx="0" cy="0"/>
        </a:xfrm>
      </p:grpSpPr>
      <p:sp>
        <p:nvSpPr>
          <p:cNvPr id="116" name="Google Shape;116;g7ecf017965_0_392"/>
          <p:cNvSpPr/>
          <p:nvPr/>
        </p:nvSpPr>
        <p:spPr>
          <a:xfrm>
            <a:off x="0" y="0"/>
            <a:ext cx="11042400" cy="6858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Trebuchet MS"/>
              <a:ea typeface="Trebuchet MS"/>
              <a:cs typeface="Trebuchet MS"/>
              <a:sym typeface="Trebuchet MS"/>
            </a:endParaRPr>
          </a:p>
        </p:txBody>
      </p:sp>
      <p:sp>
        <p:nvSpPr>
          <p:cNvPr id="117" name="Google Shape;117;g7ecf017965_0_392"/>
          <p:cNvSpPr/>
          <p:nvPr/>
        </p:nvSpPr>
        <p:spPr>
          <a:xfrm>
            <a:off x="135251" y="6332326"/>
            <a:ext cx="318900" cy="350100"/>
          </a:xfrm>
          <a:prstGeom prst="rect">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rebuchet MS"/>
              <a:ea typeface="Trebuchet MS"/>
              <a:cs typeface="Trebuchet MS"/>
              <a:sym typeface="Trebuchet MS"/>
            </a:endParaRPr>
          </a:p>
        </p:txBody>
      </p:sp>
      <p:sp>
        <p:nvSpPr>
          <p:cNvPr id="118" name="Google Shape;118;g7ecf017965_0_392"/>
          <p:cNvSpPr txBox="1"/>
          <p:nvPr/>
        </p:nvSpPr>
        <p:spPr>
          <a:xfrm>
            <a:off x="104351" y="6384725"/>
            <a:ext cx="380700" cy="421800"/>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800"/>
              <a:buFont typeface="Arial"/>
              <a:buNone/>
            </a:pPr>
            <a:fld id="{00000000-1234-1234-1234-123412341234}" type="slidenum">
              <a:rPr lang="en-US" sz="1400" b="0" i="0" u="none" strike="noStrike" cap="none">
                <a:solidFill>
                  <a:srgbClr val="FFFFFF"/>
                </a:solidFill>
                <a:latin typeface="Trebuchet MS"/>
                <a:ea typeface="Trebuchet MS"/>
                <a:cs typeface="Trebuchet MS"/>
                <a:sym typeface="Trebuchet MS"/>
              </a:rPr>
              <a:pPr marL="0" marR="0" lvl="0" indent="0" algn="r" rtl="0">
                <a:lnSpc>
                  <a:spcPct val="100000"/>
                </a:lnSpc>
                <a:spcBef>
                  <a:spcPts val="0"/>
                </a:spcBef>
                <a:spcAft>
                  <a:spcPts val="0"/>
                </a:spcAft>
                <a:buClr>
                  <a:srgbClr val="000000"/>
                </a:buClr>
                <a:buSzPts val="1800"/>
                <a:buFont typeface="Arial"/>
                <a:buNone/>
              </a:pPr>
              <a:t>‹#›</a:t>
            </a:fld>
            <a:endParaRPr sz="1400" b="0" i="0" u="none" strike="noStrike" cap="none">
              <a:solidFill>
                <a:srgbClr val="FFFFFF"/>
              </a:solidFill>
              <a:latin typeface="Trebuchet MS"/>
              <a:ea typeface="Trebuchet MS"/>
              <a:cs typeface="Trebuchet MS"/>
              <a:sym typeface="Trebuchet MS"/>
            </a:endParaRPr>
          </a:p>
        </p:txBody>
      </p:sp>
    </p:spTree>
    <p:extLst>
      <p:ext uri="{BB962C8B-B14F-4D97-AF65-F5344CB8AC3E}">
        <p14:creationId xmlns:p14="http://schemas.microsoft.com/office/powerpoint/2010/main" val="331941458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Color Blocked Slide Blumarine">
  <p:cSld name="Color Blocked Slide Blumarine">
    <p:spTree>
      <p:nvGrpSpPr>
        <p:cNvPr id="1" name="Shape 85"/>
        <p:cNvGrpSpPr/>
        <p:nvPr/>
      </p:nvGrpSpPr>
      <p:grpSpPr>
        <a:xfrm>
          <a:off x="0" y="0"/>
          <a:ext cx="0" cy="0"/>
          <a:chOff x="0" y="0"/>
          <a:chExt cx="0" cy="0"/>
        </a:xfrm>
      </p:grpSpPr>
      <p:sp>
        <p:nvSpPr>
          <p:cNvPr id="86" name="Google Shape;86;g7ecf017965_0_239"/>
          <p:cNvSpPr/>
          <p:nvPr/>
        </p:nvSpPr>
        <p:spPr>
          <a:xfrm>
            <a:off x="135251" y="6332326"/>
            <a:ext cx="318900" cy="350100"/>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rebuchet MS"/>
              <a:ea typeface="Trebuchet MS"/>
              <a:cs typeface="Trebuchet MS"/>
              <a:sym typeface="Trebuchet MS"/>
            </a:endParaRPr>
          </a:p>
        </p:txBody>
      </p:sp>
      <p:sp>
        <p:nvSpPr>
          <p:cNvPr id="87" name="Google Shape;87;g7ecf017965_0_239"/>
          <p:cNvSpPr txBox="1"/>
          <p:nvPr/>
        </p:nvSpPr>
        <p:spPr>
          <a:xfrm>
            <a:off x="104351" y="6384725"/>
            <a:ext cx="380700" cy="421800"/>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800"/>
              <a:buFont typeface="Arial"/>
              <a:buNone/>
            </a:pPr>
            <a:fld id="{00000000-1234-1234-1234-123412341234}" type="slidenum">
              <a:rPr lang="en-US" sz="1400" b="1" i="1" u="none" strike="noStrike" cap="none">
                <a:solidFill>
                  <a:schemeClr val="dk2"/>
                </a:solidFill>
                <a:latin typeface="Trebuchet MS"/>
                <a:ea typeface="Trebuchet MS"/>
                <a:cs typeface="Trebuchet MS"/>
                <a:sym typeface="Trebuchet MS"/>
              </a:rPr>
              <a:pPr marL="0" marR="0" lvl="0" indent="0" algn="r" rtl="0">
                <a:lnSpc>
                  <a:spcPct val="100000"/>
                </a:lnSpc>
                <a:spcBef>
                  <a:spcPts val="0"/>
                </a:spcBef>
                <a:spcAft>
                  <a:spcPts val="0"/>
                </a:spcAft>
                <a:buClr>
                  <a:srgbClr val="000000"/>
                </a:buClr>
                <a:buSzPts val="1800"/>
                <a:buFont typeface="Arial"/>
                <a:buNone/>
              </a:pPr>
              <a:t>‹#›</a:t>
            </a:fld>
            <a:endParaRPr sz="1400" b="1" i="1" u="none" strike="noStrike" cap="none">
              <a:solidFill>
                <a:schemeClr val="dk2"/>
              </a:solidFill>
              <a:latin typeface="Trebuchet MS"/>
              <a:ea typeface="Trebuchet MS"/>
              <a:cs typeface="Trebuchet MS"/>
              <a:sym typeface="Trebuchet MS"/>
            </a:endParaRPr>
          </a:p>
        </p:txBody>
      </p:sp>
      <p:sp>
        <p:nvSpPr>
          <p:cNvPr id="88" name="Google Shape;88;g7ecf017965_0_239"/>
          <p:cNvSpPr/>
          <p:nvPr/>
        </p:nvSpPr>
        <p:spPr>
          <a:xfrm>
            <a:off x="0" y="0"/>
            <a:ext cx="6037800" cy="6858000"/>
          </a:xfrm>
          <a:prstGeom prst="rect">
            <a:avLst/>
          </a:prstGeom>
          <a:solidFill>
            <a:srgbClr val="124F6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rgbClr val="1A6F99"/>
              </a:solidFill>
              <a:latin typeface="Trebuchet MS"/>
              <a:ea typeface="Trebuchet MS"/>
              <a:cs typeface="Trebuchet MS"/>
              <a:sym typeface="Trebuchet MS"/>
            </a:endParaRPr>
          </a:p>
        </p:txBody>
      </p:sp>
      <p:sp>
        <p:nvSpPr>
          <p:cNvPr id="89" name="Google Shape;89;g7ecf017965_0_239"/>
          <p:cNvSpPr/>
          <p:nvPr/>
        </p:nvSpPr>
        <p:spPr>
          <a:xfrm>
            <a:off x="135251" y="6332326"/>
            <a:ext cx="318900" cy="350100"/>
          </a:xfrm>
          <a:prstGeom prst="rect">
            <a:avLst/>
          </a:prstGeom>
          <a:noFill/>
          <a:ln w="19050" cap="flat" cmpd="sng">
            <a:no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rebuchet MS"/>
              <a:ea typeface="Trebuchet MS"/>
              <a:cs typeface="Trebuchet MS"/>
              <a:sym typeface="Trebuchet MS"/>
            </a:endParaRPr>
          </a:p>
        </p:txBody>
      </p:sp>
      <p:sp>
        <p:nvSpPr>
          <p:cNvPr id="90" name="Google Shape;90;g7ecf017965_0_239"/>
          <p:cNvSpPr txBox="1"/>
          <p:nvPr/>
        </p:nvSpPr>
        <p:spPr>
          <a:xfrm>
            <a:off x="104351" y="6384725"/>
            <a:ext cx="380700" cy="421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800"/>
              <a:buFont typeface="Arial"/>
              <a:buNone/>
            </a:pPr>
            <a:fld id="{00000000-1234-1234-1234-123412341234}" type="slidenum">
              <a:rPr lang="en-US" sz="1400" b="0" i="0" u="none" strike="noStrike" cap="none">
                <a:solidFill>
                  <a:srgbClr val="FFFFFF"/>
                </a:solidFill>
                <a:latin typeface="Trebuchet MS"/>
                <a:ea typeface="Trebuchet MS"/>
                <a:cs typeface="Trebuchet MS"/>
                <a:sym typeface="Trebuchet MS"/>
              </a:rPr>
              <a:pPr marL="0" marR="0" lvl="0" indent="0" algn="ctr" rtl="0">
                <a:lnSpc>
                  <a:spcPct val="100000"/>
                </a:lnSpc>
                <a:spcBef>
                  <a:spcPts val="0"/>
                </a:spcBef>
                <a:spcAft>
                  <a:spcPts val="0"/>
                </a:spcAft>
                <a:buClr>
                  <a:srgbClr val="000000"/>
                </a:buClr>
                <a:buSzPts val="1800"/>
                <a:buFont typeface="Arial"/>
                <a:buNone/>
              </a:pPr>
              <a:t>‹#›</a:t>
            </a:fld>
            <a:endParaRPr sz="1400" b="0" i="0" u="none" strike="noStrike" cap="none">
              <a:solidFill>
                <a:srgbClr val="FFFFFF"/>
              </a:solidFill>
              <a:latin typeface="Trebuchet MS"/>
              <a:ea typeface="Trebuchet MS"/>
              <a:cs typeface="Trebuchet MS"/>
              <a:sym typeface="Trebuchet MS"/>
            </a:endParaRPr>
          </a:p>
        </p:txBody>
      </p:sp>
    </p:spTree>
    <p:extLst>
      <p:ext uri="{BB962C8B-B14F-4D97-AF65-F5344CB8AC3E}">
        <p14:creationId xmlns:p14="http://schemas.microsoft.com/office/powerpoint/2010/main" val="336566158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A4EB9474-3D5F-4345-A403-FF205982F893}" type="datetimeFigureOut">
              <a:rPr lang="en-US" smtClean="0"/>
              <a:t>7/13/2023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CDEEF2-6679-4326-B142-54AE020A36B8}" type="slidenum">
              <a:rPr lang="en-US" smtClean="0"/>
              <a:t>‹#›</a:t>
            </a:fld>
            <a:endParaRPr lang="en-US"/>
          </a:p>
        </p:txBody>
      </p:sp>
    </p:spTree>
    <p:extLst>
      <p:ext uri="{BB962C8B-B14F-4D97-AF65-F5344CB8AC3E}">
        <p14:creationId xmlns:p14="http://schemas.microsoft.com/office/powerpoint/2010/main" val="66118610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4EB9474-3D5F-4345-A403-FF205982F893}" type="datetimeFigureOut">
              <a:rPr lang="en-US" smtClean="0"/>
              <a:t>7/13/2023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CDEEF2-6679-4326-B142-54AE020A36B8}" type="slidenum">
              <a:rPr lang="en-US" smtClean="0"/>
              <a:t>‹#›</a:t>
            </a:fld>
            <a:endParaRPr lang="en-US"/>
          </a:p>
        </p:txBody>
      </p:sp>
    </p:spTree>
    <p:extLst>
      <p:ext uri="{BB962C8B-B14F-4D97-AF65-F5344CB8AC3E}">
        <p14:creationId xmlns:p14="http://schemas.microsoft.com/office/powerpoint/2010/main" val="57344754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4EB9474-3D5F-4345-A403-FF205982F893}" type="datetimeFigureOut">
              <a:rPr lang="en-US" smtClean="0"/>
              <a:t>7/13/2023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CDEEF2-6679-4326-B142-54AE020A36B8}" type="slidenum">
              <a:rPr lang="en-US" smtClean="0"/>
              <a:t>‹#›</a:t>
            </a:fld>
            <a:endParaRPr lang="en-US"/>
          </a:p>
        </p:txBody>
      </p:sp>
    </p:spTree>
    <p:extLst>
      <p:ext uri="{BB962C8B-B14F-4D97-AF65-F5344CB8AC3E}">
        <p14:creationId xmlns:p14="http://schemas.microsoft.com/office/powerpoint/2010/main" val="30471511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193B94-5475-4175-A5BA-F55D7383606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D1BA164-C4B7-42C7-9835-38DBB6C984B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4E7C8C2B-BCD3-4811-94DB-DFF7769F57D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13A55D5-1F16-4B3C-8D1D-1D8E0AF29317}"/>
              </a:ext>
            </a:extLst>
          </p:cNvPr>
          <p:cNvSpPr>
            <a:spLocks noGrp="1"/>
          </p:cNvSpPr>
          <p:nvPr>
            <p:ph type="dt" sz="half" idx="10"/>
          </p:nvPr>
        </p:nvSpPr>
        <p:spPr/>
        <p:txBody>
          <a:bodyPr/>
          <a:lstStyle/>
          <a:p>
            <a:fld id="{2E8CDBEC-AC41-4762-AE4A-31E4DF50403C}" type="datetimeFigureOut">
              <a:rPr lang="en-GB" smtClean="0"/>
              <a:t>13/07/2023</a:t>
            </a:fld>
            <a:endParaRPr lang="en-GB"/>
          </a:p>
        </p:txBody>
      </p:sp>
      <p:sp>
        <p:nvSpPr>
          <p:cNvPr id="6" name="Footer Placeholder 5">
            <a:extLst>
              <a:ext uri="{FF2B5EF4-FFF2-40B4-BE49-F238E27FC236}">
                <a16:creationId xmlns:a16="http://schemas.microsoft.com/office/drawing/2014/main" id="{1CABC99F-37EF-49AC-B386-7532AE1A88D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7F6A2F9-ACC3-49A2-8A75-8879BBF99423}"/>
              </a:ext>
            </a:extLst>
          </p:cNvPr>
          <p:cNvSpPr>
            <a:spLocks noGrp="1"/>
          </p:cNvSpPr>
          <p:nvPr>
            <p:ph type="sldNum" sz="quarter" idx="12"/>
          </p:nvPr>
        </p:nvSpPr>
        <p:spPr/>
        <p:txBody>
          <a:bodyPr/>
          <a:lstStyle/>
          <a:p>
            <a:fld id="{E7149571-4F42-4EAC-94C2-8DD7F295B5C6}" type="slidenum">
              <a:rPr lang="en-GB" smtClean="0"/>
              <a:t>‹#›</a:t>
            </a:fld>
            <a:endParaRPr lang="en-GB"/>
          </a:p>
        </p:txBody>
      </p:sp>
    </p:spTree>
    <p:extLst>
      <p:ext uri="{BB962C8B-B14F-4D97-AF65-F5344CB8AC3E}">
        <p14:creationId xmlns:p14="http://schemas.microsoft.com/office/powerpoint/2010/main" val="153980149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4EB9474-3D5F-4345-A403-FF205982F893}" type="datetimeFigureOut">
              <a:rPr lang="en-US" smtClean="0"/>
              <a:t>7/13/2023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CDEEF2-6679-4326-B142-54AE020A36B8}" type="slidenum">
              <a:rPr lang="en-US" smtClean="0"/>
              <a:t>‹#›</a:t>
            </a:fld>
            <a:endParaRPr lang="en-US"/>
          </a:p>
        </p:txBody>
      </p:sp>
    </p:spTree>
    <p:extLst>
      <p:ext uri="{BB962C8B-B14F-4D97-AF65-F5344CB8AC3E}">
        <p14:creationId xmlns:p14="http://schemas.microsoft.com/office/powerpoint/2010/main" val="286933621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4EB9474-3D5F-4345-A403-FF205982F893}" type="datetimeFigureOut">
              <a:rPr lang="en-US" smtClean="0"/>
              <a:t>7/13/2023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CCDEEF2-6679-4326-B142-54AE020A36B8}" type="slidenum">
              <a:rPr lang="en-US" smtClean="0"/>
              <a:t>‹#›</a:t>
            </a:fld>
            <a:endParaRPr lang="en-US"/>
          </a:p>
        </p:txBody>
      </p:sp>
    </p:spTree>
    <p:extLst>
      <p:ext uri="{BB962C8B-B14F-4D97-AF65-F5344CB8AC3E}">
        <p14:creationId xmlns:p14="http://schemas.microsoft.com/office/powerpoint/2010/main" val="134326259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4EB9474-3D5F-4345-A403-FF205982F893}" type="datetimeFigureOut">
              <a:rPr lang="en-US" smtClean="0"/>
              <a:t>7/13/2023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CCDEEF2-6679-4326-B142-54AE020A36B8}" type="slidenum">
              <a:rPr lang="en-US" smtClean="0"/>
              <a:t>‹#›</a:t>
            </a:fld>
            <a:endParaRPr lang="en-US"/>
          </a:p>
        </p:txBody>
      </p:sp>
    </p:spTree>
    <p:extLst>
      <p:ext uri="{BB962C8B-B14F-4D97-AF65-F5344CB8AC3E}">
        <p14:creationId xmlns:p14="http://schemas.microsoft.com/office/powerpoint/2010/main" val="164716393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4EB9474-3D5F-4345-A403-FF205982F893}" type="datetimeFigureOut">
              <a:rPr lang="en-US" smtClean="0"/>
              <a:t>7/13/2023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CCDEEF2-6679-4326-B142-54AE020A36B8}" type="slidenum">
              <a:rPr lang="en-US" smtClean="0"/>
              <a:t>‹#›</a:t>
            </a:fld>
            <a:endParaRPr lang="en-US"/>
          </a:p>
        </p:txBody>
      </p:sp>
    </p:spTree>
    <p:extLst>
      <p:ext uri="{BB962C8B-B14F-4D97-AF65-F5344CB8AC3E}">
        <p14:creationId xmlns:p14="http://schemas.microsoft.com/office/powerpoint/2010/main" val="64902268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4EB9474-3D5F-4345-A403-FF205982F893}" type="datetimeFigureOut">
              <a:rPr lang="en-US" smtClean="0"/>
              <a:t>7/13/2023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CDEEF2-6679-4326-B142-54AE020A36B8}" type="slidenum">
              <a:rPr lang="en-US" smtClean="0"/>
              <a:t>‹#›</a:t>
            </a:fld>
            <a:endParaRPr lang="en-US"/>
          </a:p>
        </p:txBody>
      </p:sp>
    </p:spTree>
    <p:extLst>
      <p:ext uri="{BB962C8B-B14F-4D97-AF65-F5344CB8AC3E}">
        <p14:creationId xmlns:p14="http://schemas.microsoft.com/office/powerpoint/2010/main" val="359732146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4EB9474-3D5F-4345-A403-FF205982F893}" type="datetimeFigureOut">
              <a:rPr lang="en-US" smtClean="0"/>
              <a:t>7/13/2023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CDEEF2-6679-4326-B142-54AE020A36B8}" type="slidenum">
              <a:rPr lang="en-US" smtClean="0"/>
              <a:t>‹#›</a:t>
            </a:fld>
            <a:endParaRPr lang="en-US"/>
          </a:p>
        </p:txBody>
      </p:sp>
    </p:spTree>
    <p:extLst>
      <p:ext uri="{BB962C8B-B14F-4D97-AF65-F5344CB8AC3E}">
        <p14:creationId xmlns:p14="http://schemas.microsoft.com/office/powerpoint/2010/main" val="10387707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4EB9474-3D5F-4345-A403-FF205982F893}" type="datetimeFigureOut">
              <a:rPr lang="en-US" smtClean="0"/>
              <a:t>7/13/2023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CDEEF2-6679-4326-B142-54AE020A36B8}" type="slidenum">
              <a:rPr lang="en-US" smtClean="0"/>
              <a:t>‹#›</a:t>
            </a:fld>
            <a:endParaRPr lang="en-US"/>
          </a:p>
        </p:txBody>
      </p:sp>
    </p:spTree>
    <p:extLst>
      <p:ext uri="{BB962C8B-B14F-4D97-AF65-F5344CB8AC3E}">
        <p14:creationId xmlns:p14="http://schemas.microsoft.com/office/powerpoint/2010/main" val="76866516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4EB9474-3D5F-4345-A403-FF205982F893}" type="datetimeFigureOut">
              <a:rPr lang="en-US" smtClean="0"/>
              <a:t>7/13/2023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CDEEF2-6679-4326-B142-54AE020A36B8}" type="slidenum">
              <a:rPr lang="en-US" smtClean="0"/>
              <a:t>‹#›</a:t>
            </a:fld>
            <a:endParaRPr lang="en-US"/>
          </a:p>
        </p:txBody>
      </p:sp>
    </p:spTree>
    <p:extLst>
      <p:ext uri="{BB962C8B-B14F-4D97-AF65-F5344CB8AC3E}">
        <p14:creationId xmlns:p14="http://schemas.microsoft.com/office/powerpoint/2010/main" val="407196901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6C1BE99F-06FE-49F3-BABE-378143F1B509}" type="datetimeFigureOut">
              <a:rPr lang="en-GB" smtClean="0"/>
              <a:t>13/07/2023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D680A26-D2D1-4119-85AC-B39BBDC8CA6C}" type="slidenum">
              <a:rPr lang="en-GB" smtClean="0"/>
              <a:t>‹#›</a:t>
            </a:fld>
            <a:endParaRPr lang="en-GB"/>
          </a:p>
        </p:txBody>
      </p:sp>
    </p:spTree>
    <p:extLst>
      <p:ext uri="{BB962C8B-B14F-4D97-AF65-F5344CB8AC3E}">
        <p14:creationId xmlns:p14="http://schemas.microsoft.com/office/powerpoint/2010/main" val="405292048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A7E1"/>
          </a:solidFill>
        </p:spPr>
        <p:txBody>
          <a:bodyPr/>
          <a:lstStyle>
            <a:lvl1pPr>
              <a:defRPr b="1">
                <a:solidFill>
                  <a:schemeClr val="bg1"/>
                </a:solidFill>
              </a:defRPr>
            </a:lvl1pPr>
          </a:lstStyle>
          <a:p>
            <a:r>
              <a:rPr lang="en-US" dirty="0"/>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6C1BE99F-06FE-49F3-BABE-378143F1B509}" type="datetimeFigureOut">
              <a:rPr lang="en-GB" smtClean="0"/>
              <a:t>13/07/2023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D680A26-D2D1-4119-85AC-B39BBDC8CA6C}" type="slidenum">
              <a:rPr lang="en-GB" smtClean="0"/>
              <a:t>‹#›</a:t>
            </a:fld>
            <a:endParaRPr lang="en-GB"/>
          </a:p>
        </p:txBody>
      </p:sp>
    </p:spTree>
    <p:extLst>
      <p:ext uri="{BB962C8B-B14F-4D97-AF65-F5344CB8AC3E}">
        <p14:creationId xmlns:p14="http://schemas.microsoft.com/office/powerpoint/2010/main" val="31220721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782F5-4062-4A36-913E-9EDB97AAF7F5}"/>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FA472F6-A468-44D1-BECB-8E1756FA996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EFE9458-E90C-4358-8BB8-601B69CA208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E757D087-926E-4B76-B489-751BCA9BE3D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CDE60EB-C5EE-46A1-A185-FA1AFB09E7A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1186205A-B5FF-4831-B2E8-7A3E2DD1F828}"/>
              </a:ext>
            </a:extLst>
          </p:cNvPr>
          <p:cNvSpPr>
            <a:spLocks noGrp="1"/>
          </p:cNvSpPr>
          <p:nvPr>
            <p:ph type="dt" sz="half" idx="10"/>
          </p:nvPr>
        </p:nvSpPr>
        <p:spPr/>
        <p:txBody>
          <a:bodyPr/>
          <a:lstStyle/>
          <a:p>
            <a:fld id="{2E8CDBEC-AC41-4762-AE4A-31E4DF50403C}" type="datetimeFigureOut">
              <a:rPr lang="en-GB" smtClean="0"/>
              <a:t>13/07/2023</a:t>
            </a:fld>
            <a:endParaRPr lang="en-GB"/>
          </a:p>
        </p:txBody>
      </p:sp>
      <p:sp>
        <p:nvSpPr>
          <p:cNvPr id="8" name="Footer Placeholder 7">
            <a:extLst>
              <a:ext uri="{FF2B5EF4-FFF2-40B4-BE49-F238E27FC236}">
                <a16:creationId xmlns:a16="http://schemas.microsoft.com/office/drawing/2014/main" id="{C4C4DC04-2BCB-498F-A3EA-98988138A63B}"/>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F83A8C1B-7233-40D2-BB85-A2C2A7489B1A}"/>
              </a:ext>
            </a:extLst>
          </p:cNvPr>
          <p:cNvSpPr>
            <a:spLocks noGrp="1"/>
          </p:cNvSpPr>
          <p:nvPr>
            <p:ph type="sldNum" sz="quarter" idx="12"/>
          </p:nvPr>
        </p:nvSpPr>
        <p:spPr/>
        <p:txBody>
          <a:bodyPr/>
          <a:lstStyle/>
          <a:p>
            <a:fld id="{E7149571-4F42-4EAC-94C2-8DD7F295B5C6}" type="slidenum">
              <a:rPr lang="en-GB" smtClean="0"/>
              <a:t>‹#›</a:t>
            </a:fld>
            <a:endParaRPr lang="en-GB"/>
          </a:p>
        </p:txBody>
      </p:sp>
    </p:spTree>
    <p:extLst>
      <p:ext uri="{BB962C8B-B14F-4D97-AF65-F5344CB8AC3E}">
        <p14:creationId xmlns:p14="http://schemas.microsoft.com/office/powerpoint/2010/main" val="224238648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C1BE99F-06FE-49F3-BABE-378143F1B509}" type="datetimeFigureOut">
              <a:rPr lang="en-GB" smtClean="0"/>
              <a:t>13/07/2023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D680A26-D2D1-4119-85AC-B39BBDC8CA6C}" type="slidenum">
              <a:rPr lang="en-GB" smtClean="0"/>
              <a:t>‹#›</a:t>
            </a:fld>
            <a:endParaRPr lang="en-GB"/>
          </a:p>
        </p:txBody>
      </p:sp>
    </p:spTree>
    <p:extLst>
      <p:ext uri="{BB962C8B-B14F-4D97-AF65-F5344CB8AC3E}">
        <p14:creationId xmlns:p14="http://schemas.microsoft.com/office/powerpoint/2010/main" val="172468052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6C1BE99F-06FE-49F3-BABE-378143F1B509}" type="datetimeFigureOut">
              <a:rPr lang="en-GB" smtClean="0"/>
              <a:t>13/07/2023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D680A26-D2D1-4119-85AC-B39BBDC8CA6C}" type="slidenum">
              <a:rPr lang="en-GB" smtClean="0"/>
              <a:t>‹#›</a:t>
            </a:fld>
            <a:endParaRPr lang="en-GB"/>
          </a:p>
        </p:txBody>
      </p:sp>
    </p:spTree>
    <p:extLst>
      <p:ext uri="{BB962C8B-B14F-4D97-AF65-F5344CB8AC3E}">
        <p14:creationId xmlns:p14="http://schemas.microsoft.com/office/powerpoint/2010/main" val="257351102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6C1BE99F-06FE-49F3-BABE-378143F1B509}" type="datetimeFigureOut">
              <a:rPr lang="en-GB" smtClean="0"/>
              <a:t>13/07/2023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D680A26-D2D1-4119-85AC-B39BBDC8CA6C}" type="slidenum">
              <a:rPr lang="en-GB" smtClean="0"/>
              <a:t>‹#›</a:t>
            </a:fld>
            <a:endParaRPr lang="en-GB"/>
          </a:p>
        </p:txBody>
      </p:sp>
    </p:spTree>
    <p:extLst>
      <p:ext uri="{BB962C8B-B14F-4D97-AF65-F5344CB8AC3E}">
        <p14:creationId xmlns:p14="http://schemas.microsoft.com/office/powerpoint/2010/main" val="95480832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6C1BE99F-06FE-49F3-BABE-378143F1B509}" type="datetimeFigureOut">
              <a:rPr lang="en-GB" smtClean="0"/>
              <a:t>13/07/2023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D680A26-D2D1-4119-85AC-B39BBDC8CA6C}" type="slidenum">
              <a:rPr lang="en-GB" smtClean="0"/>
              <a:t>‹#›</a:t>
            </a:fld>
            <a:endParaRPr lang="en-GB"/>
          </a:p>
        </p:txBody>
      </p:sp>
    </p:spTree>
    <p:extLst>
      <p:ext uri="{BB962C8B-B14F-4D97-AF65-F5344CB8AC3E}">
        <p14:creationId xmlns:p14="http://schemas.microsoft.com/office/powerpoint/2010/main" val="18854868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1BE99F-06FE-49F3-BABE-378143F1B509}" type="datetimeFigureOut">
              <a:rPr lang="en-GB" smtClean="0"/>
              <a:t>13/07/2023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D680A26-D2D1-4119-85AC-B39BBDC8CA6C}" type="slidenum">
              <a:rPr lang="en-GB" smtClean="0"/>
              <a:t>‹#›</a:t>
            </a:fld>
            <a:endParaRPr lang="en-GB"/>
          </a:p>
        </p:txBody>
      </p:sp>
    </p:spTree>
    <p:extLst>
      <p:ext uri="{BB962C8B-B14F-4D97-AF65-F5344CB8AC3E}">
        <p14:creationId xmlns:p14="http://schemas.microsoft.com/office/powerpoint/2010/main" val="364620554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C1BE99F-06FE-49F3-BABE-378143F1B509}" type="datetimeFigureOut">
              <a:rPr lang="en-GB" smtClean="0"/>
              <a:t>13/07/2023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D680A26-D2D1-4119-85AC-B39BBDC8CA6C}" type="slidenum">
              <a:rPr lang="en-GB" smtClean="0"/>
              <a:t>‹#›</a:t>
            </a:fld>
            <a:endParaRPr lang="en-GB"/>
          </a:p>
        </p:txBody>
      </p:sp>
    </p:spTree>
    <p:extLst>
      <p:ext uri="{BB962C8B-B14F-4D97-AF65-F5344CB8AC3E}">
        <p14:creationId xmlns:p14="http://schemas.microsoft.com/office/powerpoint/2010/main" val="279323878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C1BE99F-06FE-49F3-BABE-378143F1B509}" type="datetimeFigureOut">
              <a:rPr lang="en-GB" smtClean="0"/>
              <a:t>13/07/2023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D680A26-D2D1-4119-85AC-B39BBDC8CA6C}" type="slidenum">
              <a:rPr lang="en-GB" smtClean="0"/>
              <a:t>‹#›</a:t>
            </a:fld>
            <a:endParaRPr lang="en-GB"/>
          </a:p>
        </p:txBody>
      </p:sp>
    </p:spTree>
    <p:extLst>
      <p:ext uri="{BB962C8B-B14F-4D97-AF65-F5344CB8AC3E}">
        <p14:creationId xmlns:p14="http://schemas.microsoft.com/office/powerpoint/2010/main" val="411339606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6C1BE99F-06FE-49F3-BABE-378143F1B509}" type="datetimeFigureOut">
              <a:rPr lang="en-GB" smtClean="0"/>
              <a:t>13/07/2023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D680A26-D2D1-4119-85AC-B39BBDC8CA6C}" type="slidenum">
              <a:rPr lang="en-GB" smtClean="0"/>
              <a:t>‹#›</a:t>
            </a:fld>
            <a:endParaRPr lang="en-GB"/>
          </a:p>
        </p:txBody>
      </p:sp>
    </p:spTree>
    <p:extLst>
      <p:ext uri="{BB962C8B-B14F-4D97-AF65-F5344CB8AC3E}">
        <p14:creationId xmlns:p14="http://schemas.microsoft.com/office/powerpoint/2010/main" val="94500294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6C1BE99F-06FE-49F3-BABE-378143F1B509}" type="datetimeFigureOut">
              <a:rPr lang="en-GB" smtClean="0"/>
              <a:t>13/07/2023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D680A26-D2D1-4119-85AC-B39BBDC8CA6C}" type="slidenum">
              <a:rPr lang="en-GB" smtClean="0"/>
              <a:t>‹#›</a:t>
            </a:fld>
            <a:endParaRPr lang="en-GB"/>
          </a:p>
        </p:txBody>
      </p:sp>
    </p:spTree>
    <p:extLst>
      <p:ext uri="{BB962C8B-B14F-4D97-AF65-F5344CB8AC3E}">
        <p14:creationId xmlns:p14="http://schemas.microsoft.com/office/powerpoint/2010/main" val="34216434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791601-D9C7-407F-AF2E-8D62782E832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DF68338-DA4B-4D3C-8449-5BAD6F031C60}"/>
              </a:ext>
            </a:extLst>
          </p:cNvPr>
          <p:cNvSpPr>
            <a:spLocks noGrp="1"/>
          </p:cNvSpPr>
          <p:nvPr>
            <p:ph type="dt" sz="half" idx="10"/>
          </p:nvPr>
        </p:nvSpPr>
        <p:spPr/>
        <p:txBody>
          <a:bodyPr/>
          <a:lstStyle/>
          <a:p>
            <a:fld id="{2E8CDBEC-AC41-4762-AE4A-31E4DF50403C}" type="datetimeFigureOut">
              <a:rPr lang="en-GB" smtClean="0"/>
              <a:t>13/07/2023</a:t>
            </a:fld>
            <a:endParaRPr lang="en-GB"/>
          </a:p>
        </p:txBody>
      </p:sp>
      <p:sp>
        <p:nvSpPr>
          <p:cNvPr id="4" name="Footer Placeholder 3">
            <a:extLst>
              <a:ext uri="{FF2B5EF4-FFF2-40B4-BE49-F238E27FC236}">
                <a16:creationId xmlns:a16="http://schemas.microsoft.com/office/drawing/2014/main" id="{42163050-7A16-437E-AB11-D91CEF8656B4}"/>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DC69556-9AED-4DD5-92FB-7B1BDF34E5F2}"/>
              </a:ext>
            </a:extLst>
          </p:cNvPr>
          <p:cNvSpPr>
            <a:spLocks noGrp="1"/>
          </p:cNvSpPr>
          <p:nvPr>
            <p:ph type="sldNum" sz="quarter" idx="12"/>
          </p:nvPr>
        </p:nvSpPr>
        <p:spPr/>
        <p:txBody>
          <a:bodyPr/>
          <a:lstStyle/>
          <a:p>
            <a:fld id="{E7149571-4F42-4EAC-94C2-8DD7F295B5C6}" type="slidenum">
              <a:rPr lang="en-GB" smtClean="0"/>
              <a:t>‹#›</a:t>
            </a:fld>
            <a:endParaRPr lang="en-GB"/>
          </a:p>
        </p:txBody>
      </p:sp>
    </p:spTree>
    <p:extLst>
      <p:ext uri="{BB962C8B-B14F-4D97-AF65-F5344CB8AC3E}">
        <p14:creationId xmlns:p14="http://schemas.microsoft.com/office/powerpoint/2010/main" val="26766396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2D11C87-E25E-4B79-A1ED-3C5241E767A8}"/>
              </a:ext>
            </a:extLst>
          </p:cNvPr>
          <p:cNvSpPr>
            <a:spLocks noGrp="1"/>
          </p:cNvSpPr>
          <p:nvPr>
            <p:ph type="dt" sz="half" idx="10"/>
          </p:nvPr>
        </p:nvSpPr>
        <p:spPr/>
        <p:txBody>
          <a:bodyPr/>
          <a:lstStyle/>
          <a:p>
            <a:fld id="{2E8CDBEC-AC41-4762-AE4A-31E4DF50403C}" type="datetimeFigureOut">
              <a:rPr lang="en-GB" smtClean="0"/>
              <a:t>13/07/2023</a:t>
            </a:fld>
            <a:endParaRPr lang="en-GB"/>
          </a:p>
        </p:txBody>
      </p:sp>
      <p:sp>
        <p:nvSpPr>
          <p:cNvPr id="3" name="Footer Placeholder 2">
            <a:extLst>
              <a:ext uri="{FF2B5EF4-FFF2-40B4-BE49-F238E27FC236}">
                <a16:creationId xmlns:a16="http://schemas.microsoft.com/office/drawing/2014/main" id="{C45C50A9-F9ED-41C4-8DF7-C4AF96439FB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37D46FDD-E4CE-4E45-9EB3-29428F4875D8}"/>
              </a:ext>
            </a:extLst>
          </p:cNvPr>
          <p:cNvSpPr>
            <a:spLocks noGrp="1"/>
          </p:cNvSpPr>
          <p:nvPr>
            <p:ph type="sldNum" sz="quarter" idx="12"/>
          </p:nvPr>
        </p:nvSpPr>
        <p:spPr/>
        <p:txBody>
          <a:bodyPr/>
          <a:lstStyle/>
          <a:p>
            <a:fld id="{E7149571-4F42-4EAC-94C2-8DD7F295B5C6}" type="slidenum">
              <a:rPr lang="en-GB" smtClean="0"/>
              <a:t>‹#›</a:t>
            </a:fld>
            <a:endParaRPr lang="en-GB"/>
          </a:p>
        </p:txBody>
      </p:sp>
    </p:spTree>
    <p:extLst>
      <p:ext uri="{BB962C8B-B14F-4D97-AF65-F5344CB8AC3E}">
        <p14:creationId xmlns:p14="http://schemas.microsoft.com/office/powerpoint/2010/main" val="294541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6B8473-27F1-4F81-8D04-C7AFEEA90DC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01AB995-DA33-41E5-8A0C-81B7FE036CA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2E4F3CEE-29C3-49B1-94A8-65D2E10D9F8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AAA0CC6-6D13-4DA7-8167-16180CB109F7}"/>
              </a:ext>
            </a:extLst>
          </p:cNvPr>
          <p:cNvSpPr>
            <a:spLocks noGrp="1"/>
          </p:cNvSpPr>
          <p:nvPr>
            <p:ph type="dt" sz="half" idx="10"/>
          </p:nvPr>
        </p:nvSpPr>
        <p:spPr/>
        <p:txBody>
          <a:bodyPr/>
          <a:lstStyle/>
          <a:p>
            <a:fld id="{2E8CDBEC-AC41-4762-AE4A-31E4DF50403C}" type="datetimeFigureOut">
              <a:rPr lang="en-GB" smtClean="0"/>
              <a:t>13/07/2023</a:t>
            </a:fld>
            <a:endParaRPr lang="en-GB"/>
          </a:p>
        </p:txBody>
      </p:sp>
      <p:sp>
        <p:nvSpPr>
          <p:cNvPr id="6" name="Footer Placeholder 5">
            <a:extLst>
              <a:ext uri="{FF2B5EF4-FFF2-40B4-BE49-F238E27FC236}">
                <a16:creationId xmlns:a16="http://schemas.microsoft.com/office/drawing/2014/main" id="{97E12F14-1834-498F-A283-ED3FA7503B0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23267B3-83BD-4159-94B6-BFE45538EFB1}"/>
              </a:ext>
            </a:extLst>
          </p:cNvPr>
          <p:cNvSpPr>
            <a:spLocks noGrp="1"/>
          </p:cNvSpPr>
          <p:nvPr>
            <p:ph type="sldNum" sz="quarter" idx="12"/>
          </p:nvPr>
        </p:nvSpPr>
        <p:spPr/>
        <p:txBody>
          <a:bodyPr/>
          <a:lstStyle/>
          <a:p>
            <a:fld id="{E7149571-4F42-4EAC-94C2-8DD7F295B5C6}" type="slidenum">
              <a:rPr lang="en-GB" smtClean="0"/>
              <a:t>‹#›</a:t>
            </a:fld>
            <a:endParaRPr lang="en-GB"/>
          </a:p>
        </p:txBody>
      </p:sp>
    </p:spTree>
    <p:extLst>
      <p:ext uri="{BB962C8B-B14F-4D97-AF65-F5344CB8AC3E}">
        <p14:creationId xmlns:p14="http://schemas.microsoft.com/office/powerpoint/2010/main" val="32109128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5D902E-B194-463C-847D-477BEAFC385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6A6C68B2-6193-451D-9CEB-AB09D6F433A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6A412ADF-8212-4831-A6AD-274E3C4CE10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A3A5C54-9A8F-450E-8770-669A69BD1249}"/>
              </a:ext>
            </a:extLst>
          </p:cNvPr>
          <p:cNvSpPr>
            <a:spLocks noGrp="1"/>
          </p:cNvSpPr>
          <p:nvPr>
            <p:ph type="dt" sz="half" idx="10"/>
          </p:nvPr>
        </p:nvSpPr>
        <p:spPr/>
        <p:txBody>
          <a:bodyPr/>
          <a:lstStyle/>
          <a:p>
            <a:fld id="{2E8CDBEC-AC41-4762-AE4A-31E4DF50403C}" type="datetimeFigureOut">
              <a:rPr lang="en-GB" smtClean="0"/>
              <a:t>13/07/2023</a:t>
            </a:fld>
            <a:endParaRPr lang="en-GB"/>
          </a:p>
        </p:txBody>
      </p:sp>
      <p:sp>
        <p:nvSpPr>
          <p:cNvPr id="6" name="Footer Placeholder 5">
            <a:extLst>
              <a:ext uri="{FF2B5EF4-FFF2-40B4-BE49-F238E27FC236}">
                <a16:creationId xmlns:a16="http://schemas.microsoft.com/office/drawing/2014/main" id="{AD73D566-07B2-421E-9CF8-137FCCEF4AF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5BDAD95-8421-4CA9-B38E-E15739A17744}"/>
              </a:ext>
            </a:extLst>
          </p:cNvPr>
          <p:cNvSpPr>
            <a:spLocks noGrp="1"/>
          </p:cNvSpPr>
          <p:nvPr>
            <p:ph type="sldNum" sz="quarter" idx="12"/>
          </p:nvPr>
        </p:nvSpPr>
        <p:spPr/>
        <p:txBody>
          <a:bodyPr/>
          <a:lstStyle/>
          <a:p>
            <a:fld id="{E7149571-4F42-4EAC-94C2-8DD7F295B5C6}" type="slidenum">
              <a:rPr lang="en-GB" smtClean="0"/>
              <a:t>‹#›</a:t>
            </a:fld>
            <a:endParaRPr lang="en-GB"/>
          </a:p>
        </p:txBody>
      </p:sp>
    </p:spTree>
    <p:extLst>
      <p:ext uri="{BB962C8B-B14F-4D97-AF65-F5344CB8AC3E}">
        <p14:creationId xmlns:p14="http://schemas.microsoft.com/office/powerpoint/2010/main" val="22478303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theme" Target="../theme/theme2.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5.xml"/><Relationship Id="rId3" Type="http://schemas.openxmlformats.org/officeDocument/2006/relationships/slideLayout" Target="../slideLayouts/slideLayout30.xml"/><Relationship Id="rId7" Type="http://schemas.openxmlformats.org/officeDocument/2006/relationships/slideLayout" Target="../slideLayouts/slideLayout34.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image" Target="../media/image1.png"/><Relationship Id="rId5" Type="http://schemas.openxmlformats.org/officeDocument/2006/relationships/slideLayout" Target="../slideLayouts/slideLayout32.xml"/><Relationship Id="rId10" Type="http://schemas.openxmlformats.org/officeDocument/2006/relationships/theme" Target="../theme/theme3.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theme" Target="../theme/theme4.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5.xml"/><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theme" Target="../theme/theme5.xml"/><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0" Type="http://schemas.openxmlformats.org/officeDocument/2006/relationships/slideLayout" Target="../slideLayouts/slideLayout57.xml"/><Relationship Id="rId4" Type="http://schemas.openxmlformats.org/officeDocument/2006/relationships/slideLayout" Target="../slideLayouts/slideLayout51.xml"/><Relationship Id="rId9" Type="http://schemas.openxmlformats.org/officeDocument/2006/relationships/slideLayout" Target="../slideLayouts/slideLayout5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7E778A7-09E8-48BF-BB17-DD5672DFEB0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6BE8646-95B4-4D6B-9372-59D176F7B55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0B596E9-784D-41F7-BFD2-D5CA1262EB2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8CDBEC-AC41-4762-AE4A-31E4DF50403C}" type="datetimeFigureOut">
              <a:rPr lang="en-GB" smtClean="0"/>
              <a:t>13/07/2023</a:t>
            </a:fld>
            <a:endParaRPr lang="en-GB"/>
          </a:p>
        </p:txBody>
      </p:sp>
      <p:sp>
        <p:nvSpPr>
          <p:cNvPr id="5" name="Footer Placeholder 4">
            <a:extLst>
              <a:ext uri="{FF2B5EF4-FFF2-40B4-BE49-F238E27FC236}">
                <a16:creationId xmlns:a16="http://schemas.microsoft.com/office/drawing/2014/main" id="{9DCEE294-8E83-4B55-A634-52102472F4F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5A13D9AD-0226-44A2-AEC6-C909E8876C0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149571-4F42-4EAC-94C2-8DD7F295B5C6}" type="slidenum">
              <a:rPr lang="en-GB" smtClean="0"/>
              <a:t>‹#›</a:t>
            </a:fld>
            <a:endParaRPr lang="en-GB"/>
          </a:p>
        </p:txBody>
      </p:sp>
    </p:spTree>
    <p:extLst>
      <p:ext uri="{BB962C8B-B14F-4D97-AF65-F5344CB8AC3E}">
        <p14:creationId xmlns:p14="http://schemas.microsoft.com/office/powerpoint/2010/main" val="21940564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B61BEF0D-F0BB-DE4B-95CE-6DB70DBA9567}" type="datetimeFigureOut">
              <a:rPr lang="en-US" smtClean="0"/>
              <a:pPr/>
              <a:t>7/13/2023</a:t>
            </a:fld>
            <a:endParaRPr lang="en-US" dirty="0"/>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dirty="0"/>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D57F1E4F-1CFF-5643-939E-217C01CDF565}" type="slidenum">
              <a:rPr lang="en-US" smtClean="0"/>
              <a:pPr/>
              <a:t>‹#›</a:t>
            </a:fld>
            <a:endParaRPr lang="en-US" dirty="0"/>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3403659323"/>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Ls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6"/>
        <p:cNvGrpSpPr/>
        <p:nvPr/>
      </p:nvGrpSpPr>
      <p:grpSpPr>
        <a:xfrm>
          <a:off x="0" y="0"/>
          <a:ext cx="0" cy="0"/>
          <a:chOff x="0" y="0"/>
          <a:chExt cx="0" cy="0"/>
        </a:xfrm>
      </p:grpSpPr>
      <p:sp>
        <p:nvSpPr>
          <p:cNvPr id="97" name="Google Shape;97;p41"/>
          <p:cNvSpPr txBox="1">
            <a:spLocks noGrp="1"/>
          </p:cNvSpPr>
          <p:nvPr>
            <p:ph type="title"/>
          </p:nvPr>
        </p:nvSpPr>
        <p:spPr>
          <a:xfrm>
            <a:off x="609600" y="1109213"/>
            <a:ext cx="10972800" cy="758295"/>
          </a:xfrm>
          <a:prstGeom prst="rect">
            <a:avLst/>
          </a:prstGeom>
          <a:noFill/>
          <a:ln>
            <a:noFill/>
          </a:ln>
        </p:spPr>
        <p:txBody>
          <a:bodyPr spcFirstLastPara="1" wrap="square" lIns="91400" tIns="91400" rIns="91400" bIns="91400" anchor="ctr" anchorCtr="0">
            <a:noAutofit/>
          </a:bodyPr>
          <a:lstStyle>
            <a:lvl1pPr marR="0" lvl="0" algn="l" rtl="0">
              <a:lnSpc>
                <a:spcPct val="100000"/>
              </a:lnSpc>
              <a:spcBef>
                <a:spcPts val="0"/>
              </a:spcBef>
              <a:spcAft>
                <a:spcPts val="0"/>
              </a:spcAft>
              <a:buClr>
                <a:schemeClr val="accent1"/>
              </a:buClr>
              <a:buSzPts val="2400"/>
              <a:buFont typeface="Arial"/>
              <a:buNone/>
              <a:defRPr sz="2400" b="0" i="0" u="none" strike="noStrike" cap="none">
                <a:solidFill>
                  <a:schemeClr val="accent1"/>
                </a:solidFill>
                <a:latin typeface="Arial"/>
                <a:ea typeface="Arial"/>
                <a:cs typeface="Arial"/>
                <a:sym typeface="Arial"/>
              </a:defRPr>
            </a:lvl1pPr>
            <a:lvl2pPr marR="0" lvl="1" algn="l" rtl="0">
              <a:lnSpc>
                <a:spcPct val="100000"/>
              </a:lnSpc>
              <a:spcBef>
                <a:spcPts val="0"/>
              </a:spcBef>
              <a:spcAft>
                <a:spcPts val="0"/>
              </a:spcAft>
              <a:buClr>
                <a:srgbClr val="000000"/>
              </a:buClr>
              <a:buSzPts val="18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8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8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8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8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8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8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800"/>
              <a:buFont typeface="Arial"/>
              <a:buNone/>
              <a:defRPr sz="1800" b="0" i="0" u="none" strike="noStrike" cap="none">
                <a:solidFill>
                  <a:srgbClr val="000000"/>
                </a:solidFill>
                <a:latin typeface="Arial"/>
                <a:ea typeface="Arial"/>
                <a:cs typeface="Arial"/>
                <a:sym typeface="Arial"/>
              </a:defRPr>
            </a:lvl9pPr>
          </a:lstStyle>
          <a:p>
            <a:endParaRPr/>
          </a:p>
        </p:txBody>
      </p:sp>
      <p:sp>
        <p:nvSpPr>
          <p:cNvPr id="98" name="Google Shape;98;p41"/>
          <p:cNvSpPr txBox="1">
            <a:spLocks noGrp="1"/>
          </p:cNvSpPr>
          <p:nvPr>
            <p:ph type="body" idx="1"/>
          </p:nvPr>
        </p:nvSpPr>
        <p:spPr>
          <a:xfrm>
            <a:off x="615523" y="1874031"/>
            <a:ext cx="10988044" cy="4199391"/>
          </a:xfrm>
          <a:prstGeom prst="rect">
            <a:avLst/>
          </a:prstGeom>
          <a:noFill/>
          <a:ln>
            <a:noFill/>
          </a:ln>
        </p:spPr>
        <p:txBody>
          <a:bodyPr spcFirstLastPara="1" wrap="square" lIns="91400" tIns="91400" rIns="91400" bIns="91400" anchor="t" anchorCtr="0">
            <a:noAutofit/>
          </a:bodyPr>
          <a:lstStyle>
            <a:lvl1pPr marL="457200" marR="0" lvl="0" indent="-317500" algn="l" rtl="0">
              <a:lnSpc>
                <a:spcPct val="100000"/>
              </a:lnSpc>
              <a:spcBef>
                <a:spcPts val="800"/>
              </a:spcBef>
              <a:spcAft>
                <a:spcPts val="0"/>
              </a:spcAft>
              <a:buClr>
                <a:schemeClr val="accent2"/>
              </a:buClr>
              <a:buSzPts val="1400"/>
              <a:buFont typeface="Arial"/>
              <a:buChar char="●"/>
              <a:defRPr sz="1400" b="0" i="0" u="none" strike="noStrike" cap="none">
                <a:solidFill>
                  <a:schemeClr val="accent2"/>
                </a:solidFill>
                <a:latin typeface="Arial"/>
                <a:ea typeface="Arial"/>
                <a:cs typeface="Arial"/>
                <a:sym typeface="Arial"/>
              </a:defRPr>
            </a:lvl1pPr>
            <a:lvl2pPr marL="914400" marR="0" lvl="1" indent="-317500" algn="l" rtl="0">
              <a:lnSpc>
                <a:spcPct val="100000"/>
              </a:lnSpc>
              <a:spcBef>
                <a:spcPts val="280"/>
              </a:spcBef>
              <a:spcAft>
                <a:spcPts val="0"/>
              </a:spcAft>
              <a:buClr>
                <a:srgbClr val="1D1E20"/>
              </a:buClr>
              <a:buSzPts val="1400"/>
              <a:buFont typeface="Arial"/>
              <a:buChar char="○"/>
              <a:defRPr sz="1400" b="0" i="0" u="none" strike="noStrike" cap="none">
                <a:solidFill>
                  <a:srgbClr val="1D1E20"/>
                </a:solidFill>
                <a:latin typeface="Verdana"/>
                <a:ea typeface="Verdana"/>
                <a:cs typeface="Verdana"/>
                <a:sym typeface="Verdana"/>
              </a:defRPr>
            </a:lvl2pPr>
            <a:lvl3pPr marL="1371600" marR="0" lvl="2" indent="-304800" algn="l" rtl="0">
              <a:lnSpc>
                <a:spcPct val="100000"/>
              </a:lnSpc>
              <a:spcBef>
                <a:spcPts val="800"/>
              </a:spcBef>
              <a:spcAft>
                <a:spcPts val="0"/>
              </a:spcAft>
              <a:buClr>
                <a:srgbClr val="1D1E20"/>
              </a:buClr>
              <a:buSzPts val="1200"/>
              <a:buFont typeface="Arial"/>
              <a:buChar char="■"/>
              <a:defRPr sz="1200" b="0" i="0" u="none" strike="noStrike" cap="none">
                <a:solidFill>
                  <a:srgbClr val="1D1E20"/>
                </a:solidFill>
                <a:latin typeface="Verdana"/>
                <a:ea typeface="Verdana"/>
                <a:cs typeface="Verdana"/>
                <a:sym typeface="Verdana"/>
              </a:defRPr>
            </a:lvl3pPr>
            <a:lvl4pPr marL="1828800" marR="0" lvl="3" indent="-292100" algn="l" rtl="0">
              <a:lnSpc>
                <a:spcPct val="100000"/>
              </a:lnSpc>
              <a:spcBef>
                <a:spcPts val="200"/>
              </a:spcBef>
              <a:spcAft>
                <a:spcPts val="0"/>
              </a:spcAft>
              <a:buClr>
                <a:srgbClr val="1D1E20"/>
              </a:buClr>
              <a:buSzPts val="1000"/>
              <a:buFont typeface="Arial"/>
              <a:buChar char="●"/>
              <a:defRPr sz="1000" b="0" i="0" u="none" strike="noStrike" cap="none">
                <a:solidFill>
                  <a:srgbClr val="1D1E20"/>
                </a:solidFill>
                <a:latin typeface="Verdana"/>
                <a:ea typeface="Verdana"/>
                <a:cs typeface="Verdana"/>
                <a:sym typeface="Verdana"/>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99" name="Google Shape;99;p41"/>
          <p:cNvPicPr preferRelativeResize="0"/>
          <p:nvPr/>
        </p:nvPicPr>
        <p:blipFill rotWithShape="1">
          <a:blip r:embed="rId11">
            <a:alphaModFix/>
          </a:blip>
          <a:srcRect/>
          <a:stretch/>
        </p:blipFill>
        <p:spPr>
          <a:xfrm>
            <a:off x="11292000" y="0"/>
            <a:ext cx="900000" cy="900000"/>
          </a:xfrm>
          <a:prstGeom prst="rect">
            <a:avLst/>
          </a:prstGeom>
          <a:noFill/>
          <a:ln>
            <a:noFill/>
          </a:ln>
        </p:spPr>
      </p:pic>
    </p:spTree>
    <p:extLst>
      <p:ext uri="{BB962C8B-B14F-4D97-AF65-F5344CB8AC3E}">
        <p14:creationId xmlns:p14="http://schemas.microsoft.com/office/powerpoint/2010/main" val="4086496184"/>
      </p:ext>
    </p:extLst>
  </p:cSld>
  <p:clrMap bg1="lt1" tx1="dk1" bg2="dk2" tx2="lt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4EB9474-3D5F-4345-A403-FF205982F893}" type="datetimeFigureOut">
              <a:rPr lang="en-US" smtClean="0"/>
              <a:t>7/13/2023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CDEEF2-6679-4326-B142-54AE020A36B8}" type="slidenum">
              <a:rPr lang="en-US" smtClean="0"/>
              <a:t>‹#›</a:t>
            </a:fld>
            <a:endParaRPr lang="en-US"/>
          </a:p>
        </p:txBody>
      </p:sp>
    </p:spTree>
    <p:extLst>
      <p:ext uri="{BB962C8B-B14F-4D97-AF65-F5344CB8AC3E}">
        <p14:creationId xmlns:p14="http://schemas.microsoft.com/office/powerpoint/2010/main" val="325212680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C1BE99F-06FE-49F3-BABE-378143F1B509}" type="datetimeFigureOut">
              <a:rPr lang="en-GB" smtClean="0"/>
              <a:t>13/07/2023</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D680A26-D2D1-4119-85AC-B39BBDC8CA6C}" type="slidenum">
              <a:rPr lang="en-GB" smtClean="0"/>
              <a:t>‹#›</a:t>
            </a:fld>
            <a:endParaRPr lang="en-GB"/>
          </a:p>
        </p:txBody>
      </p:sp>
    </p:spTree>
    <p:extLst>
      <p:ext uri="{BB962C8B-B14F-4D97-AF65-F5344CB8AC3E}">
        <p14:creationId xmlns:p14="http://schemas.microsoft.com/office/powerpoint/2010/main" val="2559729654"/>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2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8.xml"/></Relationships>
</file>

<file path=ppt/slides/_rels/slide2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3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Layout" Target="../slideLayouts/slideLayout43.xml"/><Relationship Id="rId4" Type="http://schemas.openxmlformats.org/officeDocument/2006/relationships/image" Target="../media/image25.jpeg"/></Relationships>
</file>

<file path=ppt/slides/_rels/slide3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27.png"/><Relationship Id="rId7" Type="http://schemas.openxmlformats.org/officeDocument/2006/relationships/image" Target="../media/image3.png"/><Relationship Id="rId2" Type="http://schemas.openxmlformats.org/officeDocument/2006/relationships/image" Target="../media/image26.jpeg"/><Relationship Id="rId1" Type="http://schemas.openxmlformats.org/officeDocument/2006/relationships/slideLayout" Target="../slideLayouts/slideLayout1.xml"/><Relationship Id="rId6" Type="http://schemas.openxmlformats.org/officeDocument/2006/relationships/image" Target="../media/image30.jpeg"/><Relationship Id="rId5" Type="http://schemas.openxmlformats.org/officeDocument/2006/relationships/image" Target="../media/image29.png"/><Relationship Id="rId4" Type="http://schemas.openxmlformats.org/officeDocument/2006/relationships/image" Target="../media/image28.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7.xml"/><Relationship Id="rId1" Type="http://schemas.openxmlformats.org/officeDocument/2006/relationships/tags" Target="../tags/tag4.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34.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8.xml"/><Relationship Id="rId1" Type="http://schemas.openxmlformats.org/officeDocument/2006/relationships/slideLayout" Target="../slideLayouts/slideLayout3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C7831-465D-4C73-B59B-21C09E6CB68F}"/>
              </a:ext>
            </a:extLst>
          </p:cNvPr>
          <p:cNvSpPr>
            <a:spLocks noGrp="1"/>
          </p:cNvSpPr>
          <p:nvPr>
            <p:ph type="ctrTitle"/>
          </p:nvPr>
        </p:nvSpPr>
        <p:spPr>
          <a:xfrm>
            <a:off x="933974" y="2114527"/>
            <a:ext cx="10324052" cy="1425516"/>
          </a:xfrm>
        </p:spPr>
        <p:txBody>
          <a:bodyPr>
            <a:noAutofit/>
          </a:bodyPr>
          <a:lstStyle/>
          <a:p>
            <a:r>
              <a:rPr lang="en-US" sz="6600" b="1" dirty="0">
                <a:solidFill>
                  <a:srgbClr val="C00000"/>
                </a:solidFill>
                <a:effectLst>
                  <a:outerShdw blurRad="38100" dist="38100" dir="2700000" algn="tl">
                    <a:srgbClr val="000000">
                      <a:alpha val="43137"/>
                    </a:srgbClr>
                  </a:outerShdw>
                </a:effectLst>
              </a:rPr>
              <a:t>SNOMED International</a:t>
            </a:r>
            <a:br>
              <a:rPr lang="en-US" sz="6600" b="1" dirty="0">
                <a:solidFill>
                  <a:srgbClr val="C00000"/>
                </a:solidFill>
                <a:effectLst>
                  <a:outerShdw blurRad="38100" dist="38100" dir="2700000" algn="tl">
                    <a:srgbClr val="000000">
                      <a:alpha val="43137"/>
                    </a:srgbClr>
                  </a:outerShdw>
                </a:effectLst>
              </a:rPr>
            </a:br>
            <a:r>
              <a:rPr lang="en-US" sz="6600" b="1" dirty="0">
                <a:solidFill>
                  <a:srgbClr val="C00000"/>
                </a:solidFill>
                <a:effectLst>
                  <a:outerShdw blurRad="38100" dist="38100" dir="2700000" algn="tl">
                    <a:srgbClr val="000000">
                      <a:alpha val="43137"/>
                    </a:srgbClr>
                  </a:outerShdw>
                </a:effectLst>
              </a:rPr>
              <a:t>Glaucoma Project</a:t>
            </a:r>
            <a:endParaRPr lang="en-GB" sz="6600" dirty="0">
              <a:solidFill>
                <a:srgbClr val="C00000"/>
              </a:solidFill>
              <a:effectLst>
                <a:outerShdw blurRad="38100" dist="38100" dir="2700000" algn="tl">
                  <a:srgbClr val="000000">
                    <a:alpha val="43137"/>
                  </a:srgbClr>
                </a:outerShdw>
              </a:effectLst>
            </a:endParaRPr>
          </a:p>
        </p:txBody>
      </p:sp>
      <p:sp>
        <p:nvSpPr>
          <p:cNvPr id="3" name="Subtitle 2">
            <a:extLst>
              <a:ext uri="{FF2B5EF4-FFF2-40B4-BE49-F238E27FC236}">
                <a16:creationId xmlns:a16="http://schemas.microsoft.com/office/drawing/2014/main" id="{7A3990A2-4592-4CBA-BF18-296DF9595F5B}"/>
              </a:ext>
            </a:extLst>
          </p:cNvPr>
          <p:cNvSpPr>
            <a:spLocks noGrp="1"/>
          </p:cNvSpPr>
          <p:nvPr>
            <p:ph type="subTitle" idx="1"/>
          </p:nvPr>
        </p:nvSpPr>
        <p:spPr>
          <a:xfrm>
            <a:off x="836706" y="3752832"/>
            <a:ext cx="10518588" cy="2248647"/>
          </a:xfrm>
        </p:spPr>
        <p:txBody>
          <a:bodyPr>
            <a:normAutofit fontScale="92500"/>
          </a:bodyPr>
          <a:lstStyle/>
          <a:p>
            <a:r>
              <a:rPr lang="en-GB" sz="3600" b="1" dirty="0"/>
              <a:t>Anthony Khawaja</a:t>
            </a:r>
          </a:p>
          <a:p>
            <a:r>
              <a:rPr lang="en-GB" sz="3000" i="1" dirty="0"/>
              <a:t>Moorfields Eye Hospital &amp; UCL Institute of Ophthalmology, London, UK</a:t>
            </a:r>
          </a:p>
          <a:p>
            <a:r>
              <a:rPr lang="en-GB" sz="3000" dirty="0"/>
              <a:t>EGS Members’ Meeting, Reykjavik</a:t>
            </a:r>
          </a:p>
          <a:p>
            <a:r>
              <a:rPr lang="en-GB" sz="3000" dirty="0"/>
              <a:t>14</a:t>
            </a:r>
            <a:r>
              <a:rPr lang="en-GB" sz="3000" baseline="30000" dirty="0"/>
              <a:t>th</a:t>
            </a:r>
            <a:r>
              <a:rPr lang="en-GB" sz="3000" dirty="0"/>
              <a:t> July 2023</a:t>
            </a:r>
          </a:p>
          <a:p>
            <a:endParaRPr lang="en-GB" sz="3600" dirty="0"/>
          </a:p>
        </p:txBody>
      </p:sp>
      <p:pic>
        <p:nvPicPr>
          <p:cNvPr id="2050" name="Picture 2" descr="Image result for moorfields eye hospital">
            <a:extLst>
              <a:ext uri="{FF2B5EF4-FFF2-40B4-BE49-F238E27FC236}">
                <a16:creationId xmlns:a16="http://schemas.microsoft.com/office/drawing/2014/main" id="{44EB6868-0CA0-49B7-AF8E-C6A7A28F681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27369"/>
          <a:stretch/>
        </p:blipFill>
        <p:spPr bwMode="auto">
          <a:xfrm>
            <a:off x="555016" y="523224"/>
            <a:ext cx="3618149" cy="9144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UCL Institute of Ophthalmology | LinkedIn">
            <a:extLst>
              <a:ext uri="{FF2B5EF4-FFF2-40B4-BE49-F238E27FC236}">
                <a16:creationId xmlns:a16="http://schemas.microsoft.com/office/drawing/2014/main" id="{CE49A894-96AA-4377-980C-3EC96A2BF4BE}"/>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5501" t="39489" r="13000" b="14999"/>
          <a:stretch/>
        </p:blipFill>
        <p:spPr bwMode="auto">
          <a:xfrm>
            <a:off x="9535474" y="129563"/>
            <a:ext cx="2265052" cy="1441774"/>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7C9F6040-18DA-48AA-891B-79C675A8B962}"/>
              </a:ext>
            </a:extLst>
          </p:cNvPr>
          <p:cNvSpPr/>
          <p:nvPr/>
        </p:nvSpPr>
        <p:spPr>
          <a:xfrm>
            <a:off x="0" y="6334776"/>
            <a:ext cx="466927" cy="523224"/>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2C9CC71B-27E8-4B0A-B86F-E413B4A2AFC5}"/>
              </a:ext>
            </a:extLst>
          </p:cNvPr>
          <p:cNvSpPr/>
          <p:nvPr/>
        </p:nvSpPr>
        <p:spPr>
          <a:xfrm>
            <a:off x="466927" y="6334776"/>
            <a:ext cx="466927" cy="52322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3616CDF2-2845-4F97-A0DA-06A31E4F9F9D}"/>
              </a:ext>
            </a:extLst>
          </p:cNvPr>
          <p:cNvSpPr/>
          <p:nvPr/>
        </p:nvSpPr>
        <p:spPr>
          <a:xfrm>
            <a:off x="933854" y="6334776"/>
            <a:ext cx="466927" cy="52322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6E9BFCC2-B875-4A7A-9CBA-C58B8C621C23}"/>
              </a:ext>
            </a:extLst>
          </p:cNvPr>
          <p:cNvSpPr/>
          <p:nvPr/>
        </p:nvSpPr>
        <p:spPr>
          <a:xfrm>
            <a:off x="1400781" y="6334776"/>
            <a:ext cx="466927" cy="523224"/>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D6D7532B-06D2-4A2F-9636-3CA36A42DC2B}"/>
              </a:ext>
            </a:extLst>
          </p:cNvPr>
          <p:cNvSpPr/>
          <p:nvPr/>
        </p:nvSpPr>
        <p:spPr>
          <a:xfrm>
            <a:off x="1867708" y="6334776"/>
            <a:ext cx="466927" cy="523224"/>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0671E6ED-D80A-4CF9-B30B-103FA3DEBFD7}"/>
              </a:ext>
            </a:extLst>
          </p:cNvPr>
          <p:cNvSpPr/>
          <p:nvPr/>
        </p:nvSpPr>
        <p:spPr>
          <a:xfrm>
            <a:off x="2334635" y="6334776"/>
            <a:ext cx="466927" cy="523224"/>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1854BA38-435C-492A-889C-250A27506225}"/>
              </a:ext>
            </a:extLst>
          </p:cNvPr>
          <p:cNvSpPr/>
          <p:nvPr/>
        </p:nvSpPr>
        <p:spPr>
          <a:xfrm>
            <a:off x="2801562" y="6334776"/>
            <a:ext cx="466927" cy="523224"/>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A5EF483C-A737-4882-AD5D-F9F96EEF5952}"/>
              </a:ext>
            </a:extLst>
          </p:cNvPr>
          <p:cNvSpPr/>
          <p:nvPr/>
        </p:nvSpPr>
        <p:spPr>
          <a:xfrm>
            <a:off x="3268489" y="6334776"/>
            <a:ext cx="466927" cy="52322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78AF2DDD-DA89-4376-80CC-3126EEC05737}"/>
              </a:ext>
            </a:extLst>
          </p:cNvPr>
          <p:cNvSpPr/>
          <p:nvPr/>
        </p:nvSpPr>
        <p:spPr>
          <a:xfrm>
            <a:off x="3735416" y="6334776"/>
            <a:ext cx="466927" cy="523224"/>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A8E74135-890E-474A-BE18-F37E21C03437}"/>
              </a:ext>
            </a:extLst>
          </p:cNvPr>
          <p:cNvSpPr/>
          <p:nvPr/>
        </p:nvSpPr>
        <p:spPr>
          <a:xfrm>
            <a:off x="4202343" y="6334776"/>
            <a:ext cx="466927" cy="523224"/>
          </a:xfrm>
          <a:prstGeom prst="rect">
            <a:avLst/>
          </a:prstGeom>
          <a:solidFill>
            <a:srgbClr val="FF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3A69326F-754E-4BB6-87F6-D66A5F8A6876}"/>
              </a:ext>
            </a:extLst>
          </p:cNvPr>
          <p:cNvSpPr/>
          <p:nvPr/>
        </p:nvSpPr>
        <p:spPr>
          <a:xfrm>
            <a:off x="4669270" y="6334776"/>
            <a:ext cx="466927" cy="5232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EB92320F-7DF5-4E08-B921-FC1474ECA8C9}"/>
              </a:ext>
            </a:extLst>
          </p:cNvPr>
          <p:cNvSpPr/>
          <p:nvPr/>
        </p:nvSpPr>
        <p:spPr>
          <a:xfrm>
            <a:off x="5136197" y="6334776"/>
            <a:ext cx="466927" cy="523224"/>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E0AB9D22-7219-475C-8F21-D8124C5D8A9A}"/>
              </a:ext>
            </a:extLst>
          </p:cNvPr>
          <p:cNvSpPr/>
          <p:nvPr/>
        </p:nvSpPr>
        <p:spPr>
          <a:xfrm>
            <a:off x="5599876" y="6334776"/>
            <a:ext cx="466927" cy="523224"/>
          </a:xfrm>
          <a:prstGeom prst="rect">
            <a:avLst/>
          </a:prstGeom>
          <a:solidFill>
            <a:srgbClr val="FFF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7D5051BB-38A5-444F-A3E7-6FB190B3318F}"/>
              </a:ext>
            </a:extLst>
          </p:cNvPr>
          <p:cNvSpPr/>
          <p:nvPr/>
        </p:nvSpPr>
        <p:spPr>
          <a:xfrm>
            <a:off x="6066803" y="6334776"/>
            <a:ext cx="466927" cy="523224"/>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8395E587-55A9-4F78-B59C-B6AA3E3C560E}"/>
              </a:ext>
            </a:extLst>
          </p:cNvPr>
          <p:cNvSpPr/>
          <p:nvPr/>
        </p:nvSpPr>
        <p:spPr>
          <a:xfrm>
            <a:off x="6533730" y="6334776"/>
            <a:ext cx="466927" cy="523224"/>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4D8E84AD-02F7-4D83-9A33-BA45395FB1C8}"/>
              </a:ext>
            </a:extLst>
          </p:cNvPr>
          <p:cNvSpPr/>
          <p:nvPr/>
        </p:nvSpPr>
        <p:spPr>
          <a:xfrm>
            <a:off x="7000657" y="6334776"/>
            <a:ext cx="466927" cy="523224"/>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C87A7324-153A-476C-9A63-ACD496FE80D8}"/>
              </a:ext>
            </a:extLst>
          </p:cNvPr>
          <p:cNvSpPr/>
          <p:nvPr/>
        </p:nvSpPr>
        <p:spPr>
          <a:xfrm>
            <a:off x="7467584" y="6334776"/>
            <a:ext cx="466927" cy="52322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920C9D7B-9E14-4E9B-9128-0738A7D22338}"/>
              </a:ext>
            </a:extLst>
          </p:cNvPr>
          <p:cNvSpPr/>
          <p:nvPr/>
        </p:nvSpPr>
        <p:spPr>
          <a:xfrm>
            <a:off x="7934511" y="6334776"/>
            <a:ext cx="466927" cy="52322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B68B6328-377A-4B61-8F47-EF2873C09D4E}"/>
              </a:ext>
            </a:extLst>
          </p:cNvPr>
          <p:cNvSpPr/>
          <p:nvPr/>
        </p:nvSpPr>
        <p:spPr>
          <a:xfrm>
            <a:off x="8401438" y="6334776"/>
            <a:ext cx="466927" cy="523224"/>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A6D37AD6-AB84-4E16-8DE9-500D023903FA}"/>
              </a:ext>
            </a:extLst>
          </p:cNvPr>
          <p:cNvSpPr/>
          <p:nvPr/>
        </p:nvSpPr>
        <p:spPr>
          <a:xfrm>
            <a:off x="8868365" y="6334776"/>
            <a:ext cx="466927" cy="523224"/>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1510114B-FF76-4DCB-885E-2A5A1D4F46F9}"/>
              </a:ext>
            </a:extLst>
          </p:cNvPr>
          <p:cNvSpPr/>
          <p:nvPr/>
        </p:nvSpPr>
        <p:spPr>
          <a:xfrm>
            <a:off x="9335292" y="6334776"/>
            <a:ext cx="466927" cy="523224"/>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90AB909F-ED31-42BA-A96F-13356A7235A3}"/>
              </a:ext>
            </a:extLst>
          </p:cNvPr>
          <p:cNvSpPr/>
          <p:nvPr/>
        </p:nvSpPr>
        <p:spPr>
          <a:xfrm>
            <a:off x="9802219" y="6334776"/>
            <a:ext cx="466927" cy="523224"/>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68E06CC7-E867-48A0-A5E9-A9F843CCC1B1}"/>
              </a:ext>
            </a:extLst>
          </p:cNvPr>
          <p:cNvSpPr/>
          <p:nvPr/>
        </p:nvSpPr>
        <p:spPr>
          <a:xfrm>
            <a:off x="10269146" y="6334776"/>
            <a:ext cx="466927" cy="52322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016B194D-3565-49D1-807A-3434EE2F41E8}"/>
              </a:ext>
            </a:extLst>
          </p:cNvPr>
          <p:cNvSpPr/>
          <p:nvPr/>
        </p:nvSpPr>
        <p:spPr>
          <a:xfrm>
            <a:off x="10736073" y="6334776"/>
            <a:ext cx="466927" cy="523224"/>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6EADFF54-1DEF-42BD-932B-2876579C9093}"/>
              </a:ext>
            </a:extLst>
          </p:cNvPr>
          <p:cNvSpPr/>
          <p:nvPr/>
        </p:nvSpPr>
        <p:spPr>
          <a:xfrm>
            <a:off x="11203000" y="6334776"/>
            <a:ext cx="466927" cy="523224"/>
          </a:xfrm>
          <a:prstGeom prst="rect">
            <a:avLst/>
          </a:prstGeom>
          <a:solidFill>
            <a:srgbClr val="FF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14D19CCD-C333-4C63-8C28-477507A944FD}"/>
              </a:ext>
            </a:extLst>
          </p:cNvPr>
          <p:cNvSpPr/>
          <p:nvPr/>
        </p:nvSpPr>
        <p:spPr>
          <a:xfrm>
            <a:off x="11669927" y="6334776"/>
            <a:ext cx="466927" cy="5232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61FBDFDA-5F2D-450F-9896-758DC4C19C63}"/>
              </a:ext>
            </a:extLst>
          </p:cNvPr>
          <p:cNvSpPr/>
          <p:nvPr/>
        </p:nvSpPr>
        <p:spPr>
          <a:xfrm>
            <a:off x="12136855" y="6334776"/>
            <a:ext cx="55146" cy="523224"/>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41428319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BC90DC8-2993-CA65-A707-A1D841830634}"/>
              </a:ext>
            </a:extLst>
          </p:cNvPr>
          <p:cNvPicPr>
            <a:picLocks noChangeAspect="1"/>
          </p:cNvPicPr>
          <p:nvPr/>
        </p:nvPicPr>
        <p:blipFill>
          <a:blip r:embed="rId2"/>
          <a:stretch>
            <a:fillRect/>
          </a:stretch>
        </p:blipFill>
        <p:spPr>
          <a:xfrm>
            <a:off x="0" y="1074698"/>
            <a:ext cx="12192000" cy="5783302"/>
          </a:xfrm>
          <a:prstGeom prst="rect">
            <a:avLst/>
          </a:prstGeom>
        </p:spPr>
      </p:pic>
      <p:sp>
        <p:nvSpPr>
          <p:cNvPr id="5" name="TextBox 4">
            <a:extLst>
              <a:ext uri="{FF2B5EF4-FFF2-40B4-BE49-F238E27FC236}">
                <a16:creationId xmlns:a16="http://schemas.microsoft.com/office/drawing/2014/main" id="{F309C548-BCBB-0C65-068C-3345A21FBD03}"/>
              </a:ext>
            </a:extLst>
          </p:cNvPr>
          <p:cNvSpPr txBox="1"/>
          <p:nvPr/>
        </p:nvSpPr>
        <p:spPr>
          <a:xfrm>
            <a:off x="2928645" y="205049"/>
            <a:ext cx="6177394" cy="584775"/>
          </a:xfrm>
          <a:prstGeom prst="rect">
            <a:avLst/>
          </a:prstGeom>
          <a:noFill/>
        </p:spPr>
        <p:txBody>
          <a:bodyPr wrap="square">
            <a:spAutoFit/>
          </a:bodyPr>
          <a:lstStyle/>
          <a:p>
            <a:r>
              <a:rPr lang="en-GB" sz="3200" dirty="0"/>
              <a:t>https://confluence.ihtsdotools.org/</a:t>
            </a:r>
          </a:p>
        </p:txBody>
      </p:sp>
    </p:spTree>
    <p:extLst>
      <p:ext uri="{BB962C8B-B14F-4D97-AF65-F5344CB8AC3E}">
        <p14:creationId xmlns:p14="http://schemas.microsoft.com/office/powerpoint/2010/main" val="234736564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FB5A624-C9C7-753D-08F1-10634EADACA1}"/>
              </a:ext>
            </a:extLst>
          </p:cNvPr>
          <p:cNvPicPr>
            <a:picLocks noChangeAspect="1"/>
          </p:cNvPicPr>
          <p:nvPr/>
        </p:nvPicPr>
        <p:blipFill>
          <a:blip r:embed="rId2"/>
          <a:stretch>
            <a:fillRect/>
          </a:stretch>
        </p:blipFill>
        <p:spPr>
          <a:xfrm>
            <a:off x="0" y="533562"/>
            <a:ext cx="12192000" cy="5790875"/>
          </a:xfrm>
          <a:prstGeom prst="rect">
            <a:avLst/>
          </a:prstGeom>
        </p:spPr>
      </p:pic>
    </p:spTree>
    <p:extLst>
      <p:ext uri="{BB962C8B-B14F-4D97-AF65-F5344CB8AC3E}">
        <p14:creationId xmlns:p14="http://schemas.microsoft.com/office/powerpoint/2010/main" val="391605569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F59269D-44DF-ECE6-5B20-D63F9B872647}"/>
              </a:ext>
            </a:extLst>
          </p:cNvPr>
          <p:cNvPicPr>
            <a:picLocks noChangeAspect="1"/>
          </p:cNvPicPr>
          <p:nvPr/>
        </p:nvPicPr>
        <p:blipFill>
          <a:blip r:embed="rId2"/>
          <a:stretch>
            <a:fillRect/>
          </a:stretch>
        </p:blipFill>
        <p:spPr>
          <a:xfrm>
            <a:off x="0" y="675547"/>
            <a:ext cx="12192000" cy="5506905"/>
          </a:xfrm>
          <a:prstGeom prst="rect">
            <a:avLst/>
          </a:prstGeom>
        </p:spPr>
      </p:pic>
    </p:spTree>
    <p:extLst>
      <p:ext uri="{BB962C8B-B14F-4D97-AF65-F5344CB8AC3E}">
        <p14:creationId xmlns:p14="http://schemas.microsoft.com/office/powerpoint/2010/main" val="288094766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5F2DC5F-9334-423D-1C53-A019686DE1E5}"/>
              </a:ext>
            </a:extLst>
          </p:cNvPr>
          <p:cNvSpPr/>
          <p:nvPr/>
        </p:nvSpPr>
        <p:spPr>
          <a:xfrm>
            <a:off x="0" y="6334776"/>
            <a:ext cx="466927" cy="523224"/>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FE2F4D99-FEE9-BA2B-F5C2-D7E410337DAF}"/>
              </a:ext>
            </a:extLst>
          </p:cNvPr>
          <p:cNvSpPr/>
          <p:nvPr/>
        </p:nvSpPr>
        <p:spPr>
          <a:xfrm>
            <a:off x="466927" y="6334776"/>
            <a:ext cx="466927" cy="52322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7D3D335A-F9BD-3A85-1B00-AB4433B8D218}"/>
              </a:ext>
            </a:extLst>
          </p:cNvPr>
          <p:cNvSpPr/>
          <p:nvPr/>
        </p:nvSpPr>
        <p:spPr>
          <a:xfrm>
            <a:off x="933854" y="6334776"/>
            <a:ext cx="466927" cy="52322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D2D0C6E0-9145-5276-7159-F65C76F550FF}"/>
              </a:ext>
            </a:extLst>
          </p:cNvPr>
          <p:cNvSpPr/>
          <p:nvPr/>
        </p:nvSpPr>
        <p:spPr>
          <a:xfrm>
            <a:off x="1400781" y="6334776"/>
            <a:ext cx="466927" cy="523224"/>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193ECB36-FE0C-CFBC-96A3-A24F87A30B8E}"/>
              </a:ext>
            </a:extLst>
          </p:cNvPr>
          <p:cNvSpPr/>
          <p:nvPr/>
        </p:nvSpPr>
        <p:spPr>
          <a:xfrm>
            <a:off x="1867708" y="6334776"/>
            <a:ext cx="466927" cy="523224"/>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F599C62B-FBFC-9D8B-C67C-CA5E8848749F}"/>
              </a:ext>
            </a:extLst>
          </p:cNvPr>
          <p:cNvSpPr/>
          <p:nvPr/>
        </p:nvSpPr>
        <p:spPr>
          <a:xfrm>
            <a:off x="2334635" y="6334776"/>
            <a:ext cx="466927" cy="523224"/>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4FA49F9D-0F80-CEDA-F4CB-CBE23BEFA38A}"/>
              </a:ext>
            </a:extLst>
          </p:cNvPr>
          <p:cNvSpPr/>
          <p:nvPr/>
        </p:nvSpPr>
        <p:spPr>
          <a:xfrm>
            <a:off x="2801562" y="6334776"/>
            <a:ext cx="466927" cy="523224"/>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325465B-ADAE-85EF-51F9-0DABEB6823A0}"/>
              </a:ext>
            </a:extLst>
          </p:cNvPr>
          <p:cNvSpPr/>
          <p:nvPr/>
        </p:nvSpPr>
        <p:spPr>
          <a:xfrm>
            <a:off x="3268489" y="6334776"/>
            <a:ext cx="466927" cy="52322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0AC523AC-682A-3CFE-F2C0-F66045583D6A}"/>
              </a:ext>
            </a:extLst>
          </p:cNvPr>
          <p:cNvSpPr/>
          <p:nvPr/>
        </p:nvSpPr>
        <p:spPr>
          <a:xfrm>
            <a:off x="3735416" y="6334776"/>
            <a:ext cx="466927" cy="523224"/>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F969BB52-7C5A-2347-BF5E-5E2DDFFA2889}"/>
              </a:ext>
            </a:extLst>
          </p:cNvPr>
          <p:cNvSpPr/>
          <p:nvPr/>
        </p:nvSpPr>
        <p:spPr>
          <a:xfrm>
            <a:off x="4202343" y="6334776"/>
            <a:ext cx="466927" cy="523224"/>
          </a:xfrm>
          <a:prstGeom prst="rect">
            <a:avLst/>
          </a:prstGeom>
          <a:solidFill>
            <a:srgbClr val="FF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CAB3DD99-604E-A08D-00CB-C0AA49E91014}"/>
              </a:ext>
            </a:extLst>
          </p:cNvPr>
          <p:cNvSpPr/>
          <p:nvPr/>
        </p:nvSpPr>
        <p:spPr>
          <a:xfrm>
            <a:off x="4669270" y="6334776"/>
            <a:ext cx="466927" cy="5232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C8D492B4-4728-F662-B76C-2B76844DD425}"/>
              </a:ext>
            </a:extLst>
          </p:cNvPr>
          <p:cNvSpPr/>
          <p:nvPr/>
        </p:nvSpPr>
        <p:spPr>
          <a:xfrm>
            <a:off x="5136197" y="6334776"/>
            <a:ext cx="466927" cy="523224"/>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C58F0A5C-D488-CC3B-3CF1-7A42EFC4EA29}"/>
              </a:ext>
            </a:extLst>
          </p:cNvPr>
          <p:cNvSpPr/>
          <p:nvPr/>
        </p:nvSpPr>
        <p:spPr>
          <a:xfrm>
            <a:off x="5599876" y="6334776"/>
            <a:ext cx="466927" cy="523224"/>
          </a:xfrm>
          <a:prstGeom prst="rect">
            <a:avLst/>
          </a:prstGeom>
          <a:solidFill>
            <a:srgbClr val="FFF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AD0A8A96-F42A-3C2F-01EC-026E68625EE1}"/>
              </a:ext>
            </a:extLst>
          </p:cNvPr>
          <p:cNvSpPr/>
          <p:nvPr/>
        </p:nvSpPr>
        <p:spPr>
          <a:xfrm>
            <a:off x="6066803" y="6334776"/>
            <a:ext cx="466927" cy="523224"/>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A70299FB-DD0C-DC41-3175-F50E14203F1C}"/>
              </a:ext>
            </a:extLst>
          </p:cNvPr>
          <p:cNvSpPr/>
          <p:nvPr/>
        </p:nvSpPr>
        <p:spPr>
          <a:xfrm>
            <a:off x="6533730" y="6334776"/>
            <a:ext cx="466927" cy="523224"/>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FA84BEE1-8908-33F2-A5CD-1A4FBB9C8686}"/>
              </a:ext>
            </a:extLst>
          </p:cNvPr>
          <p:cNvSpPr/>
          <p:nvPr/>
        </p:nvSpPr>
        <p:spPr>
          <a:xfrm>
            <a:off x="7000657" y="6334776"/>
            <a:ext cx="466927" cy="523224"/>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BAC049E6-8AB6-A0C3-A3AB-09BF8D16F537}"/>
              </a:ext>
            </a:extLst>
          </p:cNvPr>
          <p:cNvSpPr/>
          <p:nvPr/>
        </p:nvSpPr>
        <p:spPr>
          <a:xfrm>
            <a:off x="7467584" y="6334776"/>
            <a:ext cx="466927" cy="52322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A502856D-1132-8922-6920-66FD0E885241}"/>
              </a:ext>
            </a:extLst>
          </p:cNvPr>
          <p:cNvSpPr/>
          <p:nvPr/>
        </p:nvSpPr>
        <p:spPr>
          <a:xfrm>
            <a:off x="7934511" y="6334776"/>
            <a:ext cx="466927" cy="52322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BE187E83-BEDF-81C1-2C26-DF472D94A2CD}"/>
              </a:ext>
            </a:extLst>
          </p:cNvPr>
          <p:cNvSpPr/>
          <p:nvPr/>
        </p:nvSpPr>
        <p:spPr>
          <a:xfrm>
            <a:off x="8401438" y="6334776"/>
            <a:ext cx="466927" cy="523224"/>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6E48EE08-7546-6D78-945A-25777E2C7298}"/>
              </a:ext>
            </a:extLst>
          </p:cNvPr>
          <p:cNvSpPr/>
          <p:nvPr/>
        </p:nvSpPr>
        <p:spPr>
          <a:xfrm>
            <a:off x="8868365" y="6334776"/>
            <a:ext cx="466927" cy="523224"/>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BF1904D8-39B9-7EAF-B178-3A28C6205250}"/>
              </a:ext>
            </a:extLst>
          </p:cNvPr>
          <p:cNvSpPr/>
          <p:nvPr/>
        </p:nvSpPr>
        <p:spPr>
          <a:xfrm>
            <a:off x="9335292" y="6334776"/>
            <a:ext cx="466927" cy="523224"/>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1A3E52D3-C10E-9DBC-5084-E16F929BF7C8}"/>
              </a:ext>
            </a:extLst>
          </p:cNvPr>
          <p:cNvSpPr/>
          <p:nvPr/>
        </p:nvSpPr>
        <p:spPr>
          <a:xfrm>
            <a:off x="9802219" y="6334776"/>
            <a:ext cx="466927" cy="523224"/>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34EBA408-94FE-8DEE-EC40-4BCDEAFEA540}"/>
              </a:ext>
            </a:extLst>
          </p:cNvPr>
          <p:cNvSpPr/>
          <p:nvPr/>
        </p:nvSpPr>
        <p:spPr>
          <a:xfrm>
            <a:off x="10269146" y="6334776"/>
            <a:ext cx="466927" cy="52322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8118F51F-0BE5-CDBD-A347-C9C879AD49D0}"/>
              </a:ext>
            </a:extLst>
          </p:cNvPr>
          <p:cNvSpPr/>
          <p:nvPr/>
        </p:nvSpPr>
        <p:spPr>
          <a:xfrm>
            <a:off x="10736073" y="6334776"/>
            <a:ext cx="466927" cy="523224"/>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87B67CE1-5EBB-89E5-48EE-993285F0BFE1}"/>
              </a:ext>
            </a:extLst>
          </p:cNvPr>
          <p:cNvSpPr/>
          <p:nvPr/>
        </p:nvSpPr>
        <p:spPr>
          <a:xfrm>
            <a:off x="11203000" y="6334776"/>
            <a:ext cx="466927" cy="523224"/>
          </a:xfrm>
          <a:prstGeom prst="rect">
            <a:avLst/>
          </a:prstGeom>
          <a:solidFill>
            <a:srgbClr val="FF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0560FF70-6020-9735-40D9-2AFAB7EEAD0F}"/>
              </a:ext>
            </a:extLst>
          </p:cNvPr>
          <p:cNvSpPr/>
          <p:nvPr/>
        </p:nvSpPr>
        <p:spPr>
          <a:xfrm>
            <a:off x="11669927" y="6334776"/>
            <a:ext cx="466927" cy="5232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29C70402-C829-6B9A-815A-53E22A687465}"/>
              </a:ext>
            </a:extLst>
          </p:cNvPr>
          <p:cNvSpPr/>
          <p:nvPr/>
        </p:nvSpPr>
        <p:spPr>
          <a:xfrm>
            <a:off x="12136855" y="6334776"/>
            <a:ext cx="55146" cy="523224"/>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3" name="Picture 32" descr="A person in a blue shirt and tie&#10;&#10;Description automatically generated">
            <a:extLst>
              <a:ext uri="{FF2B5EF4-FFF2-40B4-BE49-F238E27FC236}">
                <a16:creationId xmlns:a16="http://schemas.microsoft.com/office/drawing/2014/main" id="{9169E615-8CA4-B080-8897-787047D66CB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6357" y="648929"/>
            <a:ext cx="3922913" cy="4945626"/>
          </a:xfrm>
          <a:prstGeom prst="rect">
            <a:avLst/>
          </a:prstGeom>
        </p:spPr>
      </p:pic>
      <p:sp>
        <p:nvSpPr>
          <p:cNvPr id="34" name="TextBox 33">
            <a:extLst>
              <a:ext uri="{FF2B5EF4-FFF2-40B4-BE49-F238E27FC236}">
                <a16:creationId xmlns:a16="http://schemas.microsoft.com/office/drawing/2014/main" id="{D7A6CD93-AC66-F96E-BE6A-7C4A2521E63A}"/>
              </a:ext>
            </a:extLst>
          </p:cNvPr>
          <p:cNvSpPr txBox="1"/>
          <p:nvPr/>
        </p:nvSpPr>
        <p:spPr>
          <a:xfrm>
            <a:off x="5761816" y="2032707"/>
            <a:ext cx="5683827" cy="2862322"/>
          </a:xfrm>
          <a:prstGeom prst="rect">
            <a:avLst/>
          </a:prstGeom>
          <a:noFill/>
        </p:spPr>
        <p:txBody>
          <a:bodyPr wrap="square" rtlCol="0">
            <a:spAutoFit/>
          </a:bodyPr>
          <a:lstStyle/>
          <a:p>
            <a:r>
              <a:rPr lang="en-GB" sz="6000" dirty="0"/>
              <a:t>Diagnoses / medications working group</a:t>
            </a:r>
          </a:p>
        </p:txBody>
      </p:sp>
    </p:spTree>
    <p:extLst>
      <p:ext uri="{BB962C8B-B14F-4D97-AF65-F5344CB8AC3E}">
        <p14:creationId xmlns:p14="http://schemas.microsoft.com/office/powerpoint/2010/main" val="564901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00A7E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81025" y="1122363"/>
            <a:ext cx="11029950" cy="2387600"/>
          </a:xfrm>
        </p:spPr>
        <p:txBody>
          <a:bodyPr>
            <a:normAutofit fontScale="90000"/>
          </a:bodyPr>
          <a:lstStyle/>
          <a:p>
            <a:r>
              <a:rPr lang="en-GB" b="1" dirty="0">
                <a:solidFill>
                  <a:schemeClr val="bg1"/>
                </a:solidFill>
              </a:rPr>
              <a:t>SNOMED Eye Care CRG </a:t>
            </a:r>
            <a:br>
              <a:rPr lang="en-GB" b="1" dirty="0">
                <a:solidFill>
                  <a:schemeClr val="bg1"/>
                </a:solidFill>
              </a:rPr>
            </a:br>
            <a:r>
              <a:rPr lang="en-GB" b="1" dirty="0">
                <a:solidFill>
                  <a:schemeClr val="bg1"/>
                </a:solidFill>
              </a:rPr>
              <a:t>– Update on Glaucoma Diagnoses Work</a:t>
            </a:r>
          </a:p>
        </p:txBody>
      </p:sp>
      <p:sp>
        <p:nvSpPr>
          <p:cNvPr id="3" name="Subtitle 2"/>
          <p:cNvSpPr>
            <a:spLocks noGrp="1"/>
          </p:cNvSpPr>
          <p:nvPr>
            <p:ph type="subTitle" idx="1"/>
          </p:nvPr>
        </p:nvSpPr>
        <p:spPr/>
        <p:txBody>
          <a:bodyPr/>
          <a:lstStyle/>
          <a:p>
            <a:r>
              <a:rPr lang="en-GB" b="1" dirty="0"/>
              <a:t>Anthony Khawaja, Ian Rodrigues and Elaine </a:t>
            </a:r>
            <a:r>
              <a:rPr lang="en-GB" b="1" dirty="0" err="1"/>
              <a:t>Wooler</a:t>
            </a:r>
            <a:endParaRPr lang="en-GB" b="1" dirty="0"/>
          </a:p>
          <a:p>
            <a:r>
              <a:rPr lang="en-GB" b="1" dirty="0"/>
              <a:t>London, UK</a:t>
            </a:r>
          </a:p>
        </p:txBody>
      </p:sp>
    </p:spTree>
    <p:extLst>
      <p:ext uri="{BB962C8B-B14F-4D97-AF65-F5344CB8AC3E}">
        <p14:creationId xmlns:p14="http://schemas.microsoft.com/office/powerpoint/2010/main" val="355359193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Scope of Glaucoma Diagnoses SNOMED Work</a:t>
            </a:r>
          </a:p>
        </p:txBody>
      </p:sp>
      <p:sp>
        <p:nvSpPr>
          <p:cNvPr id="3" name="Content Placeholder 2"/>
          <p:cNvSpPr>
            <a:spLocks noGrp="1"/>
          </p:cNvSpPr>
          <p:nvPr>
            <p:ph idx="1"/>
          </p:nvPr>
        </p:nvSpPr>
        <p:spPr/>
        <p:txBody>
          <a:bodyPr/>
          <a:lstStyle/>
          <a:p>
            <a:r>
              <a:rPr lang="en-GB" dirty="0"/>
              <a:t>Check all relevant diagnoses available </a:t>
            </a:r>
          </a:p>
          <a:p>
            <a:pPr lvl="1"/>
            <a:r>
              <a:rPr lang="en-GB" dirty="0"/>
              <a:t>Assume laterality is post-coordination</a:t>
            </a:r>
          </a:p>
          <a:p>
            <a:pPr lvl="1"/>
            <a:r>
              <a:rPr lang="en-GB" dirty="0"/>
              <a:t>Disease severity also post-coordination</a:t>
            </a:r>
          </a:p>
          <a:p>
            <a:r>
              <a:rPr lang="en-GB" dirty="0"/>
              <a:t>Remove incorrect diagnoses</a:t>
            </a:r>
          </a:p>
          <a:p>
            <a:r>
              <a:rPr lang="en-GB" dirty="0"/>
              <a:t>Merge redundant diagnoses</a:t>
            </a:r>
          </a:p>
          <a:p>
            <a:r>
              <a:rPr lang="en-GB" u="sng" dirty="0"/>
              <a:t>Preferred diagnoses</a:t>
            </a:r>
          </a:p>
          <a:p>
            <a:r>
              <a:rPr lang="en-GB" dirty="0">
                <a:solidFill>
                  <a:schemeClr val="tx1">
                    <a:lumMod val="50000"/>
                    <a:lumOff val="50000"/>
                  </a:schemeClr>
                </a:solidFill>
              </a:rPr>
              <a:t>Childhood / paediatric glaucoma – NOT COVERED</a:t>
            </a:r>
          </a:p>
          <a:p>
            <a:pPr lvl="1"/>
            <a:r>
              <a:rPr lang="en-GB" dirty="0">
                <a:solidFill>
                  <a:schemeClr val="tx1">
                    <a:lumMod val="50000"/>
                    <a:lumOff val="50000"/>
                  </a:schemeClr>
                </a:solidFill>
              </a:rPr>
              <a:t>Similar process of adding, retiring, modifying SNOMED terms</a:t>
            </a:r>
          </a:p>
          <a:p>
            <a:pPr lvl="1"/>
            <a:r>
              <a:rPr lang="en-GB" dirty="0">
                <a:solidFill>
                  <a:schemeClr val="tx1">
                    <a:lumMod val="50000"/>
                    <a:lumOff val="50000"/>
                  </a:schemeClr>
                </a:solidFill>
              </a:rPr>
              <a:t>Preferred SNOMED diagnoses terms</a:t>
            </a:r>
          </a:p>
          <a:p>
            <a:endParaRPr lang="en-GB" dirty="0"/>
          </a:p>
        </p:txBody>
      </p:sp>
    </p:spTree>
    <p:extLst>
      <p:ext uri="{BB962C8B-B14F-4D97-AF65-F5344CB8AC3E}">
        <p14:creationId xmlns:p14="http://schemas.microsoft.com/office/powerpoint/2010/main" val="180611921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New glaucoma diagnoses SNOMED terms added 2020</a:t>
            </a:r>
          </a:p>
        </p:txBody>
      </p:sp>
      <p:sp>
        <p:nvSpPr>
          <p:cNvPr id="3" name="Content Placeholder 2"/>
          <p:cNvSpPr>
            <a:spLocks noGrp="1"/>
          </p:cNvSpPr>
          <p:nvPr>
            <p:ph idx="1"/>
          </p:nvPr>
        </p:nvSpPr>
        <p:spPr/>
        <p:txBody>
          <a:bodyPr>
            <a:normAutofit fontScale="47500" lnSpcReduction="20000"/>
          </a:bodyPr>
          <a:lstStyle/>
          <a:p>
            <a:r>
              <a:rPr lang="en-GB" dirty="0">
                <a:solidFill>
                  <a:schemeClr val="accent1"/>
                </a:solidFill>
              </a:rPr>
              <a:t>Open angle glaucoma suspect </a:t>
            </a:r>
            <a:r>
              <a:rPr lang="en-GB" dirty="0"/>
              <a:t>[replaced </a:t>
            </a:r>
            <a:r>
              <a:rPr lang="en-GB" dirty="0">
                <a:solidFill>
                  <a:srgbClr val="C00000"/>
                </a:solidFill>
              </a:rPr>
              <a:t>Open-angle glaucoma – borderline</a:t>
            </a:r>
            <a:r>
              <a:rPr lang="en-GB" dirty="0"/>
              <a:t>]</a:t>
            </a:r>
          </a:p>
          <a:p>
            <a:pPr lvl="1"/>
            <a:r>
              <a:rPr lang="en-GB" dirty="0">
                <a:solidFill>
                  <a:schemeClr val="accent1"/>
                </a:solidFill>
              </a:rPr>
              <a:t>Open angle glaucoma suspect of bilateral eyes</a:t>
            </a:r>
          </a:p>
          <a:p>
            <a:pPr lvl="1"/>
            <a:r>
              <a:rPr lang="en-GB" dirty="0">
                <a:solidFill>
                  <a:schemeClr val="accent1"/>
                </a:solidFill>
              </a:rPr>
              <a:t>Open angle glaucoma suspect of right eye</a:t>
            </a:r>
          </a:p>
          <a:p>
            <a:pPr lvl="1"/>
            <a:r>
              <a:rPr lang="en-GB" dirty="0">
                <a:solidFill>
                  <a:schemeClr val="accent1"/>
                </a:solidFill>
              </a:rPr>
              <a:t>Open angle glaucoma suspect of left eye</a:t>
            </a:r>
            <a:endParaRPr lang="en-GB" dirty="0"/>
          </a:p>
          <a:p>
            <a:pPr lvl="1"/>
            <a:endParaRPr lang="en-GB" dirty="0"/>
          </a:p>
          <a:p>
            <a:r>
              <a:rPr lang="en-GB" dirty="0">
                <a:solidFill>
                  <a:schemeClr val="accent1"/>
                </a:solidFill>
              </a:rPr>
              <a:t>Glaucoma suspect caused by steroids </a:t>
            </a:r>
            <a:r>
              <a:rPr lang="en-GB" dirty="0"/>
              <a:t>[replaced </a:t>
            </a:r>
            <a:r>
              <a:rPr lang="en-GB" dirty="0">
                <a:solidFill>
                  <a:srgbClr val="C00000"/>
                </a:solidFill>
              </a:rPr>
              <a:t>Steroid-induced glaucoma – borderline</a:t>
            </a:r>
            <a:r>
              <a:rPr lang="en-GB" dirty="0"/>
              <a:t>]</a:t>
            </a:r>
          </a:p>
          <a:p>
            <a:pPr lvl="1"/>
            <a:r>
              <a:rPr lang="en-GB" dirty="0">
                <a:solidFill>
                  <a:schemeClr val="accent1"/>
                </a:solidFill>
              </a:rPr>
              <a:t>Glaucoma suspect of bilateral eyes caused by steroids </a:t>
            </a:r>
            <a:r>
              <a:rPr lang="en-GB" dirty="0"/>
              <a:t>[replaced </a:t>
            </a:r>
            <a:r>
              <a:rPr lang="en-GB" dirty="0">
                <a:solidFill>
                  <a:srgbClr val="C00000"/>
                </a:solidFill>
              </a:rPr>
              <a:t>Suspected glaucoma of bilateral eyes caused by steroids</a:t>
            </a:r>
            <a:r>
              <a:rPr lang="en-GB" dirty="0"/>
              <a:t>]</a:t>
            </a:r>
          </a:p>
          <a:p>
            <a:pPr lvl="1"/>
            <a:r>
              <a:rPr lang="en-GB" dirty="0">
                <a:solidFill>
                  <a:schemeClr val="accent1"/>
                </a:solidFill>
              </a:rPr>
              <a:t>Glaucoma suspect of right eye caused by steroids </a:t>
            </a:r>
            <a:r>
              <a:rPr lang="en-GB" dirty="0"/>
              <a:t>[replaced </a:t>
            </a:r>
            <a:r>
              <a:rPr lang="en-GB" dirty="0">
                <a:solidFill>
                  <a:srgbClr val="C00000"/>
                </a:solidFill>
              </a:rPr>
              <a:t>Suspected glaucoma of right eye caused by steroids</a:t>
            </a:r>
            <a:r>
              <a:rPr lang="en-GB" dirty="0"/>
              <a:t>]</a:t>
            </a:r>
            <a:endParaRPr lang="en-GB" dirty="0">
              <a:solidFill>
                <a:schemeClr val="accent1"/>
              </a:solidFill>
            </a:endParaRPr>
          </a:p>
          <a:p>
            <a:pPr lvl="1"/>
            <a:r>
              <a:rPr lang="en-GB" dirty="0">
                <a:solidFill>
                  <a:schemeClr val="accent1"/>
                </a:solidFill>
              </a:rPr>
              <a:t>Glaucoma suspect of left eye caused by steroids </a:t>
            </a:r>
            <a:r>
              <a:rPr lang="en-GB" dirty="0"/>
              <a:t>[replaced </a:t>
            </a:r>
            <a:r>
              <a:rPr lang="en-GB" dirty="0">
                <a:solidFill>
                  <a:srgbClr val="C00000"/>
                </a:solidFill>
              </a:rPr>
              <a:t>Suspected glaucoma of left eye caused by steroids</a:t>
            </a:r>
            <a:r>
              <a:rPr lang="en-GB" dirty="0"/>
              <a:t>]</a:t>
            </a:r>
            <a:endParaRPr lang="en-GB" dirty="0">
              <a:solidFill>
                <a:schemeClr val="accent1"/>
              </a:solidFill>
            </a:endParaRPr>
          </a:p>
          <a:p>
            <a:pPr lvl="1"/>
            <a:endParaRPr lang="en-GB" dirty="0">
              <a:solidFill>
                <a:schemeClr val="accent1"/>
              </a:solidFill>
            </a:endParaRPr>
          </a:p>
          <a:p>
            <a:r>
              <a:rPr lang="en-GB" dirty="0">
                <a:solidFill>
                  <a:schemeClr val="accent1"/>
                </a:solidFill>
              </a:rPr>
              <a:t>Angle closure glaucoma suspect </a:t>
            </a:r>
            <a:r>
              <a:rPr lang="en-GB" dirty="0"/>
              <a:t>[replaced </a:t>
            </a:r>
            <a:r>
              <a:rPr lang="en-GB" dirty="0">
                <a:solidFill>
                  <a:srgbClr val="C00000"/>
                </a:solidFill>
              </a:rPr>
              <a:t>Suspected angle-closure glaucoma </a:t>
            </a:r>
            <a:r>
              <a:rPr lang="en-GB" dirty="0"/>
              <a:t>and</a:t>
            </a:r>
            <a:r>
              <a:rPr lang="en-GB" dirty="0">
                <a:solidFill>
                  <a:srgbClr val="C00000"/>
                </a:solidFill>
              </a:rPr>
              <a:t> Angle-closure glaucoma – borderline</a:t>
            </a:r>
            <a:r>
              <a:rPr lang="en-GB" dirty="0"/>
              <a:t>]</a:t>
            </a:r>
          </a:p>
          <a:p>
            <a:pPr lvl="1"/>
            <a:r>
              <a:rPr lang="en-GB" dirty="0">
                <a:solidFill>
                  <a:schemeClr val="accent1"/>
                </a:solidFill>
              </a:rPr>
              <a:t>Angle closure glaucoma suspect of bilateral eyes </a:t>
            </a:r>
            <a:r>
              <a:rPr lang="en-GB" dirty="0"/>
              <a:t>[replaced </a:t>
            </a:r>
            <a:r>
              <a:rPr lang="en-GB" dirty="0">
                <a:solidFill>
                  <a:srgbClr val="C00000"/>
                </a:solidFill>
              </a:rPr>
              <a:t>Borderline angle-closure glaucoma of bilateral eyes</a:t>
            </a:r>
            <a:r>
              <a:rPr lang="en-GB" dirty="0"/>
              <a:t>]</a:t>
            </a:r>
          </a:p>
          <a:p>
            <a:pPr lvl="1"/>
            <a:r>
              <a:rPr lang="en-GB" dirty="0">
                <a:solidFill>
                  <a:schemeClr val="accent1"/>
                </a:solidFill>
              </a:rPr>
              <a:t>Angle closure glaucoma suspect of right eye </a:t>
            </a:r>
            <a:r>
              <a:rPr lang="en-GB" dirty="0"/>
              <a:t>[replaced </a:t>
            </a:r>
            <a:r>
              <a:rPr lang="en-GB" dirty="0">
                <a:solidFill>
                  <a:srgbClr val="C00000"/>
                </a:solidFill>
              </a:rPr>
              <a:t>Borderline angle-closure glaucoma of right eye</a:t>
            </a:r>
            <a:r>
              <a:rPr lang="en-GB" dirty="0"/>
              <a:t>]</a:t>
            </a:r>
          </a:p>
          <a:p>
            <a:pPr lvl="1"/>
            <a:r>
              <a:rPr lang="en-GB" dirty="0">
                <a:solidFill>
                  <a:schemeClr val="accent1"/>
                </a:solidFill>
              </a:rPr>
              <a:t>Angle closure glaucoma suspect of left eye </a:t>
            </a:r>
            <a:r>
              <a:rPr lang="en-GB" dirty="0"/>
              <a:t>[replaced </a:t>
            </a:r>
            <a:r>
              <a:rPr lang="en-GB" dirty="0">
                <a:solidFill>
                  <a:srgbClr val="C00000"/>
                </a:solidFill>
              </a:rPr>
              <a:t>Borderline angle-closure glaucoma of left eye</a:t>
            </a:r>
            <a:r>
              <a:rPr lang="en-GB" dirty="0"/>
              <a:t>]</a:t>
            </a:r>
          </a:p>
          <a:p>
            <a:r>
              <a:rPr lang="en-GB" dirty="0">
                <a:solidFill>
                  <a:schemeClr val="accent1"/>
                </a:solidFill>
              </a:rPr>
              <a:t>Glaucoma suspect due to type 2  diabetes mellitus </a:t>
            </a:r>
            <a:r>
              <a:rPr lang="en-GB" dirty="0"/>
              <a:t>[replaced </a:t>
            </a:r>
            <a:r>
              <a:rPr lang="en-GB" dirty="0">
                <a:solidFill>
                  <a:srgbClr val="C00000"/>
                </a:solidFill>
              </a:rPr>
              <a:t>Suspected glaucoma due to type 2 diabetes mellitus</a:t>
            </a:r>
            <a:r>
              <a:rPr lang="en-GB" dirty="0"/>
              <a:t>]</a:t>
            </a:r>
          </a:p>
          <a:p>
            <a:r>
              <a:rPr lang="en-GB" dirty="0">
                <a:solidFill>
                  <a:schemeClr val="accent1"/>
                </a:solidFill>
              </a:rPr>
              <a:t>Acute angle closure</a:t>
            </a:r>
          </a:p>
          <a:p>
            <a:r>
              <a:rPr lang="en-GB" dirty="0">
                <a:solidFill>
                  <a:schemeClr val="accent1"/>
                </a:solidFill>
              </a:rPr>
              <a:t>Acute primary angle closure</a:t>
            </a:r>
          </a:p>
          <a:p>
            <a:r>
              <a:rPr lang="en-GB" dirty="0">
                <a:solidFill>
                  <a:schemeClr val="accent1"/>
                </a:solidFill>
              </a:rPr>
              <a:t>Primary angle closure</a:t>
            </a:r>
          </a:p>
          <a:p>
            <a:r>
              <a:rPr lang="en-GB" dirty="0">
                <a:solidFill>
                  <a:schemeClr val="accent1"/>
                </a:solidFill>
              </a:rPr>
              <a:t>Primary angle closure suspect</a:t>
            </a:r>
            <a:endParaRPr lang="en-GB" dirty="0"/>
          </a:p>
        </p:txBody>
      </p:sp>
    </p:spTree>
    <p:extLst>
      <p:ext uri="{BB962C8B-B14F-4D97-AF65-F5344CB8AC3E}">
        <p14:creationId xmlns:p14="http://schemas.microsoft.com/office/powerpoint/2010/main" val="125254620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5" end="1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6" end="1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17" end="1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18" end="1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Glaucoma diagnoses SNOMED terms retired 2020</a:t>
            </a:r>
          </a:p>
        </p:txBody>
      </p:sp>
      <p:sp>
        <p:nvSpPr>
          <p:cNvPr id="3" name="Content Placeholder 2"/>
          <p:cNvSpPr>
            <a:spLocks noGrp="1"/>
          </p:cNvSpPr>
          <p:nvPr>
            <p:ph idx="1"/>
          </p:nvPr>
        </p:nvSpPr>
        <p:spPr/>
        <p:txBody>
          <a:bodyPr/>
          <a:lstStyle/>
          <a:p>
            <a:r>
              <a:rPr lang="en-GB" sz="2400" dirty="0">
                <a:solidFill>
                  <a:srgbClr val="C00000"/>
                </a:solidFill>
              </a:rPr>
              <a:t>Borderline glaucoma </a:t>
            </a:r>
            <a:r>
              <a:rPr lang="en-GB" sz="2400" dirty="0"/>
              <a:t>(synonymous term </a:t>
            </a:r>
            <a:r>
              <a:rPr lang="en-GB" sz="2400" dirty="0">
                <a:solidFill>
                  <a:schemeClr val="accent1"/>
                </a:solidFill>
              </a:rPr>
              <a:t>Suspected glaucoma</a:t>
            </a:r>
            <a:r>
              <a:rPr lang="en-GB" sz="2400" dirty="0"/>
              <a:t>)</a:t>
            </a:r>
          </a:p>
          <a:p>
            <a:r>
              <a:rPr lang="en-GB" sz="2400" dirty="0">
                <a:solidFill>
                  <a:srgbClr val="C00000"/>
                </a:solidFill>
              </a:rPr>
              <a:t>Open-angle glaucoma of bilateral eyes caused by steroid </a:t>
            </a:r>
            <a:r>
              <a:rPr lang="en-GB" sz="2400" dirty="0"/>
              <a:t>(synonymous term </a:t>
            </a:r>
            <a:r>
              <a:rPr lang="en-GB" sz="2400" dirty="0">
                <a:solidFill>
                  <a:schemeClr val="accent1"/>
                </a:solidFill>
              </a:rPr>
              <a:t>Corticosteroid-induced glaucoma of bilateral eyes</a:t>
            </a:r>
            <a:r>
              <a:rPr lang="en-GB" sz="2400" dirty="0"/>
              <a:t>)</a:t>
            </a:r>
          </a:p>
          <a:p>
            <a:r>
              <a:rPr lang="en-GB" sz="2400" dirty="0">
                <a:solidFill>
                  <a:srgbClr val="C00000"/>
                </a:solidFill>
              </a:rPr>
              <a:t>Open-angle glaucoma of right eye caused by steroid </a:t>
            </a:r>
            <a:r>
              <a:rPr lang="en-GB" sz="2400" dirty="0"/>
              <a:t>(synonymous term </a:t>
            </a:r>
            <a:r>
              <a:rPr lang="en-GB" sz="2400" dirty="0">
                <a:solidFill>
                  <a:schemeClr val="accent1"/>
                </a:solidFill>
              </a:rPr>
              <a:t>Corticosteroid-induced glaucoma of right eye</a:t>
            </a:r>
            <a:r>
              <a:rPr lang="en-GB" sz="2400" dirty="0"/>
              <a:t>)</a:t>
            </a:r>
          </a:p>
          <a:p>
            <a:r>
              <a:rPr lang="en-GB" sz="2400" dirty="0">
                <a:solidFill>
                  <a:srgbClr val="C00000"/>
                </a:solidFill>
              </a:rPr>
              <a:t>Open-angle glaucoma of left eye caused by steroid </a:t>
            </a:r>
            <a:r>
              <a:rPr lang="en-GB" sz="2400" dirty="0"/>
              <a:t>(synonymous term </a:t>
            </a:r>
            <a:r>
              <a:rPr lang="en-GB" sz="2400" dirty="0">
                <a:solidFill>
                  <a:schemeClr val="accent1"/>
                </a:solidFill>
              </a:rPr>
              <a:t>Corticosteroid-induced glaucoma of left eye</a:t>
            </a:r>
            <a:r>
              <a:rPr lang="en-GB" sz="2400" dirty="0"/>
              <a:t>)</a:t>
            </a:r>
          </a:p>
          <a:p>
            <a:endParaRPr lang="en-GB" dirty="0"/>
          </a:p>
          <a:p>
            <a:endParaRPr lang="en-GB" dirty="0"/>
          </a:p>
        </p:txBody>
      </p:sp>
    </p:spTree>
    <p:extLst>
      <p:ext uri="{BB962C8B-B14F-4D97-AF65-F5344CB8AC3E}">
        <p14:creationId xmlns:p14="http://schemas.microsoft.com/office/powerpoint/2010/main" val="74134493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Proposed glaucoma diagnoses  SNOMED terms to RETIRE</a:t>
            </a:r>
          </a:p>
        </p:txBody>
      </p:sp>
      <p:sp>
        <p:nvSpPr>
          <p:cNvPr id="3" name="Content Placeholder 2"/>
          <p:cNvSpPr>
            <a:spLocks noGrp="1"/>
          </p:cNvSpPr>
          <p:nvPr>
            <p:ph idx="1"/>
          </p:nvPr>
        </p:nvSpPr>
        <p:spPr>
          <a:xfrm>
            <a:off x="269631" y="1825625"/>
            <a:ext cx="11652738" cy="4793660"/>
          </a:xfrm>
        </p:spPr>
        <p:txBody>
          <a:bodyPr/>
          <a:lstStyle/>
          <a:p>
            <a:r>
              <a:rPr lang="it-IT" dirty="0"/>
              <a:t> 30041005 |Acute angle-closure glaucoma (disorder)</a:t>
            </a:r>
          </a:p>
          <a:p>
            <a:pPr lvl="1"/>
            <a:r>
              <a:rPr lang="en-GB" dirty="0"/>
              <a:t>Acute angle-closure glaucoma of right eye </a:t>
            </a:r>
          </a:p>
          <a:p>
            <a:pPr lvl="1"/>
            <a:r>
              <a:rPr lang="en-GB" dirty="0"/>
              <a:t>Acute angle-closure glaucoma of left eye </a:t>
            </a:r>
          </a:p>
          <a:p>
            <a:pPr lvl="1"/>
            <a:r>
              <a:rPr lang="en-GB" dirty="0"/>
              <a:t>Bilateral Acute angle-closure glaucoma</a:t>
            </a:r>
            <a:br>
              <a:rPr lang="en-GB" dirty="0"/>
            </a:br>
            <a:endParaRPr lang="en-GB" dirty="0"/>
          </a:p>
          <a:p>
            <a:r>
              <a:rPr lang="en-GB" dirty="0"/>
              <a:t>193562004 | Glaucoma due to ocular vascular disorder (disorder)  </a:t>
            </a:r>
          </a:p>
          <a:p>
            <a:pPr lvl="1"/>
            <a:r>
              <a:rPr lang="en-GB" dirty="0"/>
              <a:t>? Synonymous to 19309007 | Glaucoma associated with vascular disorder (disorder) and </a:t>
            </a:r>
          </a:p>
          <a:p>
            <a:pPr lvl="1"/>
            <a:r>
              <a:rPr lang="en-GB" dirty="0"/>
              <a:t>34623005 Glaucoma with increased </a:t>
            </a:r>
            <a:r>
              <a:rPr lang="en-GB" dirty="0" err="1"/>
              <a:t>episcleral</a:t>
            </a:r>
            <a:r>
              <a:rPr lang="en-GB" dirty="0"/>
              <a:t> venous pressure (disorder) </a:t>
            </a:r>
          </a:p>
          <a:p>
            <a:r>
              <a:rPr lang="en-GB" dirty="0"/>
              <a:t>95213001 | Primary glaucoma due to combination of mechanisms (disorder)</a:t>
            </a:r>
          </a:p>
          <a:p>
            <a:pPr lvl="1"/>
            <a:r>
              <a:rPr lang="en-GB" dirty="0"/>
              <a:t>Self-contradictory </a:t>
            </a:r>
          </a:p>
        </p:txBody>
      </p:sp>
    </p:spTree>
    <p:extLst>
      <p:ext uri="{BB962C8B-B14F-4D97-AF65-F5344CB8AC3E}">
        <p14:creationId xmlns:p14="http://schemas.microsoft.com/office/powerpoint/2010/main" val="353528094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Proposed glaucoma diagnoses SNOMED terms to MODIFY</a:t>
            </a:r>
          </a:p>
        </p:txBody>
      </p:sp>
      <p:sp>
        <p:nvSpPr>
          <p:cNvPr id="3" name="Content Placeholder 2"/>
          <p:cNvSpPr>
            <a:spLocks noGrp="1"/>
          </p:cNvSpPr>
          <p:nvPr>
            <p:ph idx="1"/>
          </p:nvPr>
        </p:nvSpPr>
        <p:spPr/>
        <p:txBody>
          <a:bodyPr/>
          <a:lstStyle/>
          <a:p>
            <a:r>
              <a:rPr lang="en-GB" dirty="0"/>
              <a:t>788948008  Glaucoma due to retinal detachment (disorder) </a:t>
            </a:r>
          </a:p>
          <a:p>
            <a:pPr marL="457200" lvl="1" indent="0">
              <a:buNone/>
            </a:pPr>
            <a:r>
              <a:rPr lang="en-GB" dirty="0">
                <a:sym typeface="Wingdings" panose="05000000000000000000" pitchFamily="2" charset="2"/>
              </a:rPr>
              <a:t>? Add  Glaucoma due to retinal detachment surgery (disorder)</a:t>
            </a:r>
          </a:p>
          <a:p>
            <a:pPr marL="457200" lvl="1" indent="0">
              <a:buNone/>
            </a:pPr>
            <a:r>
              <a:rPr lang="en-GB" dirty="0">
                <a:sym typeface="Wingdings" panose="05000000000000000000" pitchFamily="2" charset="2"/>
              </a:rPr>
              <a:t>? Add  Ocular hypertension due to retinal detachment (disorder)</a:t>
            </a:r>
          </a:p>
          <a:p>
            <a:pPr marL="457200" lvl="1" indent="0">
              <a:buNone/>
            </a:pPr>
            <a:r>
              <a:rPr lang="en-GB" dirty="0">
                <a:sym typeface="Wingdings" panose="05000000000000000000" pitchFamily="2" charset="2"/>
              </a:rPr>
              <a:t>? Add  Ocular hypertension due to retinal detachment surgery (disorder)</a:t>
            </a:r>
          </a:p>
          <a:p>
            <a:r>
              <a:rPr lang="en-GB" dirty="0"/>
              <a:t>232090003 Glaucoma following surgery (disorder) </a:t>
            </a:r>
          </a:p>
          <a:p>
            <a:pPr marL="457200" lvl="1" indent="0">
              <a:buNone/>
            </a:pPr>
            <a:r>
              <a:rPr lang="en-GB" dirty="0">
                <a:sym typeface="Wingdings" panose="05000000000000000000" pitchFamily="2" charset="2"/>
              </a:rPr>
              <a:t>? Change to Glaucoma following ocular surgery</a:t>
            </a:r>
          </a:p>
          <a:p>
            <a:pPr marL="457200" lvl="1" indent="0">
              <a:buNone/>
            </a:pPr>
            <a:r>
              <a:rPr lang="en-GB" dirty="0">
                <a:sym typeface="Wingdings" panose="05000000000000000000" pitchFamily="2" charset="2"/>
              </a:rPr>
              <a:t>? Add OHT following ocular surgery</a:t>
            </a:r>
          </a:p>
          <a:p>
            <a:r>
              <a:rPr lang="en-GB" dirty="0"/>
              <a:t>93435005 |Drug-induced glaucoma (disorder) </a:t>
            </a:r>
          </a:p>
          <a:p>
            <a:pPr marL="457200" lvl="1" indent="0">
              <a:buNone/>
            </a:pPr>
            <a:r>
              <a:rPr lang="en-GB" dirty="0">
                <a:sym typeface="Wingdings" panose="05000000000000000000" pitchFamily="2" charset="2"/>
              </a:rPr>
              <a:t>? Change to  Drug induced open angle glaucoma (disorder)</a:t>
            </a:r>
          </a:p>
          <a:p>
            <a:pPr marL="0" indent="0">
              <a:buNone/>
            </a:pPr>
            <a:endParaRPr lang="en-GB" dirty="0">
              <a:sym typeface="Wingdings" panose="05000000000000000000" pitchFamily="2" charset="2"/>
            </a:endParaRPr>
          </a:p>
          <a:p>
            <a:endParaRPr lang="en-GB" dirty="0"/>
          </a:p>
        </p:txBody>
      </p:sp>
    </p:spTree>
    <p:extLst>
      <p:ext uri="{BB962C8B-B14F-4D97-AF65-F5344CB8AC3E}">
        <p14:creationId xmlns:p14="http://schemas.microsoft.com/office/powerpoint/2010/main" val="376161261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18"/>
        <p:cNvGrpSpPr/>
        <p:nvPr/>
      </p:nvGrpSpPr>
      <p:grpSpPr>
        <a:xfrm>
          <a:off x="0" y="0"/>
          <a:ext cx="0" cy="0"/>
          <a:chOff x="0" y="0"/>
          <a:chExt cx="0" cy="0"/>
        </a:xfrm>
      </p:grpSpPr>
      <p:sp>
        <p:nvSpPr>
          <p:cNvPr id="519" name="Google Shape;519;p17"/>
          <p:cNvSpPr/>
          <p:nvPr/>
        </p:nvSpPr>
        <p:spPr>
          <a:xfrm>
            <a:off x="0" y="6035042"/>
            <a:ext cx="12192000" cy="572111"/>
          </a:xfrm>
          <a:prstGeom prst="rect">
            <a:avLst/>
          </a:prstGeom>
          <a:solidFill>
            <a:schemeClr val="lt1"/>
          </a:solidFill>
          <a:ln>
            <a:noFill/>
          </a:ln>
        </p:spPr>
        <p:txBody>
          <a:bodyPr spcFirstLastPara="1" wrap="square" lIns="121900" tIns="60933" rIns="121900" bIns="60933" anchor="ctr" anchorCtr="0">
            <a:noAutofit/>
          </a:bodyPr>
          <a:lstStyle/>
          <a:p>
            <a:pPr algn="ctr">
              <a:buClr>
                <a:srgbClr val="000000"/>
              </a:buClr>
              <a:buSzPts val="1400"/>
            </a:pPr>
            <a:endParaRPr sz="1867">
              <a:solidFill>
                <a:schemeClr val="lt1"/>
              </a:solidFill>
              <a:latin typeface="Arial"/>
              <a:ea typeface="Arial"/>
              <a:cs typeface="Arial"/>
              <a:sym typeface="Arial"/>
            </a:endParaRPr>
          </a:p>
        </p:txBody>
      </p:sp>
      <p:sp>
        <p:nvSpPr>
          <p:cNvPr id="520" name="Google Shape;520;p17"/>
          <p:cNvSpPr txBox="1">
            <a:spLocks noGrp="1"/>
          </p:cNvSpPr>
          <p:nvPr>
            <p:ph type="sldNum" idx="12"/>
          </p:nvPr>
        </p:nvSpPr>
        <p:spPr>
          <a:xfrm>
            <a:off x="8737600" y="6356351"/>
            <a:ext cx="2844800" cy="501600"/>
          </a:xfrm>
          <a:prstGeom prst="rect">
            <a:avLst/>
          </a:prstGeom>
          <a:noFill/>
          <a:ln>
            <a:noFill/>
          </a:ln>
        </p:spPr>
        <p:txBody>
          <a:bodyPr spcFirstLastPara="1" wrap="square" lIns="0" tIns="0" rIns="0" bIns="0" anchor="ctr" anchorCtr="0">
            <a:noAutofit/>
          </a:bodyPr>
          <a:lstStyle/>
          <a:p>
            <a:pPr algn="r">
              <a:buClr>
                <a:schemeClr val="accent3"/>
              </a:buClr>
              <a:buSzPts val="200"/>
            </a:pPr>
            <a:fld id="{00000000-1234-1234-1234-123412341234}" type="slidenum">
              <a:rPr lang="en-US" sz="1067">
                <a:solidFill>
                  <a:schemeClr val="accent3"/>
                </a:solidFill>
                <a:latin typeface="Arial"/>
                <a:ea typeface="Arial"/>
                <a:cs typeface="Arial"/>
                <a:sym typeface="Arial"/>
              </a:rPr>
              <a:pPr algn="r">
                <a:buClr>
                  <a:schemeClr val="accent3"/>
                </a:buClr>
                <a:buSzPts val="200"/>
              </a:pPr>
              <a:t>2</a:t>
            </a:fld>
            <a:endParaRPr sz="1067">
              <a:solidFill>
                <a:schemeClr val="accent3"/>
              </a:solidFill>
              <a:latin typeface="Arial"/>
              <a:ea typeface="Arial"/>
              <a:cs typeface="Arial"/>
              <a:sym typeface="Arial"/>
            </a:endParaRPr>
          </a:p>
        </p:txBody>
      </p:sp>
      <p:pic>
        <p:nvPicPr>
          <p:cNvPr id="521" name="Google Shape;521;p17" descr="C:\Users\Alison\Google Drive\Communications\Photos\Stock photos\Electronic doc sharing stock photo.jpg"/>
          <p:cNvPicPr preferRelativeResize="0"/>
          <p:nvPr/>
        </p:nvPicPr>
        <p:blipFill rotWithShape="1">
          <a:blip r:embed="rId3">
            <a:alphaModFix/>
          </a:blip>
          <a:srcRect l="9811" t="10926" r="5604" b="35577"/>
          <a:stretch/>
        </p:blipFill>
        <p:spPr>
          <a:xfrm>
            <a:off x="-1" y="51"/>
            <a:ext cx="12192001" cy="6857951"/>
          </a:xfrm>
          <a:prstGeom prst="rect">
            <a:avLst/>
          </a:prstGeom>
          <a:noFill/>
          <a:ln>
            <a:noFill/>
          </a:ln>
        </p:spPr>
      </p:pic>
      <p:sp>
        <p:nvSpPr>
          <p:cNvPr id="522" name="Google Shape;522;p17"/>
          <p:cNvSpPr/>
          <p:nvPr/>
        </p:nvSpPr>
        <p:spPr>
          <a:xfrm>
            <a:off x="-3" y="51"/>
            <a:ext cx="12192003" cy="6857951"/>
          </a:xfrm>
          <a:prstGeom prst="rect">
            <a:avLst/>
          </a:prstGeom>
          <a:gradFill>
            <a:gsLst>
              <a:gs pos="0">
                <a:srgbClr val="1B2939"/>
              </a:gs>
              <a:gs pos="100000">
                <a:srgbClr val="050C25">
                  <a:alpha val="68627"/>
                </a:srgbClr>
              </a:gs>
            </a:gsLst>
            <a:lin ang="5400000" scaled="0"/>
          </a:gradFill>
          <a:ln>
            <a:noFill/>
          </a:ln>
        </p:spPr>
        <p:txBody>
          <a:bodyPr spcFirstLastPara="1" wrap="square" lIns="91400" tIns="45700" rIns="91400" bIns="45700" anchor="ctr" anchorCtr="0">
            <a:noAutofit/>
          </a:bodyPr>
          <a:lstStyle/>
          <a:p>
            <a:pPr algn="ctr">
              <a:buClr>
                <a:srgbClr val="000000"/>
              </a:buClr>
              <a:buSzPts val="2800"/>
            </a:pPr>
            <a:endParaRPr sz="3733">
              <a:solidFill>
                <a:schemeClr val="lt1"/>
              </a:solidFill>
              <a:latin typeface="Lato Light"/>
              <a:ea typeface="Lato Light"/>
              <a:cs typeface="Lato Light"/>
              <a:sym typeface="Lato Light"/>
            </a:endParaRPr>
          </a:p>
        </p:txBody>
      </p:sp>
      <p:sp>
        <p:nvSpPr>
          <p:cNvPr id="523" name="Google Shape;523;p17"/>
          <p:cNvSpPr/>
          <p:nvPr/>
        </p:nvSpPr>
        <p:spPr>
          <a:xfrm>
            <a:off x="1960382" y="1882392"/>
            <a:ext cx="8243329" cy="1251625"/>
          </a:xfrm>
          <a:prstGeom prst="rect">
            <a:avLst/>
          </a:prstGeom>
          <a:noFill/>
          <a:ln>
            <a:noFill/>
          </a:ln>
        </p:spPr>
        <p:txBody>
          <a:bodyPr spcFirstLastPara="1" wrap="square" lIns="50767" tIns="50767" rIns="50767" bIns="50767" anchor="t" anchorCtr="0">
            <a:noAutofit/>
          </a:bodyPr>
          <a:lstStyle/>
          <a:p>
            <a:pPr algn="ctr">
              <a:buClr>
                <a:srgbClr val="05ADEA"/>
              </a:buClr>
              <a:buSzPts val="2800"/>
            </a:pPr>
            <a:r>
              <a:rPr lang="en-US" sz="3733" b="1" i="1">
                <a:solidFill>
                  <a:schemeClr val="lt1"/>
                </a:solidFill>
                <a:latin typeface="Avenir"/>
                <a:ea typeface="Avenir"/>
                <a:cs typeface="Avenir"/>
                <a:sym typeface="Avenir"/>
              </a:rPr>
              <a:t>The world’s most comprehensive multilingual clinical language</a:t>
            </a:r>
            <a:endParaRPr sz="1867" b="1" i="1">
              <a:solidFill>
                <a:srgbClr val="000000"/>
              </a:solidFill>
              <a:latin typeface="Avenir"/>
              <a:ea typeface="Avenir"/>
              <a:cs typeface="Avenir"/>
              <a:sym typeface="Avenir"/>
            </a:endParaRPr>
          </a:p>
        </p:txBody>
      </p:sp>
      <p:sp>
        <p:nvSpPr>
          <p:cNvPr id="524" name="Google Shape;524;p17"/>
          <p:cNvSpPr/>
          <p:nvPr/>
        </p:nvSpPr>
        <p:spPr>
          <a:xfrm>
            <a:off x="609600" y="3669130"/>
            <a:ext cx="11192256" cy="2462212"/>
          </a:xfrm>
          <a:prstGeom prst="rect">
            <a:avLst/>
          </a:prstGeom>
          <a:noFill/>
          <a:ln>
            <a:noFill/>
          </a:ln>
        </p:spPr>
        <p:txBody>
          <a:bodyPr spcFirstLastPara="1" wrap="square" lIns="50767" tIns="50767" rIns="50767" bIns="50767" anchor="t" anchorCtr="0">
            <a:noAutofit/>
          </a:bodyPr>
          <a:lstStyle/>
          <a:p>
            <a:pPr marL="482576" indent="-482576">
              <a:buClr>
                <a:srgbClr val="05ADEA"/>
              </a:buClr>
              <a:buSzPts val="1800"/>
              <a:buFont typeface="Arial"/>
              <a:buChar char="•"/>
            </a:pPr>
            <a:r>
              <a:rPr lang="en-US" sz="2400">
                <a:solidFill>
                  <a:schemeClr val="lt1"/>
                </a:solidFill>
                <a:latin typeface="Arial"/>
                <a:ea typeface="Arial"/>
                <a:cs typeface="Arial"/>
                <a:sym typeface="Arial"/>
              </a:rPr>
              <a:t>A resource with comprehensive, scientifically validated clinical content</a:t>
            </a:r>
            <a:endParaRPr sz="1867">
              <a:solidFill>
                <a:srgbClr val="000000"/>
              </a:solidFill>
              <a:latin typeface="Arial"/>
              <a:ea typeface="Arial"/>
              <a:cs typeface="Arial"/>
              <a:sym typeface="Arial"/>
            </a:endParaRPr>
          </a:p>
          <a:p>
            <a:pPr marL="482576" indent="-482576">
              <a:spcBef>
                <a:spcPts val="1333"/>
              </a:spcBef>
              <a:buClr>
                <a:srgbClr val="05ADEA"/>
              </a:buClr>
              <a:buSzPts val="1800"/>
              <a:buFont typeface="Arial"/>
              <a:buChar char="•"/>
            </a:pPr>
            <a:r>
              <a:rPr lang="en-US" sz="2400">
                <a:solidFill>
                  <a:schemeClr val="lt1"/>
                </a:solidFill>
                <a:latin typeface="Arial"/>
                <a:ea typeface="Arial"/>
                <a:cs typeface="Arial"/>
                <a:sym typeface="Arial"/>
              </a:rPr>
              <a:t>Enables consistent representation of clinical content for processing in electronic health records</a:t>
            </a:r>
            <a:endParaRPr sz="1867">
              <a:solidFill>
                <a:srgbClr val="000000"/>
              </a:solidFill>
              <a:latin typeface="Arial"/>
              <a:ea typeface="Arial"/>
              <a:cs typeface="Arial"/>
              <a:sym typeface="Arial"/>
            </a:endParaRPr>
          </a:p>
          <a:p>
            <a:pPr marL="482576" indent="-482576">
              <a:spcBef>
                <a:spcPts val="1333"/>
              </a:spcBef>
              <a:buClr>
                <a:srgbClr val="05ADEA"/>
              </a:buClr>
              <a:buSzPts val="1800"/>
              <a:buFont typeface="Arial"/>
              <a:buChar char="•"/>
            </a:pPr>
            <a:r>
              <a:rPr lang="en-US" sz="2400">
                <a:solidFill>
                  <a:schemeClr val="lt1"/>
                </a:solidFill>
                <a:latin typeface="Arial"/>
                <a:ea typeface="Arial"/>
                <a:cs typeface="Arial"/>
                <a:sym typeface="Arial"/>
              </a:rPr>
              <a:t>Maps to many international standards, including but not limited to</a:t>
            </a:r>
            <a:br>
              <a:rPr lang="en-US" sz="2400">
                <a:solidFill>
                  <a:schemeClr val="lt1"/>
                </a:solidFill>
                <a:latin typeface="Arial"/>
                <a:ea typeface="Arial"/>
                <a:cs typeface="Arial"/>
                <a:sym typeface="Arial"/>
              </a:rPr>
            </a:br>
            <a:r>
              <a:rPr lang="en-US" sz="2400">
                <a:solidFill>
                  <a:schemeClr val="lt1"/>
                </a:solidFill>
                <a:latin typeface="Calibri"/>
                <a:ea typeface="Calibri"/>
                <a:cs typeface="Calibri"/>
                <a:sym typeface="Calibri"/>
              </a:rPr>
              <a:t>ICD-10, OPCS-4, GMDN, ICPC-2, LOINC, etc.</a:t>
            </a:r>
            <a:endParaRPr sz="2400">
              <a:solidFill>
                <a:schemeClr val="lt1"/>
              </a:solidFill>
              <a:latin typeface="Arial"/>
              <a:ea typeface="Arial"/>
              <a:cs typeface="Arial"/>
              <a:sym typeface="Arial"/>
            </a:endParaRPr>
          </a:p>
          <a:p>
            <a:pPr marL="482576" indent="-482576">
              <a:spcBef>
                <a:spcPts val="1333"/>
              </a:spcBef>
              <a:buClr>
                <a:srgbClr val="05ADEA"/>
              </a:buClr>
              <a:buSzPts val="1800"/>
              <a:buFont typeface="Arial"/>
              <a:buChar char="•"/>
            </a:pPr>
            <a:r>
              <a:rPr lang="en-US" sz="2400">
                <a:solidFill>
                  <a:schemeClr val="lt1"/>
                </a:solidFill>
                <a:latin typeface="Arial"/>
                <a:ea typeface="Arial"/>
                <a:cs typeface="Arial"/>
                <a:sym typeface="Arial"/>
              </a:rPr>
              <a:t>Used in more than eighty countries</a:t>
            </a:r>
            <a:endParaRPr sz="1867">
              <a:solidFill>
                <a:srgbClr val="000000"/>
              </a:solidFill>
              <a:latin typeface="Arial"/>
              <a:ea typeface="Arial"/>
              <a:cs typeface="Arial"/>
              <a:sym typeface="Arial"/>
            </a:endParaRPr>
          </a:p>
        </p:txBody>
      </p:sp>
      <p:sp>
        <p:nvSpPr>
          <p:cNvPr id="525" name="Google Shape;525;p17"/>
          <p:cNvSpPr txBox="1"/>
          <p:nvPr/>
        </p:nvSpPr>
        <p:spPr>
          <a:xfrm>
            <a:off x="546321" y="612631"/>
            <a:ext cx="10463100" cy="646290"/>
          </a:xfrm>
          <a:prstGeom prst="rect">
            <a:avLst/>
          </a:prstGeom>
          <a:noFill/>
          <a:ln>
            <a:noFill/>
          </a:ln>
        </p:spPr>
        <p:txBody>
          <a:bodyPr spcFirstLastPara="1" wrap="square" lIns="91400" tIns="45700" rIns="91400" bIns="45700" anchor="t" anchorCtr="0">
            <a:spAutoFit/>
          </a:bodyPr>
          <a:lstStyle/>
          <a:p>
            <a:pPr>
              <a:lnSpc>
                <a:spcPct val="90000"/>
              </a:lnSpc>
              <a:buClr>
                <a:srgbClr val="003865"/>
              </a:buClr>
              <a:buSzPts val="3200"/>
            </a:pPr>
            <a:r>
              <a:rPr lang="en-US" sz="4000" b="1">
                <a:solidFill>
                  <a:srgbClr val="FFC000"/>
                </a:solidFill>
                <a:latin typeface="Arial"/>
                <a:ea typeface="Arial"/>
                <a:cs typeface="Arial"/>
                <a:sym typeface="Arial"/>
              </a:rPr>
              <a:t>What is SNOMED CT?</a:t>
            </a:r>
            <a:endParaRPr sz="2400"/>
          </a:p>
        </p:txBody>
      </p:sp>
      <p:pic>
        <p:nvPicPr>
          <p:cNvPr id="526" name="Google Shape;526;p17"/>
          <p:cNvPicPr preferRelativeResize="0"/>
          <p:nvPr/>
        </p:nvPicPr>
        <p:blipFill rotWithShape="1">
          <a:blip r:embed="rId4">
            <a:alphaModFix/>
          </a:blip>
          <a:srcRect/>
          <a:stretch/>
        </p:blipFill>
        <p:spPr>
          <a:xfrm>
            <a:off x="11292000" y="0"/>
            <a:ext cx="900000" cy="900000"/>
          </a:xfrm>
          <a:prstGeom prst="rect">
            <a:avLst/>
          </a:prstGeom>
          <a:noFill/>
          <a:ln>
            <a:noFill/>
          </a:ln>
        </p:spPr>
      </p:pic>
      <p:sp>
        <p:nvSpPr>
          <p:cNvPr id="527" name="Google Shape;527;p17"/>
          <p:cNvSpPr/>
          <p:nvPr/>
        </p:nvSpPr>
        <p:spPr>
          <a:xfrm>
            <a:off x="1" y="0"/>
            <a:ext cx="86100" cy="6858000"/>
          </a:xfrm>
          <a:prstGeom prst="rect">
            <a:avLst/>
          </a:prstGeom>
          <a:solidFill>
            <a:srgbClr val="25ACB8"/>
          </a:solidFill>
          <a:ln>
            <a:noFill/>
          </a:ln>
        </p:spPr>
        <p:txBody>
          <a:bodyPr spcFirstLastPara="1" wrap="square" lIns="91400" tIns="45700" rIns="91400" bIns="45700" anchor="ctr" anchorCtr="0">
            <a:noAutofit/>
          </a:bodyPr>
          <a:lstStyle/>
          <a:p>
            <a:pPr algn="ctr">
              <a:buClr>
                <a:srgbClr val="000000"/>
              </a:buClr>
              <a:buSzPts val="1800"/>
            </a:pPr>
            <a:endParaRPr>
              <a:solidFill>
                <a:schemeClr val="lt1"/>
              </a:solidFill>
              <a:latin typeface="Calibri"/>
              <a:ea typeface="Calibri"/>
              <a:cs typeface="Calibri"/>
              <a:sym typeface="Calibri"/>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Proposed glaucoma diagnoses SNOMED terms to ADD</a:t>
            </a:r>
          </a:p>
        </p:txBody>
      </p:sp>
      <p:sp>
        <p:nvSpPr>
          <p:cNvPr id="3" name="Content Placeholder 2"/>
          <p:cNvSpPr>
            <a:spLocks noGrp="1"/>
          </p:cNvSpPr>
          <p:nvPr>
            <p:ph idx="1"/>
          </p:nvPr>
        </p:nvSpPr>
        <p:spPr/>
        <p:txBody>
          <a:bodyPr/>
          <a:lstStyle/>
          <a:p>
            <a:r>
              <a:rPr lang="en-GB" dirty="0"/>
              <a:t>Drug induced angle closure</a:t>
            </a:r>
          </a:p>
          <a:p>
            <a:r>
              <a:rPr lang="en-GB" dirty="0"/>
              <a:t>Drug induced acute angle closure</a:t>
            </a:r>
          </a:p>
          <a:p>
            <a:r>
              <a:rPr lang="en-GB" dirty="0"/>
              <a:t>Drug induced angle closure glaucoma</a:t>
            </a:r>
          </a:p>
          <a:p>
            <a:endParaRPr lang="en-GB" dirty="0"/>
          </a:p>
          <a:p>
            <a:endParaRPr lang="en-GB" dirty="0"/>
          </a:p>
          <a:p>
            <a:endParaRPr lang="en-GB" dirty="0"/>
          </a:p>
        </p:txBody>
      </p:sp>
    </p:spTree>
    <p:extLst>
      <p:ext uri="{BB962C8B-B14F-4D97-AF65-F5344CB8AC3E}">
        <p14:creationId xmlns:p14="http://schemas.microsoft.com/office/powerpoint/2010/main" val="316384385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Proposed PREFERRED glaucoma diagnoses SNOMED terms</a:t>
            </a:r>
          </a:p>
        </p:txBody>
      </p:sp>
      <p:sp>
        <p:nvSpPr>
          <p:cNvPr id="3" name="Content Placeholder 2"/>
          <p:cNvSpPr>
            <a:spLocks noGrp="1"/>
          </p:cNvSpPr>
          <p:nvPr>
            <p:ph idx="1"/>
          </p:nvPr>
        </p:nvSpPr>
        <p:spPr/>
        <p:txBody>
          <a:bodyPr/>
          <a:lstStyle/>
          <a:p>
            <a:r>
              <a:rPr lang="en-GB" dirty="0"/>
              <a:t>Attachment for discussion</a:t>
            </a:r>
          </a:p>
          <a:p>
            <a:r>
              <a:rPr lang="en-GB" dirty="0"/>
              <a:t>Ultimate aim is for international CRG agreement</a:t>
            </a:r>
          </a:p>
          <a:p>
            <a:r>
              <a:rPr lang="en-GB" dirty="0"/>
              <a:t>Adoption into EMRs globally</a:t>
            </a:r>
          </a:p>
        </p:txBody>
      </p:sp>
    </p:spTree>
    <p:extLst>
      <p:ext uri="{BB962C8B-B14F-4D97-AF65-F5344CB8AC3E}">
        <p14:creationId xmlns:p14="http://schemas.microsoft.com/office/powerpoint/2010/main" val="231179331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Post-coordination of Severity of Glaucoma</a:t>
            </a:r>
          </a:p>
        </p:txBody>
      </p:sp>
      <p:sp>
        <p:nvSpPr>
          <p:cNvPr id="3" name="Content Placeholder 2"/>
          <p:cNvSpPr>
            <a:spLocks noGrp="1"/>
          </p:cNvSpPr>
          <p:nvPr>
            <p:ph idx="1"/>
          </p:nvPr>
        </p:nvSpPr>
        <p:spPr/>
        <p:txBody>
          <a:bodyPr>
            <a:normAutofit/>
          </a:bodyPr>
          <a:lstStyle/>
          <a:p>
            <a:pPr marL="0" indent="0">
              <a:buNone/>
            </a:pPr>
            <a:r>
              <a:rPr lang="en-GB" sz="2400" b="1" u="sng" dirty="0" err="1"/>
              <a:t>Hodapp</a:t>
            </a:r>
            <a:r>
              <a:rPr lang="en-GB" sz="2400" b="1" u="sng" dirty="0"/>
              <a:t>-Anderson-</a:t>
            </a:r>
            <a:r>
              <a:rPr lang="en-GB" sz="2400" b="1" u="sng" dirty="0" err="1"/>
              <a:t>Parrishstaging</a:t>
            </a:r>
            <a:r>
              <a:rPr lang="en-GB" sz="2400" b="1" u="sng" dirty="0"/>
              <a:t> system</a:t>
            </a:r>
            <a:endParaRPr lang="en-GB" sz="2400" b="1" u="sng" dirty="0">
              <a:solidFill>
                <a:schemeClr val="accent1"/>
              </a:solidFill>
            </a:endParaRPr>
          </a:p>
          <a:p>
            <a:pPr marL="0" indent="0">
              <a:buNone/>
            </a:pPr>
            <a:r>
              <a:rPr lang="en-GB" dirty="0">
                <a:solidFill>
                  <a:schemeClr val="accent1"/>
                </a:solidFill>
              </a:rPr>
              <a:t>https://www.aoa.org/assets/documents/EBO/924-012MILLS-2006.pdf</a:t>
            </a:r>
            <a:endParaRPr lang="en-GB" dirty="0"/>
          </a:p>
        </p:txBody>
      </p:sp>
      <p:pic>
        <p:nvPicPr>
          <p:cNvPr id="5" name="Picture 4">
            <a:extLst>
              <a:ext uri="{FF2B5EF4-FFF2-40B4-BE49-F238E27FC236}">
                <a16:creationId xmlns:a16="http://schemas.microsoft.com/office/drawing/2014/main" id="{0F8F1602-91DA-A79B-02C2-43382539D80A}"/>
              </a:ext>
            </a:extLst>
          </p:cNvPr>
          <p:cNvPicPr>
            <a:picLocks noChangeAspect="1"/>
          </p:cNvPicPr>
          <p:nvPr/>
        </p:nvPicPr>
        <p:blipFill>
          <a:blip r:embed="rId2"/>
          <a:stretch>
            <a:fillRect/>
          </a:stretch>
        </p:blipFill>
        <p:spPr>
          <a:xfrm>
            <a:off x="4835880" y="0"/>
            <a:ext cx="2520239" cy="6858000"/>
          </a:xfrm>
          <a:prstGeom prst="rect">
            <a:avLst/>
          </a:prstGeom>
        </p:spPr>
      </p:pic>
    </p:spTree>
    <p:extLst>
      <p:ext uri="{BB962C8B-B14F-4D97-AF65-F5344CB8AC3E}">
        <p14:creationId xmlns:p14="http://schemas.microsoft.com/office/powerpoint/2010/main" val="226101456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Post-coordination of Severity of Glaucoma</a:t>
            </a:r>
          </a:p>
        </p:txBody>
      </p:sp>
      <p:sp>
        <p:nvSpPr>
          <p:cNvPr id="3" name="Content Placeholder 2"/>
          <p:cNvSpPr>
            <a:spLocks noGrp="1"/>
          </p:cNvSpPr>
          <p:nvPr>
            <p:ph idx="1"/>
          </p:nvPr>
        </p:nvSpPr>
        <p:spPr/>
        <p:txBody>
          <a:bodyPr>
            <a:normAutofit fontScale="62500" lnSpcReduction="20000"/>
          </a:bodyPr>
          <a:lstStyle/>
          <a:p>
            <a:pPr marL="0" indent="0">
              <a:buNone/>
            </a:pPr>
            <a:r>
              <a:rPr lang="en-GB" sz="3800" b="1" u="sng" dirty="0"/>
              <a:t>ICD-9 staging definitions</a:t>
            </a:r>
          </a:p>
          <a:p>
            <a:pPr marL="0" indent="0">
              <a:buNone/>
            </a:pPr>
            <a:r>
              <a:rPr lang="en-GB" dirty="0">
                <a:solidFill>
                  <a:schemeClr val="accent1"/>
                </a:solidFill>
              </a:rPr>
              <a:t>https://www.aao.org/eyenet/article/know-new-glaucoma-staging-codes</a:t>
            </a:r>
          </a:p>
          <a:p>
            <a:endParaRPr lang="en-GB" dirty="0">
              <a:solidFill>
                <a:schemeClr val="accent1"/>
              </a:solidFill>
            </a:endParaRPr>
          </a:p>
          <a:p>
            <a:r>
              <a:rPr lang="en-GB" dirty="0">
                <a:solidFill>
                  <a:srgbClr val="000000"/>
                </a:solidFill>
                <a:latin typeface="Arial" panose="020B0604020202020204" pitchFamily="34" charset="0"/>
              </a:rPr>
              <a:t>*365.71 </a:t>
            </a:r>
            <a:r>
              <a:rPr lang="en-GB" u="sng" dirty="0">
                <a:solidFill>
                  <a:srgbClr val="000000"/>
                </a:solidFill>
                <a:latin typeface="Arial" panose="020B0604020202020204" pitchFamily="34" charset="0"/>
              </a:rPr>
              <a:t>Mild or early-stage glaucoma </a:t>
            </a:r>
            <a:r>
              <a:rPr lang="en-GB" dirty="0">
                <a:solidFill>
                  <a:srgbClr val="000000"/>
                </a:solidFill>
                <a:latin typeface="Arial" panose="020B0604020202020204" pitchFamily="34" charset="0"/>
              </a:rPr>
              <a:t>(defined as optic nerve abnormalities consistent with glaucoma but </a:t>
            </a:r>
            <a:r>
              <a:rPr lang="en-GB" b="1" dirty="0">
                <a:solidFill>
                  <a:srgbClr val="000000"/>
                </a:solidFill>
                <a:latin typeface="Arial" panose="020B0604020202020204" pitchFamily="34" charset="0"/>
              </a:rPr>
              <a:t>no visual field abnormalities </a:t>
            </a:r>
            <a:r>
              <a:rPr lang="en-GB" dirty="0">
                <a:solidFill>
                  <a:srgbClr val="000000"/>
                </a:solidFill>
                <a:latin typeface="Arial" panose="020B0604020202020204" pitchFamily="34" charset="0"/>
              </a:rPr>
              <a:t>on any white-on-white visual field test, </a:t>
            </a:r>
            <a:r>
              <a:rPr lang="en-GB" b="1" dirty="0">
                <a:solidFill>
                  <a:srgbClr val="000000"/>
                </a:solidFill>
                <a:latin typeface="Arial" panose="020B0604020202020204" pitchFamily="34" charset="0"/>
              </a:rPr>
              <a:t>or</a:t>
            </a:r>
            <a:r>
              <a:rPr lang="en-GB" dirty="0">
                <a:solidFill>
                  <a:srgbClr val="000000"/>
                </a:solidFill>
                <a:latin typeface="Arial" panose="020B0604020202020204" pitchFamily="34" charset="0"/>
              </a:rPr>
              <a:t> abnormalities present only on short-wavelength automated perimetry or frequency-doubling perimetry)</a:t>
            </a:r>
          </a:p>
          <a:p>
            <a:r>
              <a:rPr lang="en-GB" dirty="0">
                <a:solidFill>
                  <a:srgbClr val="000000"/>
                </a:solidFill>
                <a:latin typeface="Arial" panose="020B0604020202020204" pitchFamily="34" charset="0"/>
              </a:rPr>
              <a:t>*365.72 </a:t>
            </a:r>
            <a:r>
              <a:rPr lang="en-GB" u="sng" dirty="0">
                <a:solidFill>
                  <a:srgbClr val="000000"/>
                </a:solidFill>
                <a:latin typeface="Arial" panose="020B0604020202020204" pitchFamily="34" charset="0"/>
              </a:rPr>
              <a:t>Moderate-stage glaucoma </a:t>
            </a:r>
            <a:r>
              <a:rPr lang="en-GB" dirty="0">
                <a:solidFill>
                  <a:srgbClr val="000000"/>
                </a:solidFill>
                <a:latin typeface="Arial" panose="020B0604020202020204" pitchFamily="34" charset="0"/>
              </a:rPr>
              <a:t>(optic nerve abnormalities consistent with glaucoma </a:t>
            </a:r>
            <a:r>
              <a:rPr lang="en-GB" b="1" dirty="0">
                <a:solidFill>
                  <a:srgbClr val="000000"/>
                </a:solidFill>
                <a:latin typeface="Arial" panose="020B0604020202020204" pitchFamily="34" charset="0"/>
              </a:rPr>
              <a:t>and</a:t>
            </a:r>
            <a:r>
              <a:rPr lang="en-GB" dirty="0">
                <a:solidFill>
                  <a:srgbClr val="000000"/>
                </a:solidFill>
                <a:latin typeface="Arial" panose="020B0604020202020204" pitchFamily="34" charset="0"/>
              </a:rPr>
              <a:t> glaucomatous visual field abnormalities in </a:t>
            </a:r>
            <a:r>
              <a:rPr lang="en-GB" b="1" dirty="0">
                <a:solidFill>
                  <a:srgbClr val="000000"/>
                </a:solidFill>
                <a:latin typeface="Arial" panose="020B0604020202020204" pitchFamily="34" charset="0"/>
              </a:rPr>
              <a:t>one</a:t>
            </a:r>
            <a:r>
              <a:rPr lang="en-GB" dirty="0">
                <a:solidFill>
                  <a:srgbClr val="000000"/>
                </a:solidFill>
                <a:latin typeface="Arial" panose="020B0604020202020204" pitchFamily="34" charset="0"/>
              </a:rPr>
              <a:t> hemifield, and </a:t>
            </a:r>
            <a:r>
              <a:rPr lang="en-GB" b="1" dirty="0">
                <a:solidFill>
                  <a:srgbClr val="000000"/>
                </a:solidFill>
                <a:latin typeface="Arial" panose="020B0604020202020204" pitchFamily="34" charset="0"/>
              </a:rPr>
              <a:t>not</a:t>
            </a:r>
            <a:r>
              <a:rPr lang="en-GB" dirty="0">
                <a:solidFill>
                  <a:srgbClr val="000000"/>
                </a:solidFill>
                <a:latin typeface="Arial" panose="020B0604020202020204" pitchFamily="34" charset="0"/>
              </a:rPr>
              <a:t> within 5 degrees of fixation)</a:t>
            </a:r>
          </a:p>
          <a:p>
            <a:r>
              <a:rPr lang="en-GB" dirty="0">
                <a:solidFill>
                  <a:srgbClr val="000000"/>
                </a:solidFill>
                <a:latin typeface="Arial" panose="020B0604020202020204" pitchFamily="34" charset="0"/>
              </a:rPr>
              <a:t>*365.73 </a:t>
            </a:r>
            <a:r>
              <a:rPr lang="en-GB" u="sng" dirty="0">
                <a:solidFill>
                  <a:srgbClr val="000000"/>
                </a:solidFill>
                <a:latin typeface="Arial" panose="020B0604020202020204" pitchFamily="34" charset="0"/>
              </a:rPr>
              <a:t>Severe-stage glaucoma</a:t>
            </a:r>
            <a:r>
              <a:rPr lang="en-GB" dirty="0">
                <a:solidFill>
                  <a:srgbClr val="000000"/>
                </a:solidFill>
                <a:latin typeface="Arial" panose="020B0604020202020204" pitchFamily="34" charset="0"/>
              </a:rPr>
              <a:t>, advanced-stage glaucoma, end-stage glaucoma (optic nerve abnormalities consistent with glaucoma </a:t>
            </a:r>
            <a:r>
              <a:rPr lang="en-GB" b="1" dirty="0">
                <a:solidFill>
                  <a:srgbClr val="000000"/>
                </a:solidFill>
                <a:latin typeface="Arial" panose="020B0604020202020204" pitchFamily="34" charset="0"/>
              </a:rPr>
              <a:t>and</a:t>
            </a:r>
            <a:r>
              <a:rPr lang="en-GB" dirty="0">
                <a:solidFill>
                  <a:srgbClr val="000000"/>
                </a:solidFill>
                <a:latin typeface="Arial" panose="020B0604020202020204" pitchFamily="34" charset="0"/>
              </a:rPr>
              <a:t> glaucomatous visual field abnormalities in </a:t>
            </a:r>
            <a:r>
              <a:rPr lang="en-GB" b="1" dirty="0">
                <a:solidFill>
                  <a:srgbClr val="000000"/>
                </a:solidFill>
                <a:latin typeface="Arial" panose="020B0604020202020204" pitchFamily="34" charset="0"/>
              </a:rPr>
              <a:t>both</a:t>
            </a:r>
            <a:r>
              <a:rPr lang="en-GB" dirty="0">
                <a:solidFill>
                  <a:srgbClr val="000000"/>
                </a:solidFill>
                <a:latin typeface="Arial" panose="020B0604020202020204" pitchFamily="34" charset="0"/>
              </a:rPr>
              <a:t> hemifields, </a:t>
            </a:r>
            <a:r>
              <a:rPr lang="en-GB" b="1" dirty="0">
                <a:solidFill>
                  <a:srgbClr val="000000"/>
                </a:solidFill>
                <a:latin typeface="Arial" panose="020B0604020202020204" pitchFamily="34" charset="0"/>
              </a:rPr>
              <a:t>and/or</a:t>
            </a:r>
            <a:r>
              <a:rPr lang="en-GB" dirty="0">
                <a:solidFill>
                  <a:srgbClr val="000000"/>
                </a:solidFill>
                <a:latin typeface="Arial" panose="020B0604020202020204" pitchFamily="34" charset="0"/>
              </a:rPr>
              <a:t> loss within 5 degrees of fixation in at least one hemifield)</a:t>
            </a:r>
          </a:p>
          <a:p>
            <a:r>
              <a:rPr lang="en-GB" dirty="0">
                <a:solidFill>
                  <a:srgbClr val="000000"/>
                </a:solidFill>
                <a:latin typeface="Arial" panose="020B0604020202020204" pitchFamily="34" charset="0"/>
              </a:rPr>
              <a:t>*365.74 </a:t>
            </a:r>
            <a:r>
              <a:rPr lang="en-GB" u="sng" dirty="0">
                <a:solidFill>
                  <a:srgbClr val="000000"/>
                </a:solidFill>
                <a:latin typeface="Arial" panose="020B0604020202020204" pitchFamily="34" charset="0"/>
              </a:rPr>
              <a:t>Indeterminate </a:t>
            </a:r>
            <a:r>
              <a:rPr lang="en-GB" dirty="0">
                <a:solidFill>
                  <a:srgbClr val="000000"/>
                </a:solidFill>
                <a:latin typeface="Arial" panose="020B0604020202020204" pitchFamily="34" charset="0"/>
              </a:rPr>
              <a:t>(visual fields not performed yet, </a:t>
            </a:r>
            <a:r>
              <a:rPr lang="en-GB" b="1" dirty="0">
                <a:solidFill>
                  <a:srgbClr val="000000"/>
                </a:solidFill>
                <a:latin typeface="Arial" panose="020B0604020202020204" pitchFamily="34" charset="0"/>
              </a:rPr>
              <a:t>or</a:t>
            </a:r>
            <a:r>
              <a:rPr lang="en-GB" dirty="0">
                <a:solidFill>
                  <a:srgbClr val="000000"/>
                </a:solidFill>
                <a:latin typeface="Arial" panose="020B0604020202020204" pitchFamily="34" charset="0"/>
              </a:rPr>
              <a:t> patient incapable of visual field testing, </a:t>
            </a:r>
            <a:r>
              <a:rPr lang="en-GB" b="1" dirty="0">
                <a:solidFill>
                  <a:srgbClr val="000000"/>
                </a:solidFill>
                <a:latin typeface="Arial" panose="020B0604020202020204" pitchFamily="34" charset="0"/>
              </a:rPr>
              <a:t>or</a:t>
            </a:r>
            <a:r>
              <a:rPr lang="en-GB" dirty="0">
                <a:solidFill>
                  <a:srgbClr val="000000"/>
                </a:solidFill>
                <a:latin typeface="Arial" panose="020B0604020202020204" pitchFamily="34" charset="0"/>
              </a:rPr>
              <a:t> unreliable/uninterpretable visual field testing)</a:t>
            </a:r>
          </a:p>
          <a:p>
            <a:r>
              <a:rPr lang="en-GB" dirty="0">
                <a:solidFill>
                  <a:srgbClr val="000000"/>
                </a:solidFill>
                <a:latin typeface="Arial" panose="020B0604020202020204" pitchFamily="34" charset="0"/>
              </a:rPr>
              <a:t>*365.70 Unspecified, stage not recorded in chart</a:t>
            </a:r>
          </a:p>
          <a:p>
            <a:endParaRPr lang="en-GB" dirty="0">
              <a:solidFill>
                <a:schemeClr val="accent1"/>
              </a:solidFill>
            </a:endParaRPr>
          </a:p>
        </p:txBody>
      </p:sp>
    </p:spTree>
    <p:extLst>
      <p:ext uri="{BB962C8B-B14F-4D97-AF65-F5344CB8AC3E}">
        <p14:creationId xmlns:p14="http://schemas.microsoft.com/office/powerpoint/2010/main" val="247604221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5F2DC5F-9334-423D-1C53-A019686DE1E5}"/>
              </a:ext>
            </a:extLst>
          </p:cNvPr>
          <p:cNvSpPr/>
          <p:nvPr/>
        </p:nvSpPr>
        <p:spPr>
          <a:xfrm>
            <a:off x="0" y="6334776"/>
            <a:ext cx="466927" cy="523224"/>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FE2F4D99-FEE9-BA2B-F5C2-D7E410337DAF}"/>
              </a:ext>
            </a:extLst>
          </p:cNvPr>
          <p:cNvSpPr/>
          <p:nvPr/>
        </p:nvSpPr>
        <p:spPr>
          <a:xfrm>
            <a:off x="466927" y="6334776"/>
            <a:ext cx="466927" cy="52322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7D3D335A-F9BD-3A85-1B00-AB4433B8D218}"/>
              </a:ext>
            </a:extLst>
          </p:cNvPr>
          <p:cNvSpPr/>
          <p:nvPr/>
        </p:nvSpPr>
        <p:spPr>
          <a:xfrm>
            <a:off x="933854" y="6334776"/>
            <a:ext cx="466927" cy="52322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D2D0C6E0-9145-5276-7159-F65C76F550FF}"/>
              </a:ext>
            </a:extLst>
          </p:cNvPr>
          <p:cNvSpPr/>
          <p:nvPr/>
        </p:nvSpPr>
        <p:spPr>
          <a:xfrm>
            <a:off x="1400781" y="6334776"/>
            <a:ext cx="466927" cy="523224"/>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193ECB36-FE0C-CFBC-96A3-A24F87A30B8E}"/>
              </a:ext>
            </a:extLst>
          </p:cNvPr>
          <p:cNvSpPr/>
          <p:nvPr/>
        </p:nvSpPr>
        <p:spPr>
          <a:xfrm>
            <a:off x="1867708" y="6334776"/>
            <a:ext cx="466927" cy="523224"/>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F599C62B-FBFC-9D8B-C67C-CA5E8848749F}"/>
              </a:ext>
            </a:extLst>
          </p:cNvPr>
          <p:cNvSpPr/>
          <p:nvPr/>
        </p:nvSpPr>
        <p:spPr>
          <a:xfrm>
            <a:off x="2334635" y="6334776"/>
            <a:ext cx="466927" cy="523224"/>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4FA49F9D-0F80-CEDA-F4CB-CBE23BEFA38A}"/>
              </a:ext>
            </a:extLst>
          </p:cNvPr>
          <p:cNvSpPr/>
          <p:nvPr/>
        </p:nvSpPr>
        <p:spPr>
          <a:xfrm>
            <a:off x="2801562" y="6334776"/>
            <a:ext cx="466927" cy="523224"/>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325465B-ADAE-85EF-51F9-0DABEB6823A0}"/>
              </a:ext>
            </a:extLst>
          </p:cNvPr>
          <p:cNvSpPr/>
          <p:nvPr/>
        </p:nvSpPr>
        <p:spPr>
          <a:xfrm>
            <a:off x="3268489" y="6334776"/>
            <a:ext cx="466927" cy="52322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0AC523AC-682A-3CFE-F2C0-F66045583D6A}"/>
              </a:ext>
            </a:extLst>
          </p:cNvPr>
          <p:cNvSpPr/>
          <p:nvPr/>
        </p:nvSpPr>
        <p:spPr>
          <a:xfrm>
            <a:off x="3735416" y="6334776"/>
            <a:ext cx="466927" cy="523224"/>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F969BB52-7C5A-2347-BF5E-5E2DDFFA2889}"/>
              </a:ext>
            </a:extLst>
          </p:cNvPr>
          <p:cNvSpPr/>
          <p:nvPr/>
        </p:nvSpPr>
        <p:spPr>
          <a:xfrm>
            <a:off x="4202343" y="6334776"/>
            <a:ext cx="466927" cy="523224"/>
          </a:xfrm>
          <a:prstGeom prst="rect">
            <a:avLst/>
          </a:prstGeom>
          <a:solidFill>
            <a:srgbClr val="FF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CAB3DD99-604E-A08D-00CB-C0AA49E91014}"/>
              </a:ext>
            </a:extLst>
          </p:cNvPr>
          <p:cNvSpPr/>
          <p:nvPr/>
        </p:nvSpPr>
        <p:spPr>
          <a:xfrm>
            <a:off x="4669270" y="6334776"/>
            <a:ext cx="466927" cy="5232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C8D492B4-4728-F662-B76C-2B76844DD425}"/>
              </a:ext>
            </a:extLst>
          </p:cNvPr>
          <p:cNvSpPr/>
          <p:nvPr/>
        </p:nvSpPr>
        <p:spPr>
          <a:xfrm>
            <a:off x="5136197" y="6334776"/>
            <a:ext cx="466927" cy="523224"/>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C58F0A5C-D488-CC3B-3CF1-7A42EFC4EA29}"/>
              </a:ext>
            </a:extLst>
          </p:cNvPr>
          <p:cNvSpPr/>
          <p:nvPr/>
        </p:nvSpPr>
        <p:spPr>
          <a:xfrm>
            <a:off x="5599876" y="6334776"/>
            <a:ext cx="466927" cy="523224"/>
          </a:xfrm>
          <a:prstGeom prst="rect">
            <a:avLst/>
          </a:prstGeom>
          <a:solidFill>
            <a:srgbClr val="FFF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AD0A8A96-F42A-3C2F-01EC-026E68625EE1}"/>
              </a:ext>
            </a:extLst>
          </p:cNvPr>
          <p:cNvSpPr/>
          <p:nvPr/>
        </p:nvSpPr>
        <p:spPr>
          <a:xfrm>
            <a:off x="6066803" y="6334776"/>
            <a:ext cx="466927" cy="523224"/>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A70299FB-DD0C-DC41-3175-F50E14203F1C}"/>
              </a:ext>
            </a:extLst>
          </p:cNvPr>
          <p:cNvSpPr/>
          <p:nvPr/>
        </p:nvSpPr>
        <p:spPr>
          <a:xfrm>
            <a:off x="6533730" y="6334776"/>
            <a:ext cx="466927" cy="523224"/>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FA84BEE1-8908-33F2-A5CD-1A4FBB9C8686}"/>
              </a:ext>
            </a:extLst>
          </p:cNvPr>
          <p:cNvSpPr/>
          <p:nvPr/>
        </p:nvSpPr>
        <p:spPr>
          <a:xfrm>
            <a:off x="7000657" y="6334776"/>
            <a:ext cx="466927" cy="523224"/>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BAC049E6-8AB6-A0C3-A3AB-09BF8D16F537}"/>
              </a:ext>
            </a:extLst>
          </p:cNvPr>
          <p:cNvSpPr/>
          <p:nvPr/>
        </p:nvSpPr>
        <p:spPr>
          <a:xfrm>
            <a:off x="7467584" y="6334776"/>
            <a:ext cx="466927" cy="52322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A502856D-1132-8922-6920-66FD0E885241}"/>
              </a:ext>
            </a:extLst>
          </p:cNvPr>
          <p:cNvSpPr/>
          <p:nvPr/>
        </p:nvSpPr>
        <p:spPr>
          <a:xfrm>
            <a:off x="7934511" y="6334776"/>
            <a:ext cx="466927" cy="52322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BE187E83-BEDF-81C1-2C26-DF472D94A2CD}"/>
              </a:ext>
            </a:extLst>
          </p:cNvPr>
          <p:cNvSpPr/>
          <p:nvPr/>
        </p:nvSpPr>
        <p:spPr>
          <a:xfrm>
            <a:off x="8401438" y="6334776"/>
            <a:ext cx="466927" cy="523224"/>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6E48EE08-7546-6D78-945A-25777E2C7298}"/>
              </a:ext>
            </a:extLst>
          </p:cNvPr>
          <p:cNvSpPr/>
          <p:nvPr/>
        </p:nvSpPr>
        <p:spPr>
          <a:xfrm>
            <a:off x="8868365" y="6334776"/>
            <a:ext cx="466927" cy="523224"/>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BF1904D8-39B9-7EAF-B178-3A28C6205250}"/>
              </a:ext>
            </a:extLst>
          </p:cNvPr>
          <p:cNvSpPr/>
          <p:nvPr/>
        </p:nvSpPr>
        <p:spPr>
          <a:xfrm>
            <a:off x="9335292" y="6334776"/>
            <a:ext cx="466927" cy="523224"/>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1A3E52D3-C10E-9DBC-5084-E16F929BF7C8}"/>
              </a:ext>
            </a:extLst>
          </p:cNvPr>
          <p:cNvSpPr/>
          <p:nvPr/>
        </p:nvSpPr>
        <p:spPr>
          <a:xfrm>
            <a:off x="9802219" y="6334776"/>
            <a:ext cx="466927" cy="523224"/>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34EBA408-94FE-8DEE-EC40-4BCDEAFEA540}"/>
              </a:ext>
            </a:extLst>
          </p:cNvPr>
          <p:cNvSpPr/>
          <p:nvPr/>
        </p:nvSpPr>
        <p:spPr>
          <a:xfrm>
            <a:off x="10269146" y="6334776"/>
            <a:ext cx="466927" cy="52322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8118F51F-0BE5-CDBD-A347-C9C879AD49D0}"/>
              </a:ext>
            </a:extLst>
          </p:cNvPr>
          <p:cNvSpPr/>
          <p:nvPr/>
        </p:nvSpPr>
        <p:spPr>
          <a:xfrm>
            <a:off x="10736073" y="6334776"/>
            <a:ext cx="466927" cy="523224"/>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87B67CE1-5EBB-89E5-48EE-993285F0BFE1}"/>
              </a:ext>
            </a:extLst>
          </p:cNvPr>
          <p:cNvSpPr/>
          <p:nvPr/>
        </p:nvSpPr>
        <p:spPr>
          <a:xfrm>
            <a:off x="11203000" y="6334776"/>
            <a:ext cx="466927" cy="523224"/>
          </a:xfrm>
          <a:prstGeom prst="rect">
            <a:avLst/>
          </a:prstGeom>
          <a:solidFill>
            <a:srgbClr val="FF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0560FF70-6020-9735-40D9-2AFAB7EEAD0F}"/>
              </a:ext>
            </a:extLst>
          </p:cNvPr>
          <p:cNvSpPr/>
          <p:nvPr/>
        </p:nvSpPr>
        <p:spPr>
          <a:xfrm>
            <a:off x="11669927" y="6334776"/>
            <a:ext cx="466927" cy="5232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29C70402-C829-6B9A-815A-53E22A687465}"/>
              </a:ext>
            </a:extLst>
          </p:cNvPr>
          <p:cNvSpPr/>
          <p:nvPr/>
        </p:nvSpPr>
        <p:spPr>
          <a:xfrm>
            <a:off x="12136855" y="6334776"/>
            <a:ext cx="55146" cy="523224"/>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2" name="Picture 31" descr="A close-up of a person smiling&#10;&#10;Description automatically generated">
            <a:extLst>
              <a:ext uri="{FF2B5EF4-FFF2-40B4-BE49-F238E27FC236}">
                <a16:creationId xmlns:a16="http://schemas.microsoft.com/office/drawing/2014/main" id="{3D9B2274-A172-5C04-965C-CED7D8EB301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3117" y="415638"/>
            <a:ext cx="3649616" cy="5473886"/>
          </a:xfrm>
          <a:prstGeom prst="rect">
            <a:avLst/>
          </a:prstGeom>
        </p:spPr>
      </p:pic>
      <p:sp>
        <p:nvSpPr>
          <p:cNvPr id="33" name="TextBox 32">
            <a:extLst>
              <a:ext uri="{FF2B5EF4-FFF2-40B4-BE49-F238E27FC236}">
                <a16:creationId xmlns:a16="http://schemas.microsoft.com/office/drawing/2014/main" id="{33974455-15DD-16D1-DBE5-0CA1FF96ACE2}"/>
              </a:ext>
            </a:extLst>
          </p:cNvPr>
          <p:cNvSpPr txBox="1"/>
          <p:nvPr/>
        </p:nvSpPr>
        <p:spPr>
          <a:xfrm>
            <a:off x="5781369" y="1963881"/>
            <a:ext cx="5918796" cy="1938992"/>
          </a:xfrm>
          <a:prstGeom prst="rect">
            <a:avLst/>
          </a:prstGeom>
          <a:noFill/>
        </p:spPr>
        <p:txBody>
          <a:bodyPr wrap="square" rtlCol="0">
            <a:spAutoFit/>
          </a:bodyPr>
          <a:lstStyle/>
          <a:p>
            <a:r>
              <a:rPr lang="en-GB" sz="6000" dirty="0"/>
              <a:t>Signs / procedures working group</a:t>
            </a:r>
          </a:p>
        </p:txBody>
      </p:sp>
    </p:spTree>
    <p:extLst>
      <p:ext uri="{BB962C8B-B14F-4D97-AF65-F5344CB8AC3E}">
        <p14:creationId xmlns:p14="http://schemas.microsoft.com/office/powerpoint/2010/main" val="313529694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Methods</a:t>
            </a:r>
          </a:p>
        </p:txBody>
      </p:sp>
      <p:sp>
        <p:nvSpPr>
          <p:cNvPr id="4" name="Rectangle 3"/>
          <p:cNvSpPr/>
          <p:nvPr/>
        </p:nvSpPr>
        <p:spPr>
          <a:xfrm>
            <a:off x="302173" y="1627626"/>
            <a:ext cx="3720662" cy="12297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Gaps identified in US EHR (Epic) using process in last slide</a:t>
            </a:r>
          </a:p>
        </p:txBody>
      </p:sp>
      <p:sp>
        <p:nvSpPr>
          <p:cNvPr id="5" name="Rectangle 4"/>
          <p:cNvSpPr/>
          <p:nvPr/>
        </p:nvSpPr>
        <p:spPr>
          <a:xfrm>
            <a:off x="302173" y="3671888"/>
            <a:ext cx="3720662" cy="12297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Gaps identified in UK EHR (</a:t>
            </a:r>
            <a:r>
              <a:rPr kumimoji="0" lang="en-US" sz="1800" b="0" i="0" u="none" strike="noStrike" kern="1200" cap="none" spc="0" normalizeH="0" baseline="0" noProof="0" dirty="0" err="1">
                <a:ln>
                  <a:noFill/>
                </a:ln>
                <a:solidFill>
                  <a:prstClr val="white"/>
                </a:solidFill>
                <a:effectLst/>
                <a:uLnTx/>
                <a:uFillTx/>
                <a:latin typeface="Calibri" panose="020F0502020204030204"/>
                <a:ea typeface="+mn-ea"/>
                <a:cs typeface="+mn-cs"/>
              </a:rPr>
              <a:t>Medisoft</a:t>
            </a: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 based on data shared by Anthony Khawaja (</a:t>
            </a:r>
            <a:r>
              <a:rPr kumimoji="0" lang="en-US" sz="1800" b="0" i="0" u="none" strike="noStrike" kern="1200" cap="none" spc="0" normalizeH="0" baseline="0" noProof="0" dirty="0" err="1">
                <a:ln>
                  <a:noFill/>
                </a:ln>
                <a:solidFill>
                  <a:prstClr val="white"/>
                </a:solidFill>
                <a:effectLst/>
                <a:uLnTx/>
                <a:uFillTx/>
                <a:latin typeface="Calibri" panose="020F0502020204030204"/>
                <a:ea typeface="+mn-ea"/>
                <a:cs typeface="+mn-cs"/>
              </a:rPr>
              <a:t>Moorfields</a:t>
            </a: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a:t>
            </a:r>
          </a:p>
        </p:txBody>
      </p:sp>
      <p:sp>
        <p:nvSpPr>
          <p:cNvPr id="6" name="Rectangle 5"/>
          <p:cNvSpPr/>
          <p:nvPr/>
        </p:nvSpPr>
        <p:spPr>
          <a:xfrm>
            <a:off x="4779579" y="2510494"/>
            <a:ext cx="2814145" cy="14740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Collated list of gap areas</a:t>
            </a:r>
          </a:p>
        </p:txBody>
      </p:sp>
      <p:sp>
        <p:nvSpPr>
          <p:cNvPr id="7" name="Rectangle 6"/>
          <p:cNvSpPr/>
          <p:nvPr/>
        </p:nvSpPr>
        <p:spPr>
          <a:xfrm>
            <a:off x="8216462" y="2510494"/>
            <a:ext cx="2814145" cy="14740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Survey of glaucoma specialists</a:t>
            </a:r>
          </a:p>
        </p:txBody>
      </p:sp>
      <p:cxnSp>
        <p:nvCxnSpPr>
          <p:cNvPr id="9" name="Elbow Connector 8"/>
          <p:cNvCxnSpPr>
            <a:stCxn id="4" idx="3"/>
            <a:endCxn id="6" idx="0"/>
          </p:cNvCxnSpPr>
          <p:nvPr/>
        </p:nvCxnSpPr>
        <p:spPr>
          <a:xfrm>
            <a:off x="4022835" y="2242481"/>
            <a:ext cx="2163817" cy="268013"/>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Elbow Connector 10"/>
          <p:cNvCxnSpPr>
            <a:stCxn id="5" idx="3"/>
            <a:endCxn id="6" idx="2"/>
          </p:cNvCxnSpPr>
          <p:nvPr/>
        </p:nvCxnSpPr>
        <p:spPr>
          <a:xfrm flipV="1">
            <a:off x="4022835" y="3984570"/>
            <a:ext cx="2163817" cy="302173"/>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6" idx="3"/>
            <a:endCxn id="7" idx="1"/>
          </p:cNvCxnSpPr>
          <p:nvPr/>
        </p:nvCxnSpPr>
        <p:spPr>
          <a:xfrm>
            <a:off x="7593724" y="3247532"/>
            <a:ext cx="62273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7877504" y="4057830"/>
            <a:ext cx="4059620" cy="258532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Michael Boland, MD, PhD (MEEI)</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Eric Brown, MD, PhD (Vanderbilt)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err="1">
                <a:ln>
                  <a:noFill/>
                </a:ln>
                <a:solidFill>
                  <a:prstClr val="black"/>
                </a:solidFill>
                <a:effectLst/>
                <a:uLnTx/>
                <a:uFillTx/>
                <a:latin typeface="Calibri" panose="020F0502020204030204"/>
                <a:ea typeface="+mn-ea"/>
                <a:cs typeface="+mn-cs"/>
              </a:rPr>
              <a:t>Aiyin</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Chen, MD (OHSU)</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Brian Stagg, MD (University of Utah)</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Josh Stein, MD (University of Michigan)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Cathy Sun, MD (UCSF)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err="1">
                <a:ln>
                  <a:noFill/>
                </a:ln>
                <a:solidFill>
                  <a:prstClr val="black"/>
                </a:solidFill>
                <a:effectLst/>
                <a:uLnTx/>
                <a:uFillTx/>
                <a:latin typeface="Calibri" panose="020F0502020204030204"/>
                <a:ea typeface="+mn-ea"/>
                <a:cs typeface="+mn-cs"/>
              </a:rPr>
              <a:t>Swarup</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800" b="0" i="0" u="none" strike="noStrike" kern="1200" cap="none" spc="0" normalizeH="0" baseline="0" noProof="0" dirty="0" err="1">
                <a:ln>
                  <a:noFill/>
                </a:ln>
                <a:solidFill>
                  <a:prstClr val="black"/>
                </a:solidFill>
                <a:effectLst/>
                <a:uLnTx/>
                <a:uFillTx/>
                <a:latin typeface="Calibri" panose="020F0502020204030204"/>
                <a:ea typeface="+mn-ea"/>
                <a:cs typeface="+mn-cs"/>
              </a:rPr>
              <a:t>Swaminathan</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MD (Bascom)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Sophia Wang, MD (Stanford)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Benjamin Xu, MD (USC)</a:t>
            </a:r>
          </a:p>
        </p:txBody>
      </p:sp>
    </p:spTree>
    <p:extLst>
      <p:ext uri="{BB962C8B-B14F-4D97-AF65-F5344CB8AC3E}">
        <p14:creationId xmlns:p14="http://schemas.microsoft.com/office/powerpoint/2010/main" val="234818046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 elements with no matches in SNOMED and rating of importance</a:t>
            </a:r>
          </a:p>
        </p:txBody>
      </p:sp>
      <p:graphicFrame>
        <p:nvGraphicFramePr>
          <p:cNvPr id="5" name="Table 4"/>
          <p:cNvGraphicFramePr>
            <a:graphicFrameLocks noGrp="1"/>
          </p:cNvGraphicFramePr>
          <p:nvPr/>
        </p:nvGraphicFramePr>
        <p:xfrm>
          <a:off x="301734" y="2019978"/>
          <a:ext cx="4241800" cy="4268470"/>
        </p:xfrm>
        <a:graphic>
          <a:graphicData uri="http://schemas.openxmlformats.org/drawingml/2006/table">
            <a:tbl>
              <a:tblPr/>
              <a:tblGrid>
                <a:gridCol w="3231170">
                  <a:extLst>
                    <a:ext uri="{9D8B030D-6E8A-4147-A177-3AD203B41FA5}">
                      <a16:colId xmlns:a16="http://schemas.microsoft.com/office/drawing/2014/main" val="3305618098"/>
                    </a:ext>
                  </a:extLst>
                </a:gridCol>
                <a:gridCol w="320270">
                  <a:extLst>
                    <a:ext uri="{9D8B030D-6E8A-4147-A177-3AD203B41FA5}">
                      <a16:colId xmlns:a16="http://schemas.microsoft.com/office/drawing/2014/main" val="3510735612"/>
                    </a:ext>
                  </a:extLst>
                </a:gridCol>
                <a:gridCol w="690360">
                  <a:extLst>
                    <a:ext uri="{9D8B030D-6E8A-4147-A177-3AD203B41FA5}">
                      <a16:colId xmlns:a16="http://schemas.microsoft.com/office/drawing/2014/main" val="1612586278"/>
                    </a:ext>
                  </a:extLst>
                </a:gridCol>
              </a:tblGrid>
              <a:tr h="368300">
                <a:tc>
                  <a:txBody>
                    <a:bodyPr/>
                    <a:lstStyle/>
                    <a:p>
                      <a:pPr algn="l" fontAlgn="b"/>
                      <a:r>
                        <a:rPr lang="en-US" sz="1100" b="0" i="0" u="none" strike="noStrike">
                          <a:solidFill>
                            <a:srgbClr val="000000"/>
                          </a:solidFill>
                          <a:effectLst/>
                          <a:latin typeface="Calibri" panose="020F050202020403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r>
                        <a:rPr lang="en-US" sz="1100" b="0" i="0" u="none" strike="noStrike" dirty="0">
                          <a:solidFill>
                            <a:srgbClr val="000000"/>
                          </a:solidFill>
                          <a:effectLst/>
                          <a:latin typeface="Calibri" panose="020F0502020204030204" pitchFamily="34" charset="0"/>
                        </a:rPr>
                        <a:t>Very or somewhat important</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val="3699165676"/>
                  </a:ext>
                </a:extLst>
              </a:tr>
              <a:tr h="425450">
                <a:tc>
                  <a:txBody>
                    <a:bodyPr/>
                    <a:lstStyle/>
                    <a:p>
                      <a:pPr algn="l" fontAlgn="b"/>
                      <a:r>
                        <a:rPr lang="en-US" sz="1100" b="0" i="0" u="none" strike="noStrike">
                          <a:solidFill>
                            <a:srgbClr val="000000"/>
                          </a:solidFill>
                          <a:effectLst/>
                          <a:latin typeface="Calibri" panose="020F050202020403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N</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65306708"/>
                  </a:ext>
                </a:extLst>
              </a:tr>
              <a:tr h="184150">
                <a:tc>
                  <a:txBody>
                    <a:bodyPr/>
                    <a:lstStyle/>
                    <a:p>
                      <a:pPr algn="l" fontAlgn="b"/>
                      <a:r>
                        <a:rPr lang="en-US" sz="1100" b="0" i="0" u="none" strike="noStrike">
                          <a:solidFill>
                            <a:srgbClr val="000000"/>
                          </a:solidFill>
                          <a:effectLst/>
                          <a:latin typeface="Calibri" panose="020F0502020204030204" pitchFamily="34" charset="0"/>
                        </a:rPr>
                        <a:t>Angle visible to PTM</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9</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100%</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89311749"/>
                  </a:ext>
                </a:extLst>
              </a:tr>
              <a:tr h="184150">
                <a:tc>
                  <a:txBody>
                    <a:bodyPr/>
                    <a:lstStyle/>
                    <a:p>
                      <a:pPr algn="l" fontAlgn="b"/>
                      <a:r>
                        <a:rPr lang="en-US" sz="1100" b="0" i="0" u="none" strike="noStrike">
                          <a:solidFill>
                            <a:srgbClr val="000000"/>
                          </a:solidFill>
                          <a:effectLst/>
                          <a:latin typeface="Calibri" panose="020F0502020204030204" pitchFamily="34" charset="0"/>
                        </a:rPr>
                        <a:t>Max IOP</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9</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100%</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33714455"/>
                  </a:ext>
                </a:extLst>
              </a:tr>
              <a:tr h="184150">
                <a:tc>
                  <a:txBody>
                    <a:bodyPr/>
                    <a:lstStyle/>
                    <a:p>
                      <a:pPr algn="l" fontAlgn="b"/>
                      <a:r>
                        <a:rPr lang="en-US" sz="1100" b="0" i="0" u="none" strike="noStrike">
                          <a:solidFill>
                            <a:srgbClr val="000000"/>
                          </a:solidFill>
                          <a:effectLst/>
                          <a:latin typeface="Calibri" panose="020F0502020204030204" pitchFamily="34" charset="0"/>
                        </a:rPr>
                        <a:t>Target IOP</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9</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100%</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26043554"/>
                  </a:ext>
                </a:extLst>
              </a:tr>
              <a:tr h="184150">
                <a:tc>
                  <a:txBody>
                    <a:bodyPr/>
                    <a:lstStyle/>
                    <a:p>
                      <a:pPr algn="l" fontAlgn="b"/>
                      <a:r>
                        <a:rPr lang="en-US" sz="1100" b="0" i="0" u="none" strike="noStrike">
                          <a:solidFill>
                            <a:srgbClr val="000000"/>
                          </a:solidFill>
                          <a:effectLst/>
                          <a:latin typeface="Calibri" panose="020F0502020204030204" pitchFamily="34" charset="0"/>
                        </a:rPr>
                        <a:t>Angle visible to CBB</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8</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89%</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53165997"/>
                  </a:ext>
                </a:extLst>
              </a:tr>
              <a:tr h="184150">
                <a:tc>
                  <a:txBody>
                    <a:bodyPr/>
                    <a:lstStyle/>
                    <a:p>
                      <a:pPr algn="l" fontAlgn="b"/>
                      <a:r>
                        <a:rPr lang="en-US" sz="1100" b="0" i="0" u="none" strike="noStrike">
                          <a:solidFill>
                            <a:srgbClr val="000000"/>
                          </a:solidFill>
                          <a:effectLst/>
                          <a:latin typeface="Calibri" panose="020F0502020204030204" pitchFamily="34" charset="0"/>
                        </a:rPr>
                        <a:t>Gonio quadrant</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8</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89%</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10866049"/>
                  </a:ext>
                </a:extLst>
              </a:tr>
              <a:tr h="184150">
                <a:tc>
                  <a:txBody>
                    <a:bodyPr/>
                    <a:lstStyle/>
                    <a:p>
                      <a:pPr algn="l" fontAlgn="b"/>
                      <a:r>
                        <a:rPr lang="en-US" sz="1100" b="0" i="0" u="none" strike="noStrike">
                          <a:solidFill>
                            <a:srgbClr val="000000"/>
                          </a:solidFill>
                          <a:effectLst/>
                          <a:latin typeface="Calibri" panose="020F0502020204030204" pitchFamily="34" charset="0"/>
                        </a:rPr>
                        <a:t>No angle pigmentation</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8</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89%</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79630702"/>
                  </a:ext>
                </a:extLst>
              </a:tr>
              <a:tr h="184150">
                <a:tc>
                  <a:txBody>
                    <a:bodyPr/>
                    <a:lstStyle/>
                    <a:p>
                      <a:pPr algn="l" fontAlgn="b"/>
                      <a:r>
                        <a:rPr lang="en-US" sz="1100" b="0" i="0" u="none" strike="noStrike">
                          <a:solidFill>
                            <a:srgbClr val="000000"/>
                          </a:solidFill>
                          <a:effectLst/>
                          <a:latin typeface="Calibri" panose="020F0502020204030204" pitchFamily="34" charset="0"/>
                        </a:rPr>
                        <a:t>Angle visible to ATM</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7</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78%</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70793711"/>
                  </a:ext>
                </a:extLst>
              </a:tr>
              <a:tr h="184150">
                <a:tc>
                  <a:txBody>
                    <a:bodyPr/>
                    <a:lstStyle/>
                    <a:p>
                      <a:pPr algn="l" fontAlgn="b"/>
                      <a:r>
                        <a:rPr lang="en-US" sz="1100" b="0" i="0" u="none" strike="noStrike">
                          <a:solidFill>
                            <a:srgbClr val="000000"/>
                          </a:solidFill>
                          <a:effectLst/>
                          <a:latin typeface="Calibri" panose="020F0502020204030204" pitchFamily="34" charset="0"/>
                        </a:rPr>
                        <a:t>No iris neovascularisation</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7</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78%</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19263063"/>
                  </a:ext>
                </a:extLst>
              </a:tr>
              <a:tr h="184150">
                <a:tc>
                  <a:txBody>
                    <a:bodyPr/>
                    <a:lstStyle/>
                    <a:p>
                      <a:pPr algn="l" fontAlgn="b"/>
                      <a:r>
                        <a:rPr lang="en-US" sz="1100" b="0" i="0" u="none" strike="noStrike">
                          <a:solidFill>
                            <a:srgbClr val="000000"/>
                          </a:solidFill>
                          <a:effectLst/>
                          <a:latin typeface="Calibri" panose="020F0502020204030204" pitchFamily="34" charset="0"/>
                        </a:rPr>
                        <a:t>Tonometry method: Palpation</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7</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78%</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01838535"/>
                  </a:ext>
                </a:extLst>
              </a:tr>
              <a:tr h="203200">
                <a:tc>
                  <a:txBody>
                    <a:bodyPr/>
                    <a:lstStyle/>
                    <a:p>
                      <a:pPr algn="l" fontAlgn="b"/>
                      <a:r>
                        <a:rPr lang="pt-BR" sz="1100" b="0" i="0" u="none" strike="noStrike">
                          <a:solidFill>
                            <a:srgbClr val="000000"/>
                          </a:solidFill>
                          <a:effectLst/>
                          <a:latin typeface="Calibri" panose="020F0502020204030204" pitchFamily="34" charset="0"/>
                        </a:rPr>
                        <a:t>No anterior chamber angle rubeosis</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7</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78%</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63388011"/>
                  </a:ext>
                </a:extLst>
              </a:tr>
              <a:tr h="184150">
                <a:tc>
                  <a:txBody>
                    <a:bodyPr/>
                    <a:lstStyle/>
                    <a:p>
                      <a:pPr algn="l" fontAlgn="b"/>
                      <a:r>
                        <a:rPr lang="en-US" sz="1100" b="0" i="0" u="none" strike="noStrike">
                          <a:solidFill>
                            <a:srgbClr val="000000"/>
                          </a:solidFill>
                          <a:effectLst/>
                          <a:latin typeface="Calibri" panose="020F0502020204030204" pitchFamily="34" charset="0"/>
                        </a:rPr>
                        <a:t>No evidence of glaucoma or ocular hypertension</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7</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78%</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11324505"/>
                  </a:ext>
                </a:extLst>
              </a:tr>
              <a:tr h="184150">
                <a:tc>
                  <a:txBody>
                    <a:bodyPr/>
                    <a:lstStyle/>
                    <a:p>
                      <a:pPr algn="l" fontAlgn="b"/>
                      <a:r>
                        <a:rPr lang="en-US" sz="1100" b="0" i="0" u="none" strike="noStrike">
                          <a:solidFill>
                            <a:srgbClr val="000000"/>
                          </a:solidFill>
                          <a:effectLst/>
                          <a:latin typeface="Calibri" panose="020F0502020204030204" pitchFamily="34" charset="0"/>
                        </a:rPr>
                        <a:t>Bleb grading system</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7</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78%</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38178763"/>
                  </a:ext>
                </a:extLst>
              </a:tr>
              <a:tr h="184150">
                <a:tc>
                  <a:txBody>
                    <a:bodyPr/>
                    <a:lstStyle/>
                    <a:p>
                      <a:pPr algn="l" fontAlgn="b"/>
                      <a:r>
                        <a:rPr lang="en-US" sz="1100" b="0" i="0" u="none" strike="noStrike">
                          <a:solidFill>
                            <a:srgbClr val="000000"/>
                          </a:solidFill>
                          <a:effectLst/>
                          <a:latin typeface="Calibri" panose="020F0502020204030204" pitchFamily="34" charset="0"/>
                        </a:rPr>
                        <a:t>Spaeth classification</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6</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67%</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81592445"/>
                  </a:ext>
                </a:extLst>
              </a:tr>
              <a:tr h="184150">
                <a:tc>
                  <a:txBody>
                    <a:bodyPr/>
                    <a:lstStyle/>
                    <a:p>
                      <a:pPr algn="l" fontAlgn="b"/>
                      <a:r>
                        <a:rPr lang="en-US" sz="1100" b="0" i="0" u="none" strike="noStrike">
                          <a:solidFill>
                            <a:srgbClr val="000000"/>
                          </a:solidFill>
                          <a:effectLst/>
                          <a:latin typeface="Calibri" panose="020F0502020204030204" pitchFamily="34" charset="0"/>
                        </a:rPr>
                        <a:t>No evidence of glaucoma</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6</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67%</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79773054"/>
                  </a:ext>
                </a:extLst>
              </a:tr>
              <a:tr h="184150">
                <a:tc>
                  <a:txBody>
                    <a:bodyPr/>
                    <a:lstStyle/>
                    <a:p>
                      <a:pPr algn="l" fontAlgn="b"/>
                      <a:r>
                        <a:rPr lang="en-US" sz="1100" b="0" i="0" u="none" strike="noStrike">
                          <a:solidFill>
                            <a:srgbClr val="000000"/>
                          </a:solidFill>
                          <a:effectLst/>
                          <a:latin typeface="Calibri" panose="020F0502020204030204" pitchFamily="34" charset="0"/>
                        </a:rPr>
                        <a:t>No abnormality on gonioscopy</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5</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56%</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75620218"/>
                  </a:ext>
                </a:extLst>
              </a:tr>
              <a:tr h="184150">
                <a:tc>
                  <a:txBody>
                    <a:bodyPr/>
                    <a:lstStyle/>
                    <a:p>
                      <a:pPr algn="l" fontAlgn="b"/>
                      <a:r>
                        <a:rPr lang="en-US" sz="1100" b="0" i="0" u="none" strike="noStrike">
                          <a:solidFill>
                            <a:srgbClr val="000000"/>
                          </a:solidFill>
                          <a:effectLst/>
                          <a:latin typeface="Calibri" panose="020F0502020204030204" pitchFamily="34" charset="0"/>
                        </a:rPr>
                        <a:t>Visual field not tested</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4</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44%</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63727498"/>
                  </a:ext>
                </a:extLst>
              </a:tr>
              <a:tr h="184150">
                <a:tc>
                  <a:txBody>
                    <a:bodyPr/>
                    <a:lstStyle/>
                    <a:p>
                      <a:pPr algn="l" fontAlgn="b"/>
                      <a:r>
                        <a:rPr lang="en-US" sz="1100" b="0" i="0" u="none" strike="noStrike">
                          <a:solidFill>
                            <a:srgbClr val="000000"/>
                          </a:solidFill>
                          <a:effectLst/>
                          <a:latin typeface="Calibri" panose="020F0502020204030204" pitchFamily="34" charset="0"/>
                        </a:rPr>
                        <a:t>No previous fields</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3</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33%</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00441794"/>
                  </a:ext>
                </a:extLst>
              </a:tr>
              <a:tr h="184150">
                <a:tc>
                  <a:txBody>
                    <a:bodyPr/>
                    <a:lstStyle/>
                    <a:p>
                      <a:pPr algn="l" fontAlgn="b"/>
                      <a:r>
                        <a:rPr lang="en-US" sz="1100" b="0" i="0" u="none" strike="noStrike">
                          <a:solidFill>
                            <a:srgbClr val="000000"/>
                          </a:solidFill>
                          <a:effectLst/>
                          <a:latin typeface="Calibri" panose="020F0502020204030204" pitchFamily="34" charset="0"/>
                        </a:rPr>
                        <a:t>No iris processes</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22%</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6755852"/>
                  </a:ext>
                </a:extLst>
              </a:tr>
            </a:tbl>
          </a:graphicData>
        </a:graphic>
      </p:graphicFrame>
      <p:graphicFrame>
        <p:nvGraphicFramePr>
          <p:cNvPr id="6" name="Chart 5"/>
          <p:cNvGraphicFramePr>
            <a:graphicFrameLocks/>
          </p:cNvGraphicFramePr>
          <p:nvPr/>
        </p:nvGraphicFramePr>
        <p:xfrm>
          <a:off x="4543534" y="2030904"/>
          <a:ext cx="7795466" cy="425754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52514595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 elements with partial matches in SNOMED </a:t>
            </a:r>
          </a:p>
        </p:txBody>
      </p:sp>
      <p:graphicFrame>
        <p:nvGraphicFramePr>
          <p:cNvPr id="4" name="Chart 3"/>
          <p:cNvGraphicFramePr>
            <a:graphicFrameLocks/>
          </p:cNvGraphicFramePr>
          <p:nvPr/>
        </p:nvGraphicFramePr>
        <p:xfrm>
          <a:off x="1813034" y="1658936"/>
          <a:ext cx="9427779" cy="480492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47050872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Areas of gaps in glaucoma examination findings </a:t>
            </a:r>
          </a:p>
        </p:txBody>
      </p:sp>
      <p:sp>
        <p:nvSpPr>
          <p:cNvPr id="3" name="Content Placeholder 2"/>
          <p:cNvSpPr>
            <a:spLocks noGrp="1"/>
          </p:cNvSpPr>
          <p:nvPr>
            <p:ph idx="1"/>
          </p:nvPr>
        </p:nvSpPr>
        <p:spPr/>
        <p:txBody>
          <a:bodyPr>
            <a:normAutofit lnSpcReduction="10000"/>
          </a:bodyPr>
          <a:lstStyle/>
          <a:p>
            <a:r>
              <a:rPr lang="en-US" dirty="0"/>
              <a:t>IOP modifiers</a:t>
            </a:r>
          </a:p>
          <a:p>
            <a:pPr lvl="1"/>
            <a:r>
              <a:rPr lang="en-US" dirty="0"/>
              <a:t>Target IOP</a:t>
            </a:r>
          </a:p>
          <a:p>
            <a:pPr lvl="1"/>
            <a:r>
              <a:rPr lang="en-US" dirty="0"/>
              <a:t>Maximum IOP </a:t>
            </a:r>
          </a:p>
          <a:p>
            <a:pPr lvl="1"/>
            <a:r>
              <a:rPr lang="en-US" dirty="0"/>
              <a:t>Method </a:t>
            </a:r>
          </a:p>
          <a:p>
            <a:r>
              <a:rPr lang="en-US" dirty="0" err="1"/>
              <a:t>Gonioscopy</a:t>
            </a:r>
            <a:r>
              <a:rPr lang="en-US" dirty="0"/>
              <a:t> findings</a:t>
            </a:r>
          </a:p>
          <a:p>
            <a:pPr lvl="1"/>
            <a:r>
              <a:rPr lang="en-US" dirty="0"/>
              <a:t>Grading system specification (</a:t>
            </a:r>
            <a:r>
              <a:rPr lang="en-US" dirty="0" err="1"/>
              <a:t>Spaeth</a:t>
            </a:r>
            <a:r>
              <a:rPr lang="en-US" dirty="0"/>
              <a:t>, Shaffer, etc.)</a:t>
            </a:r>
          </a:p>
          <a:p>
            <a:pPr lvl="1"/>
            <a:r>
              <a:rPr lang="en-US" dirty="0"/>
              <a:t>Grading quantification (Grade 1-4) </a:t>
            </a:r>
          </a:p>
          <a:p>
            <a:pPr lvl="1"/>
            <a:r>
              <a:rPr lang="en-US" dirty="0"/>
              <a:t>Quadrant specification </a:t>
            </a:r>
          </a:p>
          <a:p>
            <a:pPr lvl="1"/>
            <a:r>
              <a:rPr lang="en-US" dirty="0"/>
              <a:t>Visible angle structures</a:t>
            </a:r>
          </a:p>
          <a:p>
            <a:r>
              <a:rPr lang="en-US" dirty="0"/>
              <a:t>Some aspects of bleb characterization </a:t>
            </a:r>
          </a:p>
          <a:p>
            <a:r>
              <a:rPr lang="en-US" dirty="0"/>
              <a:t>Negative findings</a:t>
            </a:r>
            <a:endParaRPr lang="en-US" b="1" dirty="0"/>
          </a:p>
        </p:txBody>
      </p:sp>
    </p:spTree>
    <p:extLst>
      <p:ext uri="{BB962C8B-B14F-4D97-AF65-F5344CB8AC3E}">
        <p14:creationId xmlns:p14="http://schemas.microsoft.com/office/powerpoint/2010/main" val="309224439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 of Comments</a:t>
            </a:r>
          </a:p>
        </p:txBody>
      </p:sp>
      <p:sp>
        <p:nvSpPr>
          <p:cNvPr id="3" name="Content Placeholder 2"/>
          <p:cNvSpPr>
            <a:spLocks noGrp="1"/>
          </p:cNvSpPr>
          <p:nvPr>
            <p:ph idx="1"/>
          </p:nvPr>
        </p:nvSpPr>
        <p:spPr>
          <a:xfrm>
            <a:off x="838200" y="1814474"/>
            <a:ext cx="10515600" cy="4351338"/>
          </a:xfrm>
        </p:spPr>
        <p:txBody>
          <a:bodyPr/>
          <a:lstStyle/>
          <a:p>
            <a:r>
              <a:rPr lang="en-US" dirty="0"/>
              <a:t>Method of </a:t>
            </a:r>
            <a:r>
              <a:rPr lang="en-US" dirty="0" err="1"/>
              <a:t>gonioscopic</a:t>
            </a:r>
            <a:r>
              <a:rPr lang="en-US" dirty="0"/>
              <a:t> grading important to specify</a:t>
            </a:r>
          </a:p>
          <a:p>
            <a:pPr lvl="1"/>
            <a:r>
              <a:rPr lang="en-US" dirty="0"/>
              <a:t>Multiple (4) respondents felt multiple classification systems should be represented </a:t>
            </a:r>
          </a:p>
          <a:p>
            <a:pPr lvl="2"/>
            <a:r>
              <a:rPr lang="en-US" dirty="0" err="1"/>
              <a:t>Spaeth</a:t>
            </a:r>
            <a:endParaRPr lang="en-US" dirty="0"/>
          </a:p>
          <a:p>
            <a:pPr lvl="2"/>
            <a:r>
              <a:rPr lang="en-US" dirty="0" err="1"/>
              <a:t>Scheie</a:t>
            </a:r>
            <a:endParaRPr lang="en-US" dirty="0"/>
          </a:p>
          <a:p>
            <a:pPr lvl="2"/>
            <a:r>
              <a:rPr lang="en-US" dirty="0"/>
              <a:t>Shaffer</a:t>
            </a:r>
          </a:p>
          <a:p>
            <a:pPr lvl="2"/>
            <a:r>
              <a:rPr lang="en-US" dirty="0"/>
              <a:t>Van </a:t>
            </a:r>
            <a:r>
              <a:rPr lang="en-US" dirty="0" err="1"/>
              <a:t>Herick</a:t>
            </a:r>
            <a:r>
              <a:rPr lang="en-US" dirty="0"/>
              <a:t> </a:t>
            </a:r>
          </a:p>
          <a:p>
            <a:pPr lvl="2"/>
            <a:r>
              <a:rPr lang="en-US" dirty="0"/>
              <a:t>Non-codified (just reporting what angle structures are visible: none, ATM, PTM, SS, CBB) </a:t>
            </a:r>
          </a:p>
          <a:p>
            <a:r>
              <a:rPr lang="en-US" dirty="0"/>
              <a:t>Bleb grading – perhaps not as high yield (“seldom used in clinical practice”) </a:t>
            </a:r>
          </a:p>
        </p:txBody>
      </p:sp>
    </p:spTree>
    <p:extLst>
      <p:ext uri="{BB962C8B-B14F-4D97-AF65-F5344CB8AC3E}">
        <p14:creationId xmlns:p14="http://schemas.microsoft.com/office/powerpoint/2010/main" val="277278571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53"/>
        <p:cNvGrpSpPr/>
        <p:nvPr/>
      </p:nvGrpSpPr>
      <p:grpSpPr>
        <a:xfrm>
          <a:off x="0" y="0"/>
          <a:ext cx="0" cy="0"/>
          <a:chOff x="0" y="0"/>
          <a:chExt cx="0" cy="0"/>
        </a:xfrm>
      </p:grpSpPr>
      <p:sp>
        <p:nvSpPr>
          <p:cNvPr id="554" name="Google Shape;554;p21"/>
          <p:cNvSpPr txBox="1"/>
          <p:nvPr/>
        </p:nvSpPr>
        <p:spPr>
          <a:xfrm>
            <a:off x="513369" y="601647"/>
            <a:ext cx="10463100" cy="646290"/>
          </a:xfrm>
          <a:prstGeom prst="rect">
            <a:avLst/>
          </a:prstGeom>
          <a:noFill/>
          <a:ln>
            <a:noFill/>
          </a:ln>
        </p:spPr>
        <p:txBody>
          <a:bodyPr spcFirstLastPara="1" wrap="square" lIns="91400" tIns="45700" rIns="91400" bIns="45700" anchor="t" anchorCtr="0">
            <a:spAutoFit/>
          </a:bodyPr>
          <a:lstStyle/>
          <a:p>
            <a:pPr>
              <a:lnSpc>
                <a:spcPct val="90000"/>
              </a:lnSpc>
              <a:buClr>
                <a:srgbClr val="003865"/>
              </a:buClr>
              <a:buSzPts val="3200"/>
            </a:pPr>
            <a:r>
              <a:rPr lang="en-US" sz="4000" b="1">
                <a:solidFill>
                  <a:srgbClr val="003865"/>
                </a:solidFill>
                <a:latin typeface="Arial"/>
                <a:ea typeface="Arial"/>
                <a:cs typeface="Arial"/>
                <a:sym typeface="Arial"/>
              </a:rPr>
              <a:t>SNOMED CT top hierarchies</a:t>
            </a:r>
            <a:endParaRPr sz="2400"/>
          </a:p>
        </p:txBody>
      </p:sp>
      <p:graphicFrame>
        <p:nvGraphicFramePr>
          <p:cNvPr id="555" name="Google Shape;555;p21"/>
          <p:cNvGraphicFramePr/>
          <p:nvPr/>
        </p:nvGraphicFramePr>
        <p:xfrm>
          <a:off x="646384" y="1604433"/>
          <a:ext cx="10557066" cy="5069964"/>
        </p:xfrm>
        <a:graphic>
          <a:graphicData uri="http://schemas.openxmlformats.org/drawingml/2006/table">
            <a:tbl>
              <a:tblPr firstRow="1" bandRow="1">
                <a:noFill/>
              </a:tblPr>
              <a:tblGrid>
                <a:gridCol w="3472533">
                  <a:extLst>
                    <a:ext uri="{9D8B030D-6E8A-4147-A177-3AD203B41FA5}">
                      <a16:colId xmlns:a16="http://schemas.microsoft.com/office/drawing/2014/main" val="20000"/>
                    </a:ext>
                  </a:extLst>
                </a:gridCol>
                <a:gridCol w="7084533">
                  <a:extLst>
                    <a:ext uri="{9D8B030D-6E8A-4147-A177-3AD203B41FA5}">
                      <a16:colId xmlns:a16="http://schemas.microsoft.com/office/drawing/2014/main" val="20001"/>
                    </a:ext>
                  </a:extLst>
                </a:gridCol>
              </a:tblGrid>
              <a:tr h="494467">
                <a:tc>
                  <a:txBody>
                    <a:bodyPr/>
                    <a:lstStyle/>
                    <a:p>
                      <a:pPr marL="0" marR="0" lvl="0" indent="0" algn="l" rtl="0">
                        <a:lnSpc>
                          <a:spcPct val="100000"/>
                        </a:lnSpc>
                        <a:spcBef>
                          <a:spcPts val="0"/>
                        </a:spcBef>
                        <a:spcAft>
                          <a:spcPts val="0"/>
                        </a:spcAft>
                        <a:buClr>
                          <a:srgbClr val="000000"/>
                        </a:buClr>
                        <a:buSzPts val="1400"/>
                        <a:buFont typeface="Arial"/>
                        <a:buNone/>
                      </a:pPr>
                      <a:r>
                        <a:rPr lang="en-US" sz="1900" b="1" i="0" u="none" strike="noStrike" cap="none">
                          <a:solidFill>
                            <a:srgbClr val="1B2939"/>
                          </a:solidFill>
                          <a:latin typeface="Arial"/>
                          <a:ea typeface="Arial"/>
                          <a:cs typeface="Arial"/>
                          <a:sym typeface="Arial"/>
                        </a:rPr>
                        <a:t>Clinical finding</a:t>
                      </a:r>
                      <a:endParaRPr sz="1900" b="0" i="0" u="none" strike="noStrike" cap="none">
                        <a:solidFill>
                          <a:srgbClr val="000000"/>
                        </a:solidFill>
                        <a:latin typeface="Arial"/>
                        <a:ea typeface="Arial"/>
                        <a:cs typeface="Arial"/>
                        <a:sym typeface="Arial"/>
                      </a:endParaRPr>
                    </a:p>
                  </a:txBody>
                  <a:tcPr marL="121933" marR="121933" marT="60967" marB="60967">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900" b="0" i="0" u="none" strike="noStrike" cap="none">
                          <a:solidFill>
                            <a:srgbClr val="1B2939"/>
                          </a:solidFill>
                          <a:latin typeface="Arial"/>
                          <a:ea typeface="Arial"/>
                          <a:cs typeface="Arial"/>
                          <a:sym typeface="Arial"/>
                        </a:rPr>
                        <a:t>Disorders, symptoms／signs</a:t>
                      </a:r>
                      <a:endParaRPr sz="1900" u="none" strike="noStrike" cap="none"/>
                    </a:p>
                  </a:txBody>
                  <a:tcPr marL="121933" marR="121933" marT="60967" marB="60967">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r h="690893">
                <a:tc>
                  <a:txBody>
                    <a:bodyPr/>
                    <a:lstStyle/>
                    <a:p>
                      <a:pPr marL="0" marR="0" lvl="0" indent="0" algn="l" rtl="0">
                        <a:lnSpc>
                          <a:spcPct val="100000"/>
                        </a:lnSpc>
                        <a:spcBef>
                          <a:spcPts val="0"/>
                        </a:spcBef>
                        <a:spcAft>
                          <a:spcPts val="0"/>
                        </a:spcAft>
                        <a:buClr>
                          <a:srgbClr val="000000"/>
                        </a:buClr>
                        <a:buSzPts val="1400"/>
                        <a:buFont typeface="Arial"/>
                        <a:buNone/>
                      </a:pPr>
                      <a:r>
                        <a:rPr lang="en-US" sz="1900" b="1" i="0" u="none" strike="noStrike" cap="none">
                          <a:solidFill>
                            <a:srgbClr val="1B2939"/>
                          </a:solidFill>
                          <a:latin typeface="Arial"/>
                          <a:ea typeface="Arial"/>
                          <a:cs typeface="Arial"/>
                          <a:sym typeface="Arial"/>
                        </a:rPr>
                        <a:t>Procedure</a:t>
                      </a:r>
                      <a:endParaRPr sz="1900" b="0" i="0" u="none" strike="noStrike" cap="none">
                        <a:solidFill>
                          <a:srgbClr val="000000"/>
                        </a:solidFill>
                        <a:latin typeface="Arial"/>
                        <a:ea typeface="Arial"/>
                        <a:cs typeface="Arial"/>
                        <a:sym typeface="Arial"/>
                      </a:endParaRPr>
                    </a:p>
                  </a:txBody>
                  <a:tcPr marL="121933" marR="121933" marT="60967" marB="60967">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900" b="0" i="0" u="none" strike="noStrike" cap="none">
                          <a:solidFill>
                            <a:srgbClr val="1B2939"/>
                          </a:solidFill>
                          <a:latin typeface="Arial"/>
                          <a:ea typeface="Arial"/>
                          <a:cs typeface="Arial"/>
                          <a:sym typeface="Arial"/>
                        </a:rPr>
                        <a:t>Surgical procedures, exams, lab tests, nursing care, mgmt procedures</a:t>
                      </a:r>
                      <a:endParaRPr sz="1900" u="none" strike="noStrike" cap="none"/>
                    </a:p>
                  </a:txBody>
                  <a:tcPr marL="121933" marR="121933" marT="60967" marB="60967">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1"/>
                  </a:ext>
                </a:extLst>
              </a:tr>
              <a:tr h="494467">
                <a:tc>
                  <a:txBody>
                    <a:bodyPr/>
                    <a:lstStyle/>
                    <a:p>
                      <a:pPr marL="0" marR="0" lvl="0" indent="0" algn="l" rtl="0">
                        <a:lnSpc>
                          <a:spcPct val="100000"/>
                        </a:lnSpc>
                        <a:spcBef>
                          <a:spcPts val="0"/>
                        </a:spcBef>
                        <a:spcAft>
                          <a:spcPts val="0"/>
                        </a:spcAft>
                        <a:buClr>
                          <a:srgbClr val="000000"/>
                        </a:buClr>
                        <a:buSzPts val="1400"/>
                        <a:buFont typeface="Arial"/>
                        <a:buNone/>
                      </a:pPr>
                      <a:r>
                        <a:rPr lang="en-US" sz="1900" b="1" i="0" u="none" strike="noStrike" cap="none">
                          <a:solidFill>
                            <a:srgbClr val="1B2939"/>
                          </a:solidFill>
                          <a:latin typeface="Arial"/>
                          <a:ea typeface="Arial"/>
                          <a:cs typeface="Arial"/>
                          <a:sym typeface="Arial"/>
                        </a:rPr>
                        <a:t>Body structure</a:t>
                      </a:r>
                      <a:endParaRPr sz="1900" b="0" i="0" u="none" strike="noStrike" cap="none">
                        <a:solidFill>
                          <a:srgbClr val="000000"/>
                        </a:solidFill>
                        <a:latin typeface="Arial"/>
                        <a:ea typeface="Arial"/>
                        <a:cs typeface="Arial"/>
                        <a:sym typeface="Arial"/>
                      </a:endParaRPr>
                    </a:p>
                  </a:txBody>
                  <a:tcPr marL="121933" marR="121933" marT="60967" marB="60967">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900" b="0" i="0" u="none" strike="noStrike" cap="none">
                          <a:solidFill>
                            <a:srgbClr val="1B2939"/>
                          </a:solidFill>
                          <a:latin typeface="Arial"/>
                          <a:ea typeface="Arial"/>
                          <a:cs typeface="Arial"/>
                          <a:sym typeface="Arial"/>
                        </a:rPr>
                        <a:t>Systems, tissues, organs</a:t>
                      </a:r>
                      <a:endParaRPr sz="1900" u="none" strike="noStrike" cap="none"/>
                    </a:p>
                  </a:txBody>
                  <a:tcPr marL="121933" marR="121933" marT="60967" marB="60967">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2"/>
                  </a:ext>
                </a:extLst>
              </a:tr>
              <a:tr h="494467">
                <a:tc>
                  <a:txBody>
                    <a:bodyPr/>
                    <a:lstStyle/>
                    <a:p>
                      <a:pPr marL="0" marR="0" lvl="0" indent="0" algn="l" rtl="0">
                        <a:lnSpc>
                          <a:spcPct val="100000"/>
                        </a:lnSpc>
                        <a:spcBef>
                          <a:spcPts val="0"/>
                        </a:spcBef>
                        <a:spcAft>
                          <a:spcPts val="0"/>
                        </a:spcAft>
                        <a:buClr>
                          <a:srgbClr val="000000"/>
                        </a:buClr>
                        <a:buSzPts val="1400"/>
                        <a:buFont typeface="Arial"/>
                        <a:buNone/>
                      </a:pPr>
                      <a:r>
                        <a:rPr lang="en-US" sz="1900" b="1" i="0" u="none" strike="noStrike" cap="none">
                          <a:solidFill>
                            <a:srgbClr val="1B2939"/>
                          </a:solidFill>
                          <a:latin typeface="Arial"/>
                          <a:ea typeface="Arial"/>
                          <a:cs typeface="Arial"/>
                          <a:sym typeface="Arial"/>
                        </a:rPr>
                        <a:t>Observable</a:t>
                      </a:r>
                      <a:endParaRPr sz="1900" b="0" i="0" u="none" strike="noStrike" cap="none">
                        <a:solidFill>
                          <a:srgbClr val="000000"/>
                        </a:solidFill>
                        <a:latin typeface="Arial"/>
                        <a:ea typeface="Arial"/>
                        <a:cs typeface="Arial"/>
                        <a:sym typeface="Arial"/>
                      </a:endParaRPr>
                    </a:p>
                  </a:txBody>
                  <a:tcPr marL="121933" marR="121933" marT="60967" marB="60967">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900" b="0" i="0" u="none" strike="noStrike" cap="none">
                          <a:solidFill>
                            <a:srgbClr val="1B2939"/>
                          </a:solidFill>
                          <a:latin typeface="Arial"/>
                          <a:ea typeface="Arial"/>
                          <a:cs typeface="Arial"/>
                          <a:sym typeface="Arial"/>
                        </a:rPr>
                        <a:t>Height, weight, blood pressure</a:t>
                      </a:r>
                      <a:endParaRPr sz="1900" u="none" strike="noStrike" cap="none"/>
                    </a:p>
                  </a:txBody>
                  <a:tcPr marL="121933" marR="121933" marT="60967" marB="60967">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3"/>
                  </a:ext>
                </a:extLst>
              </a:tr>
              <a:tr h="690893">
                <a:tc>
                  <a:txBody>
                    <a:bodyPr/>
                    <a:lstStyle/>
                    <a:p>
                      <a:pPr marL="0" marR="0" lvl="0" indent="0" algn="l" rtl="0">
                        <a:lnSpc>
                          <a:spcPct val="100000"/>
                        </a:lnSpc>
                        <a:spcBef>
                          <a:spcPts val="0"/>
                        </a:spcBef>
                        <a:spcAft>
                          <a:spcPts val="0"/>
                        </a:spcAft>
                        <a:buClr>
                          <a:srgbClr val="000000"/>
                        </a:buClr>
                        <a:buSzPts val="1400"/>
                        <a:buFont typeface="Arial"/>
                        <a:buNone/>
                      </a:pPr>
                      <a:r>
                        <a:rPr lang="en-US" sz="1900" b="1" i="0" u="none" strike="noStrike" cap="none">
                          <a:solidFill>
                            <a:srgbClr val="1B2939"/>
                          </a:solidFill>
                          <a:latin typeface="Arial"/>
                          <a:ea typeface="Arial"/>
                          <a:cs typeface="Arial"/>
                          <a:sym typeface="Arial"/>
                        </a:rPr>
                        <a:t>Pharmaceutical/biological products</a:t>
                      </a:r>
                      <a:endParaRPr sz="1900" b="0" i="0" u="none" strike="noStrike" cap="none">
                        <a:solidFill>
                          <a:srgbClr val="000000"/>
                        </a:solidFill>
                        <a:latin typeface="Arial"/>
                        <a:ea typeface="Arial"/>
                        <a:cs typeface="Arial"/>
                        <a:sym typeface="Arial"/>
                      </a:endParaRPr>
                    </a:p>
                  </a:txBody>
                  <a:tcPr marL="121933" marR="121933" marT="60967" marB="60967">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900" b="0" i="0" u="none" strike="noStrike" cap="none">
                          <a:solidFill>
                            <a:srgbClr val="1B2939"/>
                          </a:solidFill>
                          <a:latin typeface="Arial"/>
                          <a:ea typeface="Arial"/>
                          <a:cs typeface="Arial"/>
                          <a:sym typeface="Arial"/>
                        </a:rPr>
                        <a:t>Antibiotics, vitamins, hormones, anaesthetics</a:t>
                      </a:r>
                      <a:endParaRPr sz="1900" u="none" strike="noStrike" cap="none"/>
                    </a:p>
                  </a:txBody>
                  <a:tcPr marL="121933" marR="121933" marT="60967" marB="60967">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4"/>
                  </a:ext>
                </a:extLst>
              </a:tr>
              <a:tr h="494467">
                <a:tc>
                  <a:txBody>
                    <a:bodyPr/>
                    <a:lstStyle/>
                    <a:p>
                      <a:pPr marL="0" marR="0" lvl="0" indent="0" algn="l" rtl="0">
                        <a:lnSpc>
                          <a:spcPct val="100000"/>
                        </a:lnSpc>
                        <a:spcBef>
                          <a:spcPts val="0"/>
                        </a:spcBef>
                        <a:spcAft>
                          <a:spcPts val="0"/>
                        </a:spcAft>
                        <a:buClr>
                          <a:srgbClr val="000000"/>
                        </a:buClr>
                        <a:buSzPts val="1400"/>
                        <a:buFont typeface="Arial"/>
                        <a:buNone/>
                      </a:pPr>
                      <a:r>
                        <a:rPr lang="en-US" sz="1900" b="1" i="0" u="none" strike="noStrike" cap="none">
                          <a:solidFill>
                            <a:srgbClr val="1B2939"/>
                          </a:solidFill>
                          <a:latin typeface="Arial"/>
                          <a:ea typeface="Arial"/>
                          <a:cs typeface="Arial"/>
                          <a:sym typeface="Arial"/>
                        </a:rPr>
                        <a:t>Specimen</a:t>
                      </a:r>
                      <a:endParaRPr sz="1900" b="0" i="0" u="none" strike="noStrike" cap="none">
                        <a:solidFill>
                          <a:srgbClr val="000000"/>
                        </a:solidFill>
                        <a:latin typeface="Arial"/>
                        <a:ea typeface="Arial"/>
                        <a:cs typeface="Arial"/>
                        <a:sym typeface="Arial"/>
                      </a:endParaRPr>
                    </a:p>
                  </a:txBody>
                  <a:tcPr marL="121933" marR="121933" marT="60967" marB="60967">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900" b="0" i="0" u="none" strike="noStrike" cap="none">
                          <a:solidFill>
                            <a:srgbClr val="1B2939"/>
                          </a:solidFill>
                          <a:latin typeface="Arial"/>
                          <a:ea typeface="Arial"/>
                          <a:cs typeface="Arial"/>
                          <a:sym typeface="Arial"/>
                        </a:rPr>
                        <a:t>Blood, urine, biopsy specimen</a:t>
                      </a:r>
                      <a:endParaRPr sz="1900" u="none" strike="noStrike" cap="none"/>
                    </a:p>
                  </a:txBody>
                  <a:tcPr marL="121933" marR="121933" marT="60967" marB="60967">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5"/>
                  </a:ext>
                </a:extLst>
              </a:tr>
              <a:tr h="494467">
                <a:tc>
                  <a:txBody>
                    <a:bodyPr/>
                    <a:lstStyle/>
                    <a:p>
                      <a:pPr marL="0" marR="0" lvl="0" indent="0" algn="l" rtl="0">
                        <a:lnSpc>
                          <a:spcPct val="100000"/>
                        </a:lnSpc>
                        <a:spcBef>
                          <a:spcPts val="0"/>
                        </a:spcBef>
                        <a:spcAft>
                          <a:spcPts val="0"/>
                        </a:spcAft>
                        <a:buClr>
                          <a:srgbClr val="000000"/>
                        </a:buClr>
                        <a:buSzPts val="1400"/>
                        <a:buFont typeface="Arial"/>
                        <a:buNone/>
                      </a:pPr>
                      <a:r>
                        <a:rPr lang="en-US" sz="1900" b="1" i="0" u="none" strike="noStrike" cap="none">
                          <a:solidFill>
                            <a:srgbClr val="1B2939"/>
                          </a:solidFill>
                          <a:latin typeface="Arial"/>
                          <a:ea typeface="Arial"/>
                          <a:cs typeface="Arial"/>
                          <a:sym typeface="Arial"/>
                        </a:rPr>
                        <a:t>Organism</a:t>
                      </a:r>
                      <a:endParaRPr sz="1900" b="0" i="0" u="none" strike="noStrike" cap="none">
                        <a:solidFill>
                          <a:srgbClr val="000000"/>
                        </a:solidFill>
                        <a:latin typeface="Arial"/>
                        <a:ea typeface="Arial"/>
                        <a:cs typeface="Arial"/>
                        <a:sym typeface="Arial"/>
                      </a:endParaRPr>
                    </a:p>
                  </a:txBody>
                  <a:tcPr marL="121933" marR="121933" marT="60967" marB="60967">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900" b="0" i="0" u="none" strike="noStrike" cap="none">
                          <a:solidFill>
                            <a:srgbClr val="1B2939"/>
                          </a:solidFill>
                          <a:latin typeface="Arial"/>
                          <a:ea typeface="Arial"/>
                          <a:cs typeface="Arial"/>
                          <a:sym typeface="Arial"/>
                        </a:rPr>
                        <a:t>Bacteria, virus, animal, plant</a:t>
                      </a:r>
                      <a:endParaRPr sz="1900" u="none" strike="noStrike" cap="none"/>
                    </a:p>
                  </a:txBody>
                  <a:tcPr marL="121933" marR="121933" marT="60967" marB="60967">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6"/>
                  </a:ext>
                </a:extLst>
              </a:tr>
              <a:tr h="494467">
                <a:tc>
                  <a:txBody>
                    <a:bodyPr/>
                    <a:lstStyle/>
                    <a:p>
                      <a:pPr marL="0" marR="0" lvl="0" indent="0" algn="l" rtl="0">
                        <a:lnSpc>
                          <a:spcPct val="100000"/>
                        </a:lnSpc>
                        <a:spcBef>
                          <a:spcPts val="0"/>
                        </a:spcBef>
                        <a:spcAft>
                          <a:spcPts val="0"/>
                        </a:spcAft>
                        <a:buClr>
                          <a:srgbClr val="000000"/>
                        </a:buClr>
                        <a:buSzPts val="1400"/>
                        <a:buFont typeface="Arial"/>
                        <a:buNone/>
                      </a:pPr>
                      <a:r>
                        <a:rPr lang="en-US" sz="1900" b="1" i="0" u="none" strike="noStrike" cap="none">
                          <a:solidFill>
                            <a:srgbClr val="1B2939"/>
                          </a:solidFill>
                          <a:latin typeface="Arial"/>
                          <a:ea typeface="Arial"/>
                          <a:cs typeface="Arial"/>
                          <a:sym typeface="Arial"/>
                        </a:rPr>
                        <a:t>Substance</a:t>
                      </a:r>
                      <a:endParaRPr sz="1900" b="0" i="0" u="none" strike="noStrike" cap="none">
                        <a:solidFill>
                          <a:srgbClr val="000000"/>
                        </a:solidFill>
                        <a:latin typeface="Arial"/>
                        <a:ea typeface="Arial"/>
                        <a:cs typeface="Arial"/>
                        <a:sym typeface="Arial"/>
                      </a:endParaRPr>
                    </a:p>
                  </a:txBody>
                  <a:tcPr marL="121933" marR="121933" marT="60967" marB="60967">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900" b="0" i="0" u="none" strike="noStrike" cap="none">
                          <a:solidFill>
                            <a:srgbClr val="1B2939"/>
                          </a:solidFill>
                          <a:latin typeface="Arial"/>
                          <a:ea typeface="Arial"/>
                          <a:cs typeface="Arial"/>
                          <a:sym typeface="Arial"/>
                        </a:rPr>
                        <a:t>Biological／chemical substance, plasma, protein</a:t>
                      </a:r>
                      <a:endParaRPr sz="1900" u="none" strike="noStrike" cap="none"/>
                    </a:p>
                  </a:txBody>
                  <a:tcPr marL="121933" marR="121933" marT="60967" marB="60967">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7"/>
                  </a:ext>
                </a:extLst>
              </a:tr>
              <a:tr h="690893">
                <a:tc>
                  <a:txBody>
                    <a:bodyPr/>
                    <a:lstStyle/>
                    <a:p>
                      <a:pPr marL="0" marR="0" lvl="0" indent="0" algn="l" rtl="0">
                        <a:lnSpc>
                          <a:spcPct val="100000"/>
                        </a:lnSpc>
                        <a:spcBef>
                          <a:spcPts val="0"/>
                        </a:spcBef>
                        <a:spcAft>
                          <a:spcPts val="0"/>
                        </a:spcAft>
                        <a:buClr>
                          <a:srgbClr val="000000"/>
                        </a:buClr>
                        <a:buSzPts val="1400"/>
                        <a:buFont typeface="Arial"/>
                        <a:buNone/>
                      </a:pPr>
                      <a:r>
                        <a:rPr lang="en-US" sz="1900" b="1" i="0" u="none" strike="noStrike" cap="none">
                          <a:solidFill>
                            <a:srgbClr val="1B2939"/>
                          </a:solidFill>
                          <a:latin typeface="Arial"/>
                          <a:ea typeface="Arial"/>
                          <a:cs typeface="Arial"/>
                          <a:sym typeface="Arial"/>
                        </a:rPr>
                        <a:t>Environment or geographical location</a:t>
                      </a:r>
                      <a:endParaRPr sz="1900" b="0" i="0" u="none" strike="noStrike" cap="none">
                        <a:solidFill>
                          <a:srgbClr val="000000"/>
                        </a:solidFill>
                        <a:latin typeface="Arial"/>
                        <a:ea typeface="Arial"/>
                        <a:cs typeface="Arial"/>
                        <a:sym typeface="Arial"/>
                      </a:endParaRPr>
                    </a:p>
                  </a:txBody>
                  <a:tcPr marL="121933" marR="121933" marT="60967" marB="60967">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900" b="0" i="0" u="none" strike="noStrike" cap="none">
                          <a:solidFill>
                            <a:srgbClr val="1B2939"/>
                          </a:solidFill>
                          <a:latin typeface="Arial"/>
                          <a:ea typeface="Arial"/>
                          <a:cs typeface="Arial"/>
                          <a:sym typeface="Arial"/>
                        </a:rPr>
                        <a:t>Countries, languages, hospital, department, clinics, community environment</a:t>
                      </a:r>
                      <a:endParaRPr sz="1900" u="none" strike="noStrike" cap="none"/>
                    </a:p>
                  </a:txBody>
                  <a:tcPr marL="121933" marR="121933" marT="60967" marB="60967">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8"/>
                  </a:ext>
                </a:extLst>
              </a:tr>
            </a:tbl>
          </a:graphicData>
        </a:graphic>
      </p:graphicFrame>
      <p:sp>
        <p:nvSpPr>
          <p:cNvPr id="556" name="Google Shape;556;p21"/>
          <p:cNvSpPr/>
          <p:nvPr/>
        </p:nvSpPr>
        <p:spPr>
          <a:xfrm>
            <a:off x="1" y="0"/>
            <a:ext cx="86100" cy="6858000"/>
          </a:xfrm>
          <a:prstGeom prst="rect">
            <a:avLst/>
          </a:prstGeom>
          <a:solidFill>
            <a:srgbClr val="25ACB8"/>
          </a:solidFill>
          <a:ln>
            <a:noFill/>
          </a:ln>
        </p:spPr>
        <p:txBody>
          <a:bodyPr spcFirstLastPara="1" wrap="square" lIns="91400" tIns="45700" rIns="91400" bIns="45700" anchor="ctr" anchorCtr="0">
            <a:noAutofit/>
          </a:bodyPr>
          <a:lstStyle/>
          <a:p>
            <a:pPr algn="ctr">
              <a:buClr>
                <a:srgbClr val="000000"/>
              </a:buClr>
              <a:buSzPts val="1800"/>
            </a:pPr>
            <a:endParaRPr>
              <a:solidFill>
                <a:schemeClr val="lt1"/>
              </a:solidFill>
              <a:latin typeface="Calibri"/>
              <a:ea typeface="Calibri"/>
              <a:cs typeface="Calibri"/>
              <a:sym typeface="Calibri"/>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GS European Glaucoma Society">
            <a:extLst>
              <a:ext uri="{FF2B5EF4-FFF2-40B4-BE49-F238E27FC236}">
                <a16:creationId xmlns:a16="http://schemas.microsoft.com/office/drawing/2014/main" id="{3AF506A9-4D8A-F90F-74E1-5AB75B57F49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99161" y="600994"/>
            <a:ext cx="2854735" cy="285473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Member Resources - American Glaucoma Society">
            <a:extLst>
              <a:ext uri="{FF2B5EF4-FFF2-40B4-BE49-F238E27FC236}">
                <a16:creationId xmlns:a16="http://schemas.microsoft.com/office/drawing/2014/main" id="{9626D1FA-25AE-5BDF-34A2-D2CB199499D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46124" y="1047286"/>
            <a:ext cx="5219700" cy="219075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World Glaucoma Association (WGA)">
            <a:extLst>
              <a:ext uri="{FF2B5EF4-FFF2-40B4-BE49-F238E27FC236}">
                <a16:creationId xmlns:a16="http://schemas.microsoft.com/office/drawing/2014/main" id="{407371A7-2531-C0B3-02CE-432E25710D8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68782" y="3897765"/>
            <a:ext cx="6054436" cy="21970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871918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30"/>
                                        </p:tgtEl>
                                        <p:attrNameLst>
                                          <p:attrName>style.visibility</p:attrName>
                                        </p:attrNameLst>
                                      </p:cBhvr>
                                      <p:to>
                                        <p:strVal val="visible"/>
                                      </p:to>
                                    </p:set>
                                    <p:animEffect transition="in" filter="fade">
                                      <p:cBhvr>
                                        <p:cTn id="7" dur="500"/>
                                        <p:tgtEl>
                                          <p:spTgt spid="10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17560A-3B97-447D-B1FA-264A66226774}"/>
              </a:ext>
            </a:extLst>
          </p:cNvPr>
          <p:cNvSpPr>
            <a:spLocks noGrp="1"/>
          </p:cNvSpPr>
          <p:nvPr>
            <p:ph type="ctrTitle"/>
          </p:nvPr>
        </p:nvSpPr>
        <p:spPr>
          <a:xfrm>
            <a:off x="3423146" y="986475"/>
            <a:ext cx="5287314" cy="2387600"/>
          </a:xfrm>
        </p:spPr>
        <p:txBody>
          <a:bodyPr>
            <a:normAutofit/>
          </a:bodyPr>
          <a:lstStyle/>
          <a:p>
            <a:r>
              <a:rPr lang="en-GB" sz="8800" b="1" dirty="0"/>
              <a:t>Thank you</a:t>
            </a:r>
          </a:p>
        </p:txBody>
      </p:sp>
      <p:pic>
        <p:nvPicPr>
          <p:cNvPr id="4" name="Picture 2" descr="Image result for moorfields eye charity logo">
            <a:extLst>
              <a:ext uri="{FF2B5EF4-FFF2-40B4-BE49-F238E27FC236}">
                <a16:creationId xmlns:a16="http://schemas.microsoft.com/office/drawing/2014/main" id="{99C4A903-6940-4802-9B7D-CB7FD095E31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0000" t="22135" r="9584" b="21535"/>
          <a:stretch/>
        </p:blipFill>
        <p:spPr bwMode="auto">
          <a:xfrm>
            <a:off x="8932825" y="3874016"/>
            <a:ext cx="2399095" cy="882272"/>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F9A9E5AE-A89D-49AE-8161-98F9CEBC3967}"/>
              </a:ext>
            </a:extLst>
          </p:cNvPr>
          <p:cNvSpPr/>
          <p:nvPr/>
        </p:nvSpPr>
        <p:spPr>
          <a:xfrm>
            <a:off x="0" y="6334776"/>
            <a:ext cx="466927" cy="523224"/>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03C722E6-2951-4C22-BA97-3BBFC57E0C46}"/>
              </a:ext>
            </a:extLst>
          </p:cNvPr>
          <p:cNvSpPr/>
          <p:nvPr/>
        </p:nvSpPr>
        <p:spPr>
          <a:xfrm>
            <a:off x="466927" y="6334776"/>
            <a:ext cx="466927" cy="52322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04DBD903-42E9-43F5-8460-66844A9751AA}"/>
              </a:ext>
            </a:extLst>
          </p:cNvPr>
          <p:cNvSpPr/>
          <p:nvPr/>
        </p:nvSpPr>
        <p:spPr>
          <a:xfrm>
            <a:off x="933854" y="6334776"/>
            <a:ext cx="466927" cy="52322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4F6DC065-7D81-4A87-8446-D4098FA7FA9C}"/>
              </a:ext>
            </a:extLst>
          </p:cNvPr>
          <p:cNvSpPr/>
          <p:nvPr/>
        </p:nvSpPr>
        <p:spPr>
          <a:xfrm>
            <a:off x="1400781" y="6334776"/>
            <a:ext cx="466927" cy="523224"/>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D82564C6-D4AE-4339-BD19-84036CB27537}"/>
              </a:ext>
            </a:extLst>
          </p:cNvPr>
          <p:cNvSpPr/>
          <p:nvPr/>
        </p:nvSpPr>
        <p:spPr>
          <a:xfrm>
            <a:off x="1867708" y="6334776"/>
            <a:ext cx="466927" cy="523224"/>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3DC72E88-0E58-4913-B397-2E7D0612A865}"/>
              </a:ext>
            </a:extLst>
          </p:cNvPr>
          <p:cNvSpPr/>
          <p:nvPr/>
        </p:nvSpPr>
        <p:spPr>
          <a:xfrm>
            <a:off x="2334635" y="6334776"/>
            <a:ext cx="466927" cy="523224"/>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65C53D49-3A6F-4CD6-AF24-21EB192D43A2}"/>
              </a:ext>
            </a:extLst>
          </p:cNvPr>
          <p:cNvSpPr/>
          <p:nvPr/>
        </p:nvSpPr>
        <p:spPr>
          <a:xfrm>
            <a:off x="2801562" y="6334776"/>
            <a:ext cx="466927" cy="523224"/>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14DD0609-31C3-44B9-9682-D751FF80E8A1}"/>
              </a:ext>
            </a:extLst>
          </p:cNvPr>
          <p:cNvSpPr/>
          <p:nvPr/>
        </p:nvSpPr>
        <p:spPr>
          <a:xfrm>
            <a:off x="3268489" y="6334776"/>
            <a:ext cx="466927" cy="52322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70354425-E9F8-4EB4-AA95-EE741FB1A9EC}"/>
              </a:ext>
            </a:extLst>
          </p:cNvPr>
          <p:cNvSpPr/>
          <p:nvPr/>
        </p:nvSpPr>
        <p:spPr>
          <a:xfrm>
            <a:off x="3735416" y="6334776"/>
            <a:ext cx="466927" cy="523224"/>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D32CD9AA-FCFD-4ECA-9E1E-221346CC17B1}"/>
              </a:ext>
            </a:extLst>
          </p:cNvPr>
          <p:cNvSpPr/>
          <p:nvPr/>
        </p:nvSpPr>
        <p:spPr>
          <a:xfrm>
            <a:off x="4202343" y="6334776"/>
            <a:ext cx="466927" cy="523224"/>
          </a:xfrm>
          <a:prstGeom prst="rect">
            <a:avLst/>
          </a:prstGeom>
          <a:solidFill>
            <a:srgbClr val="FF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E3E31936-5053-46D8-BA55-915A6E51EB8F}"/>
              </a:ext>
            </a:extLst>
          </p:cNvPr>
          <p:cNvSpPr/>
          <p:nvPr/>
        </p:nvSpPr>
        <p:spPr>
          <a:xfrm>
            <a:off x="4669270" y="6334776"/>
            <a:ext cx="466927" cy="5232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5003BA08-A83D-43BC-87A3-F3364E4F5FE0}"/>
              </a:ext>
            </a:extLst>
          </p:cNvPr>
          <p:cNvSpPr/>
          <p:nvPr/>
        </p:nvSpPr>
        <p:spPr>
          <a:xfrm>
            <a:off x="5136197" y="6334776"/>
            <a:ext cx="466927" cy="523224"/>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8BF83D80-7991-4E30-8DA4-7E7A73ED1C65}"/>
              </a:ext>
            </a:extLst>
          </p:cNvPr>
          <p:cNvSpPr/>
          <p:nvPr/>
        </p:nvSpPr>
        <p:spPr>
          <a:xfrm>
            <a:off x="5599876" y="6334776"/>
            <a:ext cx="466927" cy="523224"/>
          </a:xfrm>
          <a:prstGeom prst="rect">
            <a:avLst/>
          </a:prstGeom>
          <a:solidFill>
            <a:srgbClr val="FFF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E4D1A9A7-D900-4A6C-8CB3-895FE0AA776E}"/>
              </a:ext>
            </a:extLst>
          </p:cNvPr>
          <p:cNvSpPr/>
          <p:nvPr/>
        </p:nvSpPr>
        <p:spPr>
          <a:xfrm>
            <a:off x="6066803" y="6334776"/>
            <a:ext cx="466927" cy="523224"/>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F63460AB-1AAC-4D0E-A3A9-D03994B2EBD5}"/>
              </a:ext>
            </a:extLst>
          </p:cNvPr>
          <p:cNvSpPr/>
          <p:nvPr/>
        </p:nvSpPr>
        <p:spPr>
          <a:xfrm>
            <a:off x="6533730" y="6334776"/>
            <a:ext cx="466927" cy="523224"/>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799B6EEB-422E-4B9F-BE84-AB72BF59A8F1}"/>
              </a:ext>
            </a:extLst>
          </p:cNvPr>
          <p:cNvSpPr/>
          <p:nvPr/>
        </p:nvSpPr>
        <p:spPr>
          <a:xfrm>
            <a:off x="7000657" y="6334776"/>
            <a:ext cx="466927" cy="523224"/>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818A1ED1-4938-4BB8-A41D-73DD7D40E022}"/>
              </a:ext>
            </a:extLst>
          </p:cNvPr>
          <p:cNvSpPr/>
          <p:nvPr/>
        </p:nvSpPr>
        <p:spPr>
          <a:xfrm>
            <a:off x="7467584" y="6334776"/>
            <a:ext cx="466927" cy="52322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311DE310-618F-43B0-87C4-37C96A881A39}"/>
              </a:ext>
            </a:extLst>
          </p:cNvPr>
          <p:cNvSpPr/>
          <p:nvPr/>
        </p:nvSpPr>
        <p:spPr>
          <a:xfrm>
            <a:off x="7934511" y="6334776"/>
            <a:ext cx="466927" cy="52322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B5679AD1-1610-46E7-A178-6D998A03D614}"/>
              </a:ext>
            </a:extLst>
          </p:cNvPr>
          <p:cNvSpPr/>
          <p:nvPr/>
        </p:nvSpPr>
        <p:spPr>
          <a:xfrm>
            <a:off x="8401438" y="6334776"/>
            <a:ext cx="466927" cy="523224"/>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89D80591-CEBE-4F19-A9EE-F9D7B3A48D9D}"/>
              </a:ext>
            </a:extLst>
          </p:cNvPr>
          <p:cNvSpPr/>
          <p:nvPr/>
        </p:nvSpPr>
        <p:spPr>
          <a:xfrm>
            <a:off x="8868365" y="6334776"/>
            <a:ext cx="466927" cy="523224"/>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BB9E31B0-EC39-4F9F-B594-07572A774798}"/>
              </a:ext>
            </a:extLst>
          </p:cNvPr>
          <p:cNvSpPr/>
          <p:nvPr/>
        </p:nvSpPr>
        <p:spPr>
          <a:xfrm>
            <a:off x="9335292" y="6334776"/>
            <a:ext cx="466927" cy="523224"/>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4CB43474-F494-4B0D-8F50-125F2CF4C77B}"/>
              </a:ext>
            </a:extLst>
          </p:cNvPr>
          <p:cNvSpPr/>
          <p:nvPr/>
        </p:nvSpPr>
        <p:spPr>
          <a:xfrm>
            <a:off x="9802219" y="6334776"/>
            <a:ext cx="466927" cy="523224"/>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F674086F-0EBA-48B3-AEAF-583FDAD5749A}"/>
              </a:ext>
            </a:extLst>
          </p:cNvPr>
          <p:cNvSpPr/>
          <p:nvPr/>
        </p:nvSpPr>
        <p:spPr>
          <a:xfrm>
            <a:off x="10269146" y="6334776"/>
            <a:ext cx="466927" cy="52322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9E6B748F-3DBC-4752-81B8-A2D69D0E2265}"/>
              </a:ext>
            </a:extLst>
          </p:cNvPr>
          <p:cNvSpPr/>
          <p:nvPr/>
        </p:nvSpPr>
        <p:spPr>
          <a:xfrm>
            <a:off x="10736073" y="6334776"/>
            <a:ext cx="466927" cy="523224"/>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617014EB-F21F-48A7-9016-CDF3055BE45F}"/>
              </a:ext>
            </a:extLst>
          </p:cNvPr>
          <p:cNvSpPr/>
          <p:nvPr/>
        </p:nvSpPr>
        <p:spPr>
          <a:xfrm>
            <a:off x="11203000" y="6334776"/>
            <a:ext cx="466927" cy="523224"/>
          </a:xfrm>
          <a:prstGeom prst="rect">
            <a:avLst/>
          </a:prstGeom>
          <a:solidFill>
            <a:srgbClr val="FF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12AFBA27-69DA-4C3B-8003-C4F8378C5088}"/>
              </a:ext>
            </a:extLst>
          </p:cNvPr>
          <p:cNvSpPr/>
          <p:nvPr/>
        </p:nvSpPr>
        <p:spPr>
          <a:xfrm>
            <a:off x="11669927" y="6334776"/>
            <a:ext cx="466927" cy="5232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B3BD02B5-78BC-4624-8C0D-339BE703B0B0}"/>
              </a:ext>
            </a:extLst>
          </p:cNvPr>
          <p:cNvSpPr/>
          <p:nvPr/>
        </p:nvSpPr>
        <p:spPr>
          <a:xfrm>
            <a:off x="12136855" y="6334776"/>
            <a:ext cx="55146" cy="523224"/>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6" name="Picture 2" descr="x-raw-image:///882a64e43f3b5b6c7dc848d4d351f839...">
            <a:extLst>
              <a:ext uri="{FF2B5EF4-FFF2-40B4-BE49-F238E27FC236}">
                <a16:creationId xmlns:a16="http://schemas.microsoft.com/office/drawing/2014/main" id="{804732E4-845A-4A95-8553-FF7D26CB03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8682" y="3970428"/>
            <a:ext cx="2851505" cy="882272"/>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Text&#10;&#10;Description automatically generated">
            <a:extLst>
              <a:ext uri="{FF2B5EF4-FFF2-40B4-BE49-F238E27FC236}">
                <a16:creationId xmlns:a16="http://schemas.microsoft.com/office/drawing/2014/main" id="{4B2DA17D-29AB-3A23-C5A7-693845AD41B0}"/>
              </a:ext>
            </a:extLst>
          </p:cNvPr>
          <p:cNvPicPr>
            <a:picLocks noChangeAspect="1"/>
          </p:cNvPicPr>
          <p:nvPr/>
        </p:nvPicPr>
        <p:blipFill>
          <a:blip r:embed="rId4"/>
          <a:stretch>
            <a:fillRect/>
          </a:stretch>
        </p:blipFill>
        <p:spPr>
          <a:xfrm>
            <a:off x="4457318" y="3865571"/>
            <a:ext cx="3944120" cy="899162"/>
          </a:xfrm>
          <a:prstGeom prst="rect">
            <a:avLst/>
          </a:prstGeom>
        </p:spPr>
      </p:pic>
      <p:pic>
        <p:nvPicPr>
          <p:cNvPr id="1026" name="Picture 2" descr="Contact Alcon Research Institute | Alcon.com">
            <a:extLst>
              <a:ext uri="{FF2B5EF4-FFF2-40B4-BE49-F238E27FC236}">
                <a16:creationId xmlns:a16="http://schemas.microsoft.com/office/drawing/2014/main" id="{31D9BF5D-4451-4383-FB80-134C2714C9C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02343" y="4976655"/>
            <a:ext cx="1074932" cy="107493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Logo">
            <a:extLst>
              <a:ext uri="{FF2B5EF4-FFF2-40B4-BE49-F238E27FC236}">
                <a16:creationId xmlns:a16="http://schemas.microsoft.com/office/drawing/2014/main" id="{8489C3EE-C858-41BC-CF37-85CF98FF18B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67193" y="5064004"/>
            <a:ext cx="2640682" cy="90023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Image result for moorfields eye hospital">
            <a:extLst>
              <a:ext uri="{FF2B5EF4-FFF2-40B4-BE49-F238E27FC236}">
                <a16:creationId xmlns:a16="http://schemas.microsoft.com/office/drawing/2014/main" id="{A2F11F07-A896-7643-87DE-7846F88B9E02}"/>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r="27369"/>
          <a:stretch/>
        </p:blipFill>
        <p:spPr bwMode="auto">
          <a:xfrm>
            <a:off x="555016" y="523224"/>
            <a:ext cx="3618149" cy="9144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UCL Institute of Ophthalmology | LinkedIn">
            <a:extLst>
              <a:ext uri="{FF2B5EF4-FFF2-40B4-BE49-F238E27FC236}">
                <a16:creationId xmlns:a16="http://schemas.microsoft.com/office/drawing/2014/main" id="{CEB1CB6B-2092-D93A-27D8-09C060FC5361}"/>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15501" t="39489" r="13000" b="14999"/>
          <a:stretch/>
        </p:blipFill>
        <p:spPr bwMode="auto">
          <a:xfrm>
            <a:off x="9535474" y="129563"/>
            <a:ext cx="2265052" cy="14417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4022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76"/>
        <p:cNvGrpSpPr/>
        <p:nvPr/>
      </p:nvGrpSpPr>
      <p:grpSpPr>
        <a:xfrm>
          <a:off x="0" y="0"/>
          <a:ext cx="0" cy="0"/>
          <a:chOff x="0" y="0"/>
          <a:chExt cx="0" cy="0"/>
        </a:xfrm>
      </p:grpSpPr>
      <p:pic>
        <p:nvPicPr>
          <p:cNvPr id="577" name="Google Shape;577;p25"/>
          <p:cNvPicPr preferRelativeResize="0"/>
          <p:nvPr/>
        </p:nvPicPr>
        <p:blipFill rotWithShape="1">
          <a:blip r:embed="rId3">
            <a:alphaModFix/>
          </a:blip>
          <a:srcRect r="5962" b="16065"/>
          <a:stretch/>
        </p:blipFill>
        <p:spPr>
          <a:xfrm>
            <a:off x="1143001" y="1428902"/>
            <a:ext cx="9458900" cy="4748751"/>
          </a:xfrm>
          <a:prstGeom prst="rect">
            <a:avLst/>
          </a:prstGeom>
          <a:noFill/>
          <a:ln>
            <a:noFill/>
          </a:ln>
        </p:spPr>
      </p:pic>
      <p:pic>
        <p:nvPicPr>
          <p:cNvPr id="578" name="Google Shape;578;p25"/>
          <p:cNvPicPr preferRelativeResize="0"/>
          <p:nvPr/>
        </p:nvPicPr>
        <p:blipFill rotWithShape="1">
          <a:blip r:embed="rId4">
            <a:alphaModFix/>
          </a:blip>
          <a:srcRect/>
          <a:stretch/>
        </p:blipFill>
        <p:spPr>
          <a:xfrm>
            <a:off x="7073547" y="2103951"/>
            <a:ext cx="535500" cy="535500"/>
          </a:xfrm>
          <a:prstGeom prst="rect">
            <a:avLst/>
          </a:prstGeom>
          <a:noFill/>
          <a:ln>
            <a:noFill/>
          </a:ln>
        </p:spPr>
      </p:pic>
      <p:pic>
        <p:nvPicPr>
          <p:cNvPr id="579" name="Google Shape;579;p25"/>
          <p:cNvPicPr preferRelativeResize="0"/>
          <p:nvPr/>
        </p:nvPicPr>
        <p:blipFill rotWithShape="1">
          <a:blip r:embed="rId4">
            <a:alphaModFix/>
          </a:blip>
          <a:srcRect/>
          <a:stretch/>
        </p:blipFill>
        <p:spPr>
          <a:xfrm rot="5400000">
            <a:off x="8646574" y="3510254"/>
            <a:ext cx="535500" cy="535500"/>
          </a:xfrm>
          <a:prstGeom prst="rect">
            <a:avLst/>
          </a:prstGeom>
          <a:noFill/>
          <a:ln>
            <a:noFill/>
          </a:ln>
        </p:spPr>
      </p:pic>
      <p:pic>
        <p:nvPicPr>
          <p:cNvPr id="580" name="Google Shape;580;p25"/>
          <p:cNvPicPr preferRelativeResize="0"/>
          <p:nvPr/>
        </p:nvPicPr>
        <p:blipFill rotWithShape="1">
          <a:blip r:embed="rId4">
            <a:alphaModFix/>
          </a:blip>
          <a:srcRect/>
          <a:stretch/>
        </p:blipFill>
        <p:spPr>
          <a:xfrm rot="10800000">
            <a:off x="7073547" y="4684701"/>
            <a:ext cx="535500" cy="535500"/>
          </a:xfrm>
          <a:prstGeom prst="rect">
            <a:avLst/>
          </a:prstGeom>
          <a:noFill/>
          <a:ln>
            <a:noFill/>
          </a:ln>
        </p:spPr>
      </p:pic>
      <p:pic>
        <p:nvPicPr>
          <p:cNvPr id="581" name="Google Shape;581;p25"/>
          <p:cNvPicPr preferRelativeResize="0"/>
          <p:nvPr/>
        </p:nvPicPr>
        <p:blipFill rotWithShape="1">
          <a:blip r:embed="rId4">
            <a:alphaModFix/>
          </a:blip>
          <a:srcRect/>
          <a:stretch/>
        </p:blipFill>
        <p:spPr>
          <a:xfrm rot="10800000">
            <a:off x="3871814" y="4684701"/>
            <a:ext cx="535500" cy="535500"/>
          </a:xfrm>
          <a:prstGeom prst="rect">
            <a:avLst/>
          </a:prstGeom>
          <a:noFill/>
          <a:ln>
            <a:noFill/>
          </a:ln>
        </p:spPr>
      </p:pic>
      <p:pic>
        <p:nvPicPr>
          <p:cNvPr id="582" name="Google Shape;582;p25"/>
          <p:cNvPicPr preferRelativeResize="0"/>
          <p:nvPr/>
        </p:nvPicPr>
        <p:blipFill rotWithShape="1">
          <a:blip r:embed="rId4">
            <a:alphaModFix/>
          </a:blip>
          <a:srcRect/>
          <a:stretch/>
        </p:blipFill>
        <p:spPr>
          <a:xfrm rot="-5400000">
            <a:off x="2424339" y="3510254"/>
            <a:ext cx="535500" cy="535500"/>
          </a:xfrm>
          <a:prstGeom prst="rect">
            <a:avLst/>
          </a:prstGeom>
          <a:noFill/>
          <a:ln>
            <a:noFill/>
          </a:ln>
        </p:spPr>
      </p:pic>
      <p:sp>
        <p:nvSpPr>
          <p:cNvPr id="583" name="Google Shape;583;p25"/>
          <p:cNvSpPr/>
          <p:nvPr/>
        </p:nvSpPr>
        <p:spPr>
          <a:xfrm>
            <a:off x="4221211" y="1428901"/>
            <a:ext cx="86100" cy="2337300"/>
          </a:xfrm>
          <a:prstGeom prst="rect">
            <a:avLst/>
          </a:prstGeom>
          <a:solidFill>
            <a:srgbClr val="124E6B"/>
          </a:solidFill>
          <a:ln w="9525" cap="flat" cmpd="sng">
            <a:solidFill>
              <a:schemeClr val="lt1"/>
            </a:solidFill>
            <a:prstDash val="solid"/>
            <a:round/>
            <a:headEnd type="none" w="sm" len="sm"/>
            <a:tailEnd type="none" w="sm" len="sm"/>
          </a:ln>
        </p:spPr>
        <p:txBody>
          <a:bodyPr spcFirstLastPara="1" wrap="square" lIns="91400" tIns="45700" rIns="91400" bIns="45700" anchor="ctr" anchorCtr="0">
            <a:noAutofit/>
          </a:bodyPr>
          <a:lstStyle/>
          <a:p>
            <a:pPr algn="ctr"/>
            <a:endParaRPr>
              <a:solidFill>
                <a:srgbClr val="FFFFFF"/>
              </a:solidFill>
              <a:latin typeface="Calibri"/>
              <a:ea typeface="Calibri"/>
              <a:cs typeface="Calibri"/>
              <a:sym typeface="Calibri"/>
            </a:endParaRPr>
          </a:p>
        </p:txBody>
      </p:sp>
      <p:sp>
        <p:nvSpPr>
          <p:cNvPr id="584" name="Google Shape;584;p25"/>
          <p:cNvSpPr txBox="1"/>
          <p:nvPr/>
        </p:nvSpPr>
        <p:spPr>
          <a:xfrm>
            <a:off x="513369" y="601647"/>
            <a:ext cx="10463100" cy="646290"/>
          </a:xfrm>
          <a:prstGeom prst="rect">
            <a:avLst/>
          </a:prstGeom>
          <a:noFill/>
          <a:ln>
            <a:noFill/>
          </a:ln>
        </p:spPr>
        <p:txBody>
          <a:bodyPr spcFirstLastPara="1" wrap="square" lIns="91400" tIns="45700" rIns="91400" bIns="45700" anchor="t" anchorCtr="0">
            <a:spAutoFit/>
          </a:bodyPr>
          <a:lstStyle/>
          <a:p>
            <a:pPr>
              <a:lnSpc>
                <a:spcPct val="90000"/>
              </a:lnSpc>
              <a:buClr>
                <a:srgbClr val="003865"/>
              </a:buClr>
              <a:buSzPts val="3200"/>
            </a:pPr>
            <a:r>
              <a:rPr lang="en-US" sz="4000" b="1">
                <a:solidFill>
                  <a:srgbClr val="003865"/>
                </a:solidFill>
                <a:latin typeface="Arial"/>
                <a:ea typeface="Arial"/>
                <a:cs typeface="Arial"/>
                <a:sym typeface="Arial"/>
              </a:rPr>
              <a:t>How is SNOMED CT used?</a:t>
            </a:r>
            <a:endParaRPr sz="2400"/>
          </a:p>
        </p:txBody>
      </p:sp>
      <p:sp>
        <p:nvSpPr>
          <p:cNvPr id="585" name="Google Shape;585;p25"/>
          <p:cNvSpPr/>
          <p:nvPr/>
        </p:nvSpPr>
        <p:spPr>
          <a:xfrm>
            <a:off x="1" y="0"/>
            <a:ext cx="86100" cy="6858000"/>
          </a:xfrm>
          <a:prstGeom prst="rect">
            <a:avLst/>
          </a:prstGeom>
          <a:solidFill>
            <a:srgbClr val="F8A73D"/>
          </a:solidFill>
          <a:ln>
            <a:noFill/>
          </a:ln>
        </p:spPr>
        <p:txBody>
          <a:bodyPr spcFirstLastPara="1" wrap="square" lIns="91400" tIns="45700" rIns="91400" bIns="45700" anchor="ctr" anchorCtr="0">
            <a:noAutofit/>
          </a:bodyPr>
          <a:lstStyle/>
          <a:p>
            <a:pPr algn="ctr">
              <a:buClr>
                <a:srgbClr val="000000"/>
              </a:buClr>
              <a:buSzPts val="1800"/>
            </a:pPr>
            <a:endParaRPr>
              <a:solidFill>
                <a:schemeClr val="lt1"/>
              </a:solidFill>
              <a:latin typeface="Calibri"/>
              <a:ea typeface="Calibri"/>
              <a:cs typeface="Calibri"/>
              <a:sym typeface="Calibri"/>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3" name="Picture 2">
            <a:extLst>
              <a:ext uri="{FF2B5EF4-FFF2-40B4-BE49-F238E27FC236}">
                <a16:creationId xmlns:a16="http://schemas.microsoft.com/office/drawing/2014/main" id="{ACC874CB-A1C8-D096-C30D-473B7CE5EA4F}"/>
              </a:ext>
            </a:extLst>
          </p:cNvPr>
          <p:cNvPicPr>
            <a:picLocks noChangeAspect="1"/>
          </p:cNvPicPr>
          <p:nvPr/>
        </p:nvPicPr>
        <p:blipFill rotWithShape="1">
          <a:blip r:embed="rId2"/>
          <a:srcRect r="15540"/>
          <a:stretch/>
        </p:blipFill>
        <p:spPr>
          <a:xfrm>
            <a:off x="20" y="1282"/>
            <a:ext cx="12191980" cy="6856718"/>
          </a:xfrm>
          <a:prstGeom prst="rect">
            <a:avLst/>
          </a:prstGeom>
        </p:spPr>
      </p:pic>
    </p:spTree>
    <p:extLst>
      <p:ext uri="{BB962C8B-B14F-4D97-AF65-F5344CB8AC3E}">
        <p14:creationId xmlns:p14="http://schemas.microsoft.com/office/powerpoint/2010/main" val="284501418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 name="TextBox 107"/>
          <p:cNvSpPr txBox="1"/>
          <p:nvPr/>
        </p:nvSpPr>
        <p:spPr>
          <a:xfrm>
            <a:off x="7510536" y="2630559"/>
            <a:ext cx="3519760" cy="1138038"/>
          </a:xfrm>
          <a:prstGeom prst="rect">
            <a:avLst/>
          </a:prstGeom>
          <a:noFill/>
        </p:spPr>
        <p:txBody>
          <a:bodyPr wrap="square" rtlCol="0">
            <a:noAutofit/>
          </a:bodyPr>
          <a:lstStyle/>
          <a:p>
            <a:pPr algn="ctr"/>
            <a:r>
              <a:rPr lang="en-GB" sz="2400" dirty="0">
                <a:ea typeface="Open Sans" panose="020B0606030504020204" pitchFamily="34" charset="0"/>
                <a:cs typeface="Open Sans" panose="020B0606030504020204" pitchFamily="34" charset="0"/>
              </a:rPr>
              <a:t>Install base, Nov 2021:</a:t>
            </a:r>
          </a:p>
          <a:p>
            <a:pPr algn="ctr"/>
            <a:r>
              <a:rPr lang="en-GB" sz="2400" dirty="0">
                <a:ea typeface="Open Sans" panose="020B0606030504020204" pitchFamily="34" charset="0"/>
                <a:cs typeface="Open Sans" panose="020B0606030504020204" pitchFamily="34" charset="0"/>
              </a:rPr>
              <a:t>~200 hospitals;</a:t>
            </a:r>
          </a:p>
          <a:p>
            <a:pPr algn="ctr"/>
            <a:r>
              <a:rPr lang="en-GB" sz="2400" dirty="0">
                <a:ea typeface="Open Sans" panose="020B0606030504020204" pitchFamily="34" charset="0"/>
                <a:cs typeface="Open Sans" panose="020B0606030504020204" pitchFamily="34" charset="0"/>
              </a:rPr>
              <a:t>70% of NHS Trusts</a:t>
            </a:r>
          </a:p>
          <a:p>
            <a:pPr algn="ctr"/>
            <a:endParaRPr lang="en-GB" sz="2400" dirty="0">
              <a:ea typeface="Open Sans" panose="020B0606030504020204" pitchFamily="34" charset="0"/>
              <a:cs typeface="Open Sans" panose="020B0606030504020204" pitchFamily="34" charset="0"/>
            </a:endParaRPr>
          </a:p>
          <a:p>
            <a:pPr algn="ctr"/>
            <a:endParaRPr lang="en-GB" sz="2400" dirty="0">
              <a:ea typeface="Open Sans" panose="020B0606030504020204" pitchFamily="34" charset="0"/>
              <a:cs typeface="Open Sans" panose="020B0606030504020204" pitchFamily="34" charset="0"/>
            </a:endParaRPr>
          </a:p>
        </p:txBody>
      </p:sp>
      <p:grpSp>
        <p:nvGrpSpPr>
          <p:cNvPr id="2" name="Group 1"/>
          <p:cNvGrpSpPr/>
          <p:nvPr/>
        </p:nvGrpSpPr>
        <p:grpSpPr>
          <a:xfrm>
            <a:off x="2989910" y="1618771"/>
            <a:ext cx="4169092" cy="4729945"/>
            <a:chOff x="945351" y="1245405"/>
            <a:chExt cx="4667885" cy="5427662"/>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45351" y="1245405"/>
              <a:ext cx="4645025" cy="5427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Oval 5"/>
            <p:cNvSpPr/>
            <p:nvPr/>
          </p:nvSpPr>
          <p:spPr>
            <a:xfrm>
              <a:off x="4296563" y="4244192"/>
              <a:ext cx="104775" cy="106363"/>
            </a:xfrm>
            <a:prstGeom prst="ellipse">
              <a:avLst/>
            </a:prstGeom>
            <a:solidFill>
              <a:srgbClr val="5B9BD5">
                <a:lumMod val="60000"/>
                <a:lumOff val="40000"/>
              </a:srgbClr>
            </a:solidFill>
            <a:ln w="15875" cap="flat" cmpd="sng" algn="ctr">
              <a:solidFill>
                <a:srgbClr val="5B9BD5">
                  <a:lumMod val="75000"/>
                </a:srgbClr>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7" name="Oval 6"/>
            <p:cNvSpPr/>
            <p:nvPr/>
          </p:nvSpPr>
          <p:spPr>
            <a:xfrm>
              <a:off x="4791863" y="5522130"/>
              <a:ext cx="104775" cy="106362"/>
            </a:xfrm>
            <a:prstGeom prst="ellipse">
              <a:avLst/>
            </a:prstGeom>
            <a:solidFill>
              <a:srgbClr val="5B9BD5">
                <a:lumMod val="60000"/>
                <a:lumOff val="40000"/>
              </a:srgbClr>
            </a:solidFill>
            <a:ln w="15875" cap="flat" cmpd="sng" algn="ctr">
              <a:solidFill>
                <a:srgbClr val="5B9BD5">
                  <a:lumMod val="75000"/>
                </a:srgbClr>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8" name="Oval 7"/>
            <p:cNvSpPr/>
            <p:nvPr/>
          </p:nvSpPr>
          <p:spPr>
            <a:xfrm>
              <a:off x="4904576" y="5503080"/>
              <a:ext cx="104775" cy="106362"/>
            </a:xfrm>
            <a:prstGeom prst="ellipse">
              <a:avLst/>
            </a:prstGeom>
            <a:solidFill>
              <a:srgbClr val="5B9BD5">
                <a:lumMod val="60000"/>
                <a:lumOff val="40000"/>
              </a:srgbClr>
            </a:solidFill>
            <a:ln w="15875" cap="flat" cmpd="sng" algn="ctr">
              <a:solidFill>
                <a:srgbClr val="5B9BD5">
                  <a:lumMod val="75000"/>
                </a:srgbClr>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9" name="Oval 8"/>
            <p:cNvSpPr/>
            <p:nvPr/>
          </p:nvSpPr>
          <p:spPr bwMode="auto">
            <a:xfrm>
              <a:off x="4331488" y="4187042"/>
              <a:ext cx="104775" cy="104775"/>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10" name="Oval 9"/>
            <p:cNvSpPr/>
            <p:nvPr/>
          </p:nvSpPr>
          <p:spPr bwMode="auto">
            <a:xfrm>
              <a:off x="4252113" y="4202917"/>
              <a:ext cx="104775" cy="104775"/>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11" name="Oval 10"/>
            <p:cNvSpPr/>
            <p:nvPr/>
          </p:nvSpPr>
          <p:spPr bwMode="auto">
            <a:xfrm>
              <a:off x="4150513" y="4166405"/>
              <a:ext cx="104775" cy="106362"/>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12" name="Oval 11"/>
            <p:cNvSpPr/>
            <p:nvPr/>
          </p:nvSpPr>
          <p:spPr bwMode="auto">
            <a:xfrm>
              <a:off x="4153688" y="4269592"/>
              <a:ext cx="104775" cy="104775"/>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13" name="Oval 12"/>
            <p:cNvSpPr/>
            <p:nvPr/>
          </p:nvSpPr>
          <p:spPr bwMode="auto">
            <a:xfrm>
              <a:off x="4236238" y="4282292"/>
              <a:ext cx="104775" cy="104775"/>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14" name="Oval 13"/>
            <p:cNvSpPr/>
            <p:nvPr/>
          </p:nvSpPr>
          <p:spPr bwMode="auto">
            <a:xfrm>
              <a:off x="4325138" y="4320392"/>
              <a:ext cx="104775" cy="104775"/>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15" name="Oval 14"/>
            <p:cNvSpPr/>
            <p:nvPr/>
          </p:nvSpPr>
          <p:spPr bwMode="auto">
            <a:xfrm>
              <a:off x="5285576" y="4928405"/>
              <a:ext cx="104775" cy="104775"/>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16" name="Oval 15"/>
            <p:cNvSpPr/>
            <p:nvPr/>
          </p:nvSpPr>
          <p:spPr bwMode="auto">
            <a:xfrm>
              <a:off x="3733001" y="4533117"/>
              <a:ext cx="104775" cy="106363"/>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17" name="Oval 16"/>
            <p:cNvSpPr/>
            <p:nvPr/>
          </p:nvSpPr>
          <p:spPr bwMode="auto">
            <a:xfrm>
              <a:off x="4131463" y="4990317"/>
              <a:ext cx="104775" cy="104775"/>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18" name="Oval 17"/>
            <p:cNvSpPr/>
            <p:nvPr/>
          </p:nvSpPr>
          <p:spPr bwMode="auto">
            <a:xfrm>
              <a:off x="4169563" y="5068105"/>
              <a:ext cx="104775" cy="106362"/>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19" name="Oval 18"/>
            <p:cNvSpPr/>
            <p:nvPr/>
          </p:nvSpPr>
          <p:spPr bwMode="auto">
            <a:xfrm>
              <a:off x="4207663" y="4999842"/>
              <a:ext cx="104775" cy="104775"/>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20" name="Oval 19"/>
            <p:cNvSpPr/>
            <p:nvPr/>
          </p:nvSpPr>
          <p:spPr bwMode="auto">
            <a:xfrm>
              <a:off x="4061613" y="5455455"/>
              <a:ext cx="104775" cy="106362"/>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21" name="Oval 20"/>
            <p:cNvSpPr/>
            <p:nvPr/>
          </p:nvSpPr>
          <p:spPr bwMode="auto">
            <a:xfrm>
              <a:off x="4071138" y="5379255"/>
              <a:ext cx="104775" cy="106362"/>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22" name="Oval 21"/>
            <p:cNvSpPr/>
            <p:nvPr/>
          </p:nvSpPr>
          <p:spPr bwMode="auto">
            <a:xfrm>
              <a:off x="4140988" y="5422117"/>
              <a:ext cx="104775" cy="106363"/>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23" name="Oval 22"/>
            <p:cNvSpPr/>
            <p:nvPr/>
          </p:nvSpPr>
          <p:spPr bwMode="auto">
            <a:xfrm>
              <a:off x="4801388" y="5623730"/>
              <a:ext cx="104775" cy="106362"/>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24" name="Oval 23"/>
            <p:cNvSpPr/>
            <p:nvPr/>
          </p:nvSpPr>
          <p:spPr bwMode="auto">
            <a:xfrm>
              <a:off x="4887113" y="5087155"/>
              <a:ext cx="106363" cy="106362"/>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25" name="Oval 24"/>
            <p:cNvSpPr/>
            <p:nvPr/>
          </p:nvSpPr>
          <p:spPr bwMode="auto">
            <a:xfrm>
              <a:off x="4218776" y="4085442"/>
              <a:ext cx="106362" cy="104775"/>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26" name="Oval 25"/>
            <p:cNvSpPr/>
            <p:nvPr/>
          </p:nvSpPr>
          <p:spPr bwMode="auto">
            <a:xfrm>
              <a:off x="4233063" y="4353730"/>
              <a:ext cx="106363" cy="106362"/>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27" name="Oval 26"/>
            <p:cNvSpPr/>
            <p:nvPr/>
          </p:nvSpPr>
          <p:spPr bwMode="auto">
            <a:xfrm>
              <a:off x="4345776" y="5420530"/>
              <a:ext cx="106362" cy="106362"/>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28" name="Oval 27"/>
            <p:cNvSpPr/>
            <p:nvPr/>
          </p:nvSpPr>
          <p:spPr bwMode="auto">
            <a:xfrm>
              <a:off x="5242713" y="4752192"/>
              <a:ext cx="106363" cy="106363"/>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29" name="Oval 28"/>
            <p:cNvSpPr/>
            <p:nvPr/>
          </p:nvSpPr>
          <p:spPr bwMode="auto">
            <a:xfrm>
              <a:off x="4807738" y="5058580"/>
              <a:ext cx="106363" cy="106362"/>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30" name="Oval 29"/>
            <p:cNvSpPr/>
            <p:nvPr/>
          </p:nvSpPr>
          <p:spPr>
            <a:xfrm>
              <a:off x="4682326" y="5580867"/>
              <a:ext cx="106362" cy="106363"/>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31" name="Oval 30"/>
            <p:cNvSpPr/>
            <p:nvPr/>
          </p:nvSpPr>
          <p:spPr>
            <a:xfrm>
              <a:off x="4734713" y="5674530"/>
              <a:ext cx="106363" cy="104775"/>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32" name="Oval 31"/>
            <p:cNvSpPr/>
            <p:nvPr/>
          </p:nvSpPr>
          <p:spPr>
            <a:xfrm>
              <a:off x="4761701" y="4952217"/>
              <a:ext cx="106362" cy="104775"/>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33" name="Oval 32"/>
            <p:cNvSpPr/>
            <p:nvPr/>
          </p:nvSpPr>
          <p:spPr>
            <a:xfrm>
              <a:off x="4682326" y="4963330"/>
              <a:ext cx="106362" cy="106362"/>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34" name="Oval 33"/>
            <p:cNvSpPr/>
            <p:nvPr/>
          </p:nvSpPr>
          <p:spPr>
            <a:xfrm>
              <a:off x="4466426" y="4634717"/>
              <a:ext cx="104775" cy="106363"/>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35" name="Oval 34"/>
            <p:cNvSpPr/>
            <p:nvPr/>
          </p:nvSpPr>
          <p:spPr>
            <a:xfrm>
              <a:off x="3623463" y="5663417"/>
              <a:ext cx="106363" cy="106363"/>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36" name="Oval 35"/>
            <p:cNvSpPr/>
            <p:nvPr/>
          </p:nvSpPr>
          <p:spPr>
            <a:xfrm>
              <a:off x="1961351" y="4215617"/>
              <a:ext cx="104775" cy="106363"/>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37" name="Oval 36"/>
            <p:cNvSpPr/>
            <p:nvPr/>
          </p:nvSpPr>
          <p:spPr>
            <a:xfrm>
              <a:off x="2042313" y="3440917"/>
              <a:ext cx="104775" cy="106363"/>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38" name="Oval 37"/>
            <p:cNvSpPr/>
            <p:nvPr/>
          </p:nvSpPr>
          <p:spPr>
            <a:xfrm>
              <a:off x="2628101" y="3693330"/>
              <a:ext cx="104775" cy="106362"/>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39" name="Oval 38"/>
            <p:cNvSpPr/>
            <p:nvPr/>
          </p:nvSpPr>
          <p:spPr>
            <a:xfrm>
              <a:off x="2201063" y="3482192"/>
              <a:ext cx="104775" cy="106363"/>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40" name="Oval 39"/>
            <p:cNvSpPr/>
            <p:nvPr/>
          </p:nvSpPr>
          <p:spPr>
            <a:xfrm>
              <a:off x="3994938" y="2074080"/>
              <a:ext cx="104775" cy="106362"/>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41" name="Oval 40"/>
            <p:cNvSpPr/>
            <p:nvPr/>
          </p:nvSpPr>
          <p:spPr>
            <a:xfrm>
              <a:off x="3712363" y="2540805"/>
              <a:ext cx="104775" cy="106362"/>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42" name="Oval 41"/>
            <p:cNvSpPr/>
            <p:nvPr/>
          </p:nvSpPr>
          <p:spPr>
            <a:xfrm>
              <a:off x="4202901" y="3513942"/>
              <a:ext cx="104775" cy="106363"/>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43" name="Oval 42"/>
            <p:cNvSpPr/>
            <p:nvPr/>
          </p:nvSpPr>
          <p:spPr>
            <a:xfrm>
              <a:off x="3323426" y="2929742"/>
              <a:ext cx="104775" cy="106363"/>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44" name="Oval 43"/>
            <p:cNvSpPr/>
            <p:nvPr/>
          </p:nvSpPr>
          <p:spPr>
            <a:xfrm>
              <a:off x="3744113" y="4385480"/>
              <a:ext cx="104775" cy="106362"/>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45" name="Oval 44"/>
            <p:cNvSpPr/>
            <p:nvPr/>
          </p:nvSpPr>
          <p:spPr>
            <a:xfrm>
              <a:off x="3864763" y="4396592"/>
              <a:ext cx="104775" cy="106363"/>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46" name="Oval 45"/>
            <p:cNvSpPr/>
            <p:nvPr/>
          </p:nvSpPr>
          <p:spPr>
            <a:xfrm>
              <a:off x="3818726" y="4558517"/>
              <a:ext cx="104775" cy="106363"/>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47" name="Oval 46"/>
            <p:cNvSpPr/>
            <p:nvPr/>
          </p:nvSpPr>
          <p:spPr>
            <a:xfrm>
              <a:off x="3852063" y="4691867"/>
              <a:ext cx="104775" cy="106363"/>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48" name="Oval 47"/>
            <p:cNvSpPr/>
            <p:nvPr/>
          </p:nvSpPr>
          <p:spPr>
            <a:xfrm>
              <a:off x="3888576" y="4487080"/>
              <a:ext cx="104775" cy="106362"/>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49" name="Oval 48"/>
            <p:cNvSpPr/>
            <p:nvPr/>
          </p:nvSpPr>
          <p:spPr>
            <a:xfrm>
              <a:off x="4007638" y="4755367"/>
              <a:ext cx="104775" cy="106363"/>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50" name="Oval 49"/>
            <p:cNvSpPr/>
            <p:nvPr/>
          </p:nvSpPr>
          <p:spPr>
            <a:xfrm>
              <a:off x="1766088" y="3909230"/>
              <a:ext cx="104775" cy="106362"/>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51" name="Oval 50"/>
            <p:cNvSpPr/>
            <p:nvPr/>
          </p:nvSpPr>
          <p:spPr>
            <a:xfrm>
              <a:off x="4193376" y="4918880"/>
              <a:ext cx="104775" cy="106362"/>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52" name="Oval 51"/>
            <p:cNvSpPr/>
            <p:nvPr/>
          </p:nvSpPr>
          <p:spPr>
            <a:xfrm>
              <a:off x="4269576" y="4972855"/>
              <a:ext cx="104775" cy="106362"/>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53" name="Oval 52"/>
            <p:cNvSpPr/>
            <p:nvPr/>
          </p:nvSpPr>
          <p:spPr>
            <a:xfrm>
              <a:off x="4296563" y="5844392"/>
              <a:ext cx="104775" cy="106363"/>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54" name="Oval 53"/>
            <p:cNvSpPr/>
            <p:nvPr/>
          </p:nvSpPr>
          <p:spPr>
            <a:xfrm>
              <a:off x="4377526" y="5861855"/>
              <a:ext cx="104775" cy="106362"/>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55" name="Oval 54"/>
            <p:cNvSpPr/>
            <p:nvPr/>
          </p:nvSpPr>
          <p:spPr>
            <a:xfrm>
              <a:off x="5258588" y="5799942"/>
              <a:ext cx="104775" cy="106363"/>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56" name="Oval 55"/>
            <p:cNvSpPr/>
            <p:nvPr/>
          </p:nvSpPr>
          <p:spPr>
            <a:xfrm>
              <a:off x="5015701" y="6034892"/>
              <a:ext cx="104775" cy="106363"/>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57" name="Oval 56"/>
            <p:cNvSpPr/>
            <p:nvPr/>
          </p:nvSpPr>
          <p:spPr>
            <a:xfrm>
              <a:off x="5098251" y="5990442"/>
              <a:ext cx="104775" cy="106363"/>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58" name="Oval 57"/>
            <p:cNvSpPr/>
            <p:nvPr/>
          </p:nvSpPr>
          <p:spPr>
            <a:xfrm>
              <a:off x="3342476" y="5888842"/>
              <a:ext cx="104775" cy="106363"/>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59" name="Oval 58"/>
            <p:cNvSpPr/>
            <p:nvPr/>
          </p:nvSpPr>
          <p:spPr>
            <a:xfrm>
              <a:off x="4304501" y="4548992"/>
              <a:ext cx="104775" cy="106363"/>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60" name="Oval 59"/>
            <p:cNvSpPr/>
            <p:nvPr/>
          </p:nvSpPr>
          <p:spPr>
            <a:xfrm>
              <a:off x="4287038" y="4468030"/>
              <a:ext cx="104775" cy="106362"/>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61" name="Oval 60"/>
            <p:cNvSpPr/>
            <p:nvPr/>
          </p:nvSpPr>
          <p:spPr>
            <a:xfrm>
              <a:off x="3869526" y="4225142"/>
              <a:ext cx="104775" cy="106363"/>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62" name="Oval 61"/>
            <p:cNvSpPr/>
            <p:nvPr/>
          </p:nvSpPr>
          <p:spPr>
            <a:xfrm>
              <a:off x="3815551" y="4953805"/>
              <a:ext cx="104775" cy="106362"/>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63" name="Oval 62"/>
            <p:cNvSpPr/>
            <p:nvPr/>
          </p:nvSpPr>
          <p:spPr>
            <a:xfrm>
              <a:off x="3882226" y="4988730"/>
              <a:ext cx="104775" cy="106362"/>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64" name="Oval 63"/>
            <p:cNvSpPr/>
            <p:nvPr/>
          </p:nvSpPr>
          <p:spPr>
            <a:xfrm>
              <a:off x="5096663" y="5511017"/>
              <a:ext cx="104775" cy="106363"/>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65" name="Oval 64"/>
            <p:cNvSpPr/>
            <p:nvPr/>
          </p:nvSpPr>
          <p:spPr>
            <a:xfrm>
              <a:off x="4761701" y="5564992"/>
              <a:ext cx="104775" cy="106363"/>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66" name="Oval 65"/>
            <p:cNvSpPr/>
            <p:nvPr/>
          </p:nvSpPr>
          <p:spPr bwMode="auto">
            <a:xfrm>
              <a:off x="4850601" y="5566580"/>
              <a:ext cx="106362" cy="106362"/>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67" name="Oval 66"/>
            <p:cNvSpPr/>
            <p:nvPr/>
          </p:nvSpPr>
          <p:spPr bwMode="auto">
            <a:xfrm>
              <a:off x="4872826" y="5645955"/>
              <a:ext cx="106362" cy="106362"/>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68" name="Oval 67"/>
            <p:cNvSpPr/>
            <p:nvPr/>
          </p:nvSpPr>
          <p:spPr bwMode="auto">
            <a:xfrm>
              <a:off x="4937913" y="5655480"/>
              <a:ext cx="106363" cy="106362"/>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69" name="Oval 68"/>
            <p:cNvSpPr/>
            <p:nvPr/>
          </p:nvSpPr>
          <p:spPr>
            <a:xfrm>
              <a:off x="4941088" y="5547530"/>
              <a:ext cx="104775" cy="106362"/>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70" name="Oval 69"/>
            <p:cNvSpPr/>
            <p:nvPr/>
          </p:nvSpPr>
          <p:spPr>
            <a:xfrm>
              <a:off x="4860126" y="5358617"/>
              <a:ext cx="104775" cy="106363"/>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71" name="Oval 70"/>
            <p:cNvSpPr/>
            <p:nvPr/>
          </p:nvSpPr>
          <p:spPr>
            <a:xfrm>
              <a:off x="2523326" y="4477555"/>
              <a:ext cx="104775" cy="106362"/>
            </a:xfrm>
            <a:prstGeom prst="ellipse">
              <a:avLst/>
            </a:prstGeom>
            <a:solidFill>
              <a:srgbClr val="5B9BD5">
                <a:lumMod val="60000"/>
                <a:lumOff val="40000"/>
              </a:srgbClr>
            </a:solidFill>
            <a:ln w="15875" cap="flat" cmpd="sng" algn="ctr">
              <a:solidFill>
                <a:srgbClr val="5B9BD5">
                  <a:lumMod val="75000"/>
                </a:srgbClr>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72" name="Oval 71"/>
            <p:cNvSpPr/>
            <p:nvPr/>
          </p:nvSpPr>
          <p:spPr>
            <a:xfrm>
              <a:off x="2297901" y="5125255"/>
              <a:ext cx="104775" cy="106362"/>
            </a:xfrm>
            <a:prstGeom prst="ellipse">
              <a:avLst/>
            </a:prstGeom>
            <a:solidFill>
              <a:srgbClr val="5B9BD5">
                <a:lumMod val="60000"/>
                <a:lumOff val="40000"/>
              </a:srgbClr>
            </a:solidFill>
            <a:ln w="15875" cap="flat" cmpd="sng" algn="ctr">
              <a:solidFill>
                <a:srgbClr val="5B9BD5">
                  <a:lumMod val="75000"/>
                </a:srgbClr>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73" name="Oval 72"/>
            <p:cNvSpPr/>
            <p:nvPr/>
          </p:nvSpPr>
          <p:spPr>
            <a:xfrm>
              <a:off x="4439438" y="6061880"/>
              <a:ext cx="104775" cy="106362"/>
            </a:xfrm>
            <a:prstGeom prst="ellipse">
              <a:avLst/>
            </a:prstGeom>
            <a:solidFill>
              <a:srgbClr val="5B9BD5">
                <a:lumMod val="60000"/>
                <a:lumOff val="40000"/>
              </a:srgbClr>
            </a:solidFill>
            <a:ln w="15875" cap="flat" cmpd="sng" algn="ctr">
              <a:solidFill>
                <a:srgbClr val="5B9BD5">
                  <a:lumMod val="75000"/>
                </a:srgbClr>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74" name="Oval 73"/>
            <p:cNvSpPr/>
            <p:nvPr/>
          </p:nvSpPr>
          <p:spPr>
            <a:xfrm>
              <a:off x="4418801" y="5996792"/>
              <a:ext cx="104775" cy="106363"/>
            </a:xfrm>
            <a:prstGeom prst="ellipse">
              <a:avLst/>
            </a:prstGeom>
            <a:solidFill>
              <a:srgbClr val="5B9BD5">
                <a:lumMod val="60000"/>
                <a:lumOff val="40000"/>
              </a:srgbClr>
            </a:solidFill>
            <a:ln w="15875" cap="flat" cmpd="sng" algn="ctr">
              <a:solidFill>
                <a:srgbClr val="5B9BD5">
                  <a:lumMod val="75000"/>
                </a:srgbClr>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75" name="Oval 74"/>
            <p:cNvSpPr/>
            <p:nvPr/>
          </p:nvSpPr>
          <p:spPr>
            <a:xfrm>
              <a:off x="4387051" y="6050767"/>
              <a:ext cx="104775" cy="106363"/>
            </a:xfrm>
            <a:prstGeom prst="ellipse">
              <a:avLst/>
            </a:prstGeom>
            <a:solidFill>
              <a:srgbClr val="5B9BD5">
                <a:lumMod val="60000"/>
                <a:lumOff val="40000"/>
              </a:srgbClr>
            </a:solidFill>
            <a:ln w="15875" cap="flat" cmpd="sng" algn="ctr">
              <a:solidFill>
                <a:srgbClr val="5B9BD5">
                  <a:lumMod val="75000"/>
                </a:srgbClr>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76" name="Oval 75"/>
            <p:cNvSpPr/>
            <p:nvPr/>
          </p:nvSpPr>
          <p:spPr bwMode="auto">
            <a:xfrm>
              <a:off x="4504526" y="6033305"/>
              <a:ext cx="104775" cy="106362"/>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77" name="Oval 76"/>
            <p:cNvSpPr/>
            <p:nvPr/>
          </p:nvSpPr>
          <p:spPr>
            <a:xfrm>
              <a:off x="4363238" y="5982505"/>
              <a:ext cx="104775" cy="106362"/>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78" name="Oval 77"/>
            <p:cNvSpPr/>
            <p:nvPr/>
          </p:nvSpPr>
          <p:spPr>
            <a:xfrm>
              <a:off x="4414038" y="6142842"/>
              <a:ext cx="104775" cy="106363"/>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79" name="Oval 78"/>
            <p:cNvSpPr/>
            <p:nvPr/>
          </p:nvSpPr>
          <p:spPr>
            <a:xfrm>
              <a:off x="4044151" y="4431517"/>
              <a:ext cx="104775" cy="106363"/>
            </a:xfrm>
            <a:prstGeom prst="ellipse">
              <a:avLst/>
            </a:prstGeom>
            <a:solidFill>
              <a:srgbClr val="5B9BD5">
                <a:lumMod val="60000"/>
                <a:lumOff val="40000"/>
              </a:srgbClr>
            </a:solidFill>
            <a:ln w="15875" cap="flat" cmpd="sng" algn="ctr">
              <a:solidFill>
                <a:srgbClr val="5B9BD5">
                  <a:lumMod val="75000"/>
                </a:srgbClr>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80" name="Oval 79"/>
            <p:cNvSpPr/>
            <p:nvPr/>
          </p:nvSpPr>
          <p:spPr>
            <a:xfrm>
              <a:off x="4671213" y="5763430"/>
              <a:ext cx="104775" cy="106362"/>
            </a:xfrm>
            <a:prstGeom prst="ellipse">
              <a:avLst/>
            </a:prstGeom>
            <a:solidFill>
              <a:srgbClr val="5B9BD5">
                <a:lumMod val="60000"/>
                <a:lumOff val="40000"/>
              </a:srgbClr>
            </a:solidFill>
            <a:ln w="15875" cap="flat" cmpd="sng" algn="ctr">
              <a:solidFill>
                <a:srgbClr val="5B9BD5">
                  <a:lumMod val="75000"/>
                </a:srgbClr>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81" name="Oval 80"/>
            <p:cNvSpPr/>
            <p:nvPr/>
          </p:nvSpPr>
          <p:spPr>
            <a:xfrm>
              <a:off x="4620413" y="5745967"/>
              <a:ext cx="104775" cy="106363"/>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82" name="Oval 81"/>
            <p:cNvSpPr/>
            <p:nvPr/>
          </p:nvSpPr>
          <p:spPr>
            <a:xfrm>
              <a:off x="4583901" y="5690405"/>
              <a:ext cx="104775" cy="106362"/>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83" name="Oval 82"/>
            <p:cNvSpPr/>
            <p:nvPr/>
          </p:nvSpPr>
          <p:spPr>
            <a:xfrm>
              <a:off x="5133176" y="5699930"/>
              <a:ext cx="104775" cy="106362"/>
            </a:xfrm>
            <a:prstGeom prst="ellipse">
              <a:avLst/>
            </a:prstGeom>
            <a:solidFill>
              <a:srgbClr val="5B9BD5">
                <a:lumMod val="60000"/>
                <a:lumOff val="40000"/>
              </a:srgbClr>
            </a:solidFill>
            <a:ln w="15875" cap="flat" cmpd="sng" algn="ctr">
              <a:solidFill>
                <a:srgbClr val="5B9BD5">
                  <a:lumMod val="75000"/>
                </a:srgbClr>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84" name="Oval 83"/>
            <p:cNvSpPr/>
            <p:nvPr/>
          </p:nvSpPr>
          <p:spPr>
            <a:xfrm>
              <a:off x="4229888" y="5171292"/>
              <a:ext cx="104775" cy="106363"/>
            </a:xfrm>
            <a:prstGeom prst="ellipse">
              <a:avLst/>
            </a:prstGeom>
            <a:solidFill>
              <a:srgbClr val="5B9BD5">
                <a:lumMod val="60000"/>
                <a:lumOff val="40000"/>
              </a:srgbClr>
            </a:solidFill>
            <a:ln w="15875" cap="flat" cmpd="sng" algn="ctr">
              <a:solidFill>
                <a:srgbClr val="5B9BD5">
                  <a:lumMod val="75000"/>
                </a:srgbClr>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85" name="Oval 84"/>
            <p:cNvSpPr/>
            <p:nvPr/>
          </p:nvSpPr>
          <p:spPr>
            <a:xfrm>
              <a:off x="4296563" y="5152242"/>
              <a:ext cx="104775" cy="106363"/>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86" name="Oval 85"/>
            <p:cNvSpPr/>
            <p:nvPr/>
          </p:nvSpPr>
          <p:spPr>
            <a:xfrm>
              <a:off x="3891751" y="5828517"/>
              <a:ext cx="104775" cy="106363"/>
            </a:xfrm>
            <a:prstGeom prst="ellipse">
              <a:avLst/>
            </a:prstGeom>
            <a:solidFill>
              <a:srgbClr val="5B9BD5">
                <a:lumMod val="60000"/>
                <a:lumOff val="40000"/>
              </a:srgbClr>
            </a:solidFill>
            <a:ln w="15875" cap="flat" cmpd="sng" algn="ctr">
              <a:solidFill>
                <a:srgbClr val="5B9BD5">
                  <a:lumMod val="75000"/>
                </a:srgbClr>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87" name="Oval 86"/>
            <p:cNvSpPr/>
            <p:nvPr/>
          </p:nvSpPr>
          <p:spPr>
            <a:xfrm>
              <a:off x="4134638" y="5701517"/>
              <a:ext cx="104775" cy="106363"/>
            </a:xfrm>
            <a:prstGeom prst="ellipse">
              <a:avLst/>
            </a:prstGeom>
            <a:solidFill>
              <a:srgbClr val="5B9BD5">
                <a:lumMod val="60000"/>
                <a:lumOff val="40000"/>
              </a:srgbClr>
            </a:solidFill>
            <a:ln w="15875" cap="flat" cmpd="sng" algn="ctr">
              <a:solidFill>
                <a:srgbClr val="5B9BD5">
                  <a:lumMod val="75000"/>
                </a:srgbClr>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88" name="Oval 87"/>
            <p:cNvSpPr/>
            <p:nvPr/>
          </p:nvSpPr>
          <p:spPr bwMode="auto">
            <a:xfrm>
              <a:off x="4058438" y="5749142"/>
              <a:ext cx="106363" cy="106363"/>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89" name="Oval 88"/>
            <p:cNvSpPr/>
            <p:nvPr/>
          </p:nvSpPr>
          <p:spPr>
            <a:xfrm>
              <a:off x="3969538" y="5611030"/>
              <a:ext cx="104775" cy="106362"/>
            </a:xfrm>
            <a:prstGeom prst="ellipse">
              <a:avLst/>
            </a:prstGeom>
            <a:solidFill>
              <a:srgbClr val="5B9BD5">
                <a:lumMod val="60000"/>
                <a:lumOff val="40000"/>
              </a:srgbClr>
            </a:solidFill>
            <a:ln w="15875" cap="flat" cmpd="sng" algn="ctr">
              <a:solidFill>
                <a:srgbClr val="5B9BD5">
                  <a:lumMod val="75000"/>
                </a:srgbClr>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90" name="Oval 89"/>
            <p:cNvSpPr/>
            <p:nvPr/>
          </p:nvSpPr>
          <p:spPr bwMode="auto">
            <a:xfrm>
              <a:off x="3952076" y="5671355"/>
              <a:ext cx="106362" cy="106362"/>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91" name="Oval 90"/>
            <p:cNvSpPr/>
            <p:nvPr/>
          </p:nvSpPr>
          <p:spPr>
            <a:xfrm>
              <a:off x="3312313" y="6347630"/>
              <a:ext cx="104775" cy="106362"/>
            </a:xfrm>
            <a:prstGeom prst="ellipse">
              <a:avLst/>
            </a:prstGeom>
            <a:solidFill>
              <a:srgbClr val="5B9BD5">
                <a:lumMod val="60000"/>
                <a:lumOff val="40000"/>
              </a:srgbClr>
            </a:solidFill>
            <a:ln w="15875" cap="flat" cmpd="sng" algn="ctr">
              <a:solidFill>
                <a:srgbClr val="5B9BD5">
                  <a:lumMod val="75000"/>
                </a:srgbClr>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92" name="Oval 91"/>
            <p:cNvSpPr/>
            <p:nvPr/>
          </p:nvSpPr>
          <p:spPr>
            <a:xfrm>
              <a:off x="3545676" y="3440917"/>
              <a:ext cx="104775" cy="106363"/>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93" name="Oval 92"/>
            <p:cNvSpPr/>
            <p:nvPr/>
          </p:nvSpPr>
          <p:spPr>
            <a:xfrm>
              <a:off x="1016788" y="5925355"/>
              <a:ext cx="104775" cy="106362"/>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94" name="Oval 93"/>
            <p:cNvSpPr/>
            <p:nvPr/>
          </p:nvSpPr>
          <p:spPr>
            <a:xfrm>
              <a:off x="1016788" y="6212692"/>
              <a:ext cx="104775" cy="106363"/>
            </a:xfrm>
            <a:prstGeom prst="ellipse">
              <a:avLst/>
            </a:prstGeom>
            <a:solidFill>
              <a:srgbClr val="5B9BD5">
                <a:lumMod val="60000"/>
                <a:lumOff val="40000"/>
              </a:srgbClr>
            </a:solidFill>
            <a:ln w="15875" cap="flat" cmpd="sng" algn="ctr">
              <a:solidFill>
                <a:srgbClr val="5B9BD5">
                  <a:lumMod val="75000"/>
                </a:srgbClr>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95" name="Rectangle 94"/>
            <p:cNvSpPr>
              <a:spLocks noChangeArrowheads="1"/>
            </p:cNvSpPr>
            <p:nvPr/>
          </p:nvSpPr>
          <p:spPr bwMode="auto">
            <a:xfrm>
              <a:off x="1161251" y="5815817"/>
              <a:ext cx="168244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Aft>
                  <a:spcPts val="400"/>
                </a:spcAft>
              </a:pPr>
              <a:r>
                <a:rPr lang="en-GB" altLang="en-US" sz="1400" b="1" dirty="0">
                  <a:latin typeface="Calibri Light" panose="020F0302020204030204"/>
                  <a:ea typeface="Open Sans" panose="020B0606030504020204" pitchFamily="34" charset="0"/>
                  <a:cs typeface="Open Sans" panose="020B0606030504020204" pitchFamily="34" charset="0"/>
                </a:rPr>
                <a:t>NHS / public hospital</a:t>
              </a:r>
            </a:p>
          </p:txBody>
        </p:sp>
        <p:sp>
          <p:nvSpPr>
            <p:cNvPr id="96" name="Rectangle 95"/>
            <p:cNvSpPr>
              <a:spLocks noChangeArrowheads="1"/>
            </p:cNvSpPr>
            <p:nvPr/>
          </p:nvSpPr>
          <p:spPr bwMode="auto">
            <a:xfrm>
              <a:off x="1161251" y="6103155"/>
              <a:ext cx="129150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Aft>
                  <a:spcPts val="400"/>
                </a:spcAft>
              </a:pPr>
              <a:r>
                <a:rPr lang="en-GB" altLang="en-US" sz="1400" b="1" dirty="0">
                  <a:latin typeface="Calibri Light" panose="020F0302020204030204"/>
                  <a:ea typeface="Open Sans" panose="020B0606030504020204" pitchFamily="34" charset="0"/>
                  <a:cs typeface="Open Sans" panose="020B0606030504020204" pitchFamily="34" charset="0"/>
                </a:rPr>
                <a:t>Private hospital</a:t>
              </a:r>
            </a:p>
          </p:txBody>
        </p:sp>
        <p:sp>
          <p:nvSpPr>
            <p:cNvPr id="97" name="Oval 96"/>
            <p:cNvSpPr/>
            <p:nvPr/>
          </p:nvSpPr>
          <p:spPr>
            <a:xfrm>
              <a:off x="3343306" y="1928031"/>
              <a:ext cx="104775" cy="106362"/>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98" name="Oval 97"/>
            <p:cNvSpPr/>
            <p:nvPr/>
          </p:nvSpPr>
          <p:spPr>
            <a:xfrm>
              <a:off x="4169563" y="3374515"/>
              <a:ext cx="104775" cy="106363"/>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99" name="Oval 98"/>
            <p:cNvSpPr/>
            <p:nvPr/>
          </p:nvSpPr>
          <p:spPr bwMode="auto">
            <a:xfrm>
              <a:off x="2982729" y="6411130"/>
              <a:ext cx="106363" cy="106363"/>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100" name="Oval 99"/>
            <p:cNvSpPr/>
            <p:nvPr/>
          </p:nvSpPr>
          <p:spPr bwMode="auto">
            <a:xfrm>
              <a:off x="3491700" y="6241267"/>
              <a:ext cx="106363" cy="106363"/>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101" name="Oval 100"/>
            <p:cNvSpPr/>
            <p:nvPr/>
          </p:nvSpPr>
          <p:spPr>
            <a:xfrm>
              <a:off x="4709672" y="4203880"/>
              <a:ext cx="104775" cy="106363"/>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104" name="Oval 103"/>
            <p:cNvSpPr/>
            <p:nvPr/>
          </p:nvSpPr>
          <p:spPr>
            <a:xfrm>
              <a:off x="2532779" y="4521210"/>
              <a:ext cx="104775" cy="106363"/>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105" name="Oval 104"/>
            <p:cNvSpPr/>
            <p:nvPr/>
          </p:nvSpPr>
          <p:spPr bwMode="auto">
            <a:xfrm>
              <a:off x="5486664" y="4968998"/>
              <a:ext cx="104775" cy="104775"/>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106" name="Oval 105"/>
            <p:cNvSpPr/>
            <p:nvPr/>
          </p:nvSpPr>
          <p:spPr>
            <a:xfrm>
              <a:off x="3569714" y="5543798"/>
              <a:ext cx="106363" cy="106363"/>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107" name="Oval 106"/>
            <p:cNvSpPr/>
            <p:nvPr/>
          </p:nvSpPr>
          <p:spPr bwMode="auto">
            <a:xfrm>
              <a:off x="4806944" y="5600711"/>
              <a:ext cx="106363" cy="106362"/>
            </a:xfrm>
            <a:prstGeom prst="ellipse">
              <a:avLst/>
            </a:prstGeom>
            <a:solidFill>
              <a:srgbClr val="FF1111"/>
            </a:solidFill>
            <a:ln w="15875" cap="flat" cmpd="sng" algn="ctr">
              <a:solidFill>
                <a:srgbClr val="740000"/>
              </a:solid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endParaRPr>
            </a:p>
          </p:txBody>
        </p:sp>
        <p:pic>
          <p:nvPicPr>
            <p:cNvPr id="130" name="Picture 129"/>
            <p:cNvPicPr>
              <a:picLocks noChangeAspect="1"/>
            </p:cNvPicPr>
            <p:nvPr/>
          </p:nvPicPr>
          <p:blipFill>
            <a:blip r:embed="rId4"/>
            <a:stretch>
              <a:fillRect/>
            </a:stretch>
          </p:blipFill>
          <p:spPr>
            <a:xfrm>
              <a:off x="966056" y="6440521"/>
              <a:ext cx="1008439" cy="216841"/>
            </a:xfrm>
            <a:prstGeom prst="rect">
              <a:avLst/>
            </a:prstGeom>
          </p:spPr>
        </p:pic>
        <p:pic>
          <p:nvPicPr>
            <p:cNvPr id="131" name="Picture 130"/>
            <p:cNvPicPr>
              <a:picLocks noChangeAspect="1"/>
            </p:cNvPicPr>
            <p:nvPr/>
          </p:nvPicPr>
          <p:blipFill>
            <a:blip r:embed="rId5"/>
            <a:stretch>
              <a:fillRect/>
            </a:stretch>
          </p:blipFill>
          <p:spPr>
            <a:xfrm>
              <a:off x="3036963" y="5477014"/>
              <a:ext cx="189478" cy="186732"/>
            </a:xfrm>
            <a:prstGeom prst="rect">
              <a:avLst/>
            </a:prstGeom>
          </p:spPr>
        </p:pic>
        <p:pic>
          <p:nvPicPr>
            <p:cNvPr id="132" name="Picture 131"/>
            <p:cNvPicPr>
              <a:picLocks noChangeAspect="1"/>
            </p:cNvPicPr>
            <p:nvPr/>
          </p:nvPicPr>
          <p:blipFill>
            <a:blip r:embed="rId5"/>
            <a:stretch>
              <a:fillRect/>
            </a:stretch>
          </p:blipFill>
          <p:spPr>
            <a:xfrm>
              <a:off x="2507888" y="4500415"/>
              <a:ext cx="189478" cy="186732"/>
            </a:xfrm>
            <a:prstGeom prst="rect">
              <a:avLst/>
            </a:prstGeom>
          </p:spPr>
        </p:pic>
        <p:pic>
          <p:nvPicPr>
            <p:cNvPr id="133" name="Picture 132"/>
            <p:cNvPicPr>
              <a:picLocks noChangeAspect="1"/>
            </p:cNvPicPr>
            <p:nvPr/>
          </p:nvPicPr>
          <p:blipFill>
            <a:blip r:embed="rId5"/>
            <a:stretch>
              <a:fillRect/>
            </a:stretch>
          </p:blipFill>
          <p:spPr>
            <a:xfrm>
              <a:off x="3864198" y="4104978"/>
              <a:ext cx="189478" cy="186732"/>
            </a:xfrm>
            <a:prstGeom prst="rect">
              <a:avLst/>
            </a:prstGeom>
          </p:spPr>
        </p:pic>
        <p:pic>
          <p:nvPicPr>
            <p:cNvPr id="134" name="Picture 133"/>
            <p:cNvPicPr>
              <a:picLocks noChangeAspect="1"/>
            </p:cNvPicPr>
            <p:nvPr/>
          </p:nvPicPr>
          <p:blipFill>
            <a:blip r:embed="rId5"/>
            <a:stretch>
              <a:fillRect/>
            </a:stretch>
          </p:blipFill>
          <p:spPr>
            <a:xfrm>
              <a:off x="4024024" y="4342427"/>
              <a:ext cx="189478" cy="186732"/>
            </a:xfrm>
            <a:prstGeom prst="rect">
              <a:avLst/>
            </a:prstGeom>
          </p:spPr>
        </p:pic>
        <p:pic>
          <p:nvPicPr>
            <p:cNvPr id="135" name="Picture 134"/>
            <p:cNvPicPr>
              <a:picLocks noChangeAspect="1"/>
            </p:cNvPicPr>
            <p:nvPr/>
          </p:nvPicPr>
          <p:blipFill>
            <a:blip r:embed="rId5"/>
            <a:stretch>
              <a:fillRect/>
            </a:stretch>
          </p:blipFill>
          <p:spPr>
            <a:xfrm>
              <a:off x="3749474" y="4387660"/>
              <a:ext cx="189478" cy="186732"/>
            </a:xfrm>
            <a:prstGeom prst="rect">
              <a:avLst/>
            </a:prstGeom>
          </p:spPr>
        </p:pic>
        <p:pic>
          <p:nvPicPr>
            <p:cNvPr id="136" name="Picture 135"/>
            <p:cNvPicPr>
              <a:picLocks noChangeAspect="1"/>
            </p:cNvPicPr>
            <p:nvPr/>
          </p:nvPicPr>
          <p:blipFill>
            <a:blip r:embed="rId5"/>
            <a:stretch>
              <a:fillRect/>
            </a:stretch>
          </p:blipFill>
          <p:spPr>
            <a:xfrm>
              <a:off x="3901787" y="4577695"/>
              <a:ext cx="189478" cy="186732"/>
            </a:xfrm>
            <a:prstGeom prst="rect">
              <a:avLst/>
            </a:prstGeom>
          </p:spPr>
        </p:pic>
        <p:pic>
          <p:nvPicPr>
            <p:cNvPr id="137" name="Picture 136"/>
            <p:cNvPicPr>
              <a:picLocks noChangeAspect="1"/>
            </p:cNvPicPr>
            <p:nvPr/>
          </p:nvPicPr>
          <p:blipFill>
            <a:blip r:embed="rId5"/>
            <a:stretch>
              <a:fillRect/>
            </a:stretch>
          </p:blipFill>
          <p:spPr>
            <a:xfrm>
              <a:off x="4457147" y="4677390"/>
              <a:ext cx="189478" cy="186732"/>
            </a:xfrm>
            <a:prstGeom prst="rect">
              <a:avLst/>
            </a:prstGeom>
          </p:spPr>
        </p:pic>
        <p:pic>
          <p:nvPicPr>
            <p:cNvPr id="138" name="Picture 137"/>
            <p:cNvPicPr>
              <a:picLocks noChangeAspect="1"/>
            </p:cNvPicPr>
            <p:nvPr/>
          </p:nvPicPr>
          <p:blipFill>
            <a:blip r:embed="rId5"/>
            <a:stretch>
              <a:fillRect/>
            </a:stretch>
          </p:blipFill>
          <p:spPr>
            <a:xfrm>
              <a:off x="5266208" y="5280175"/>
              <a:ext cx="189478" cy="186732"/>
            </a:xfrm>
            <a:prstGeom prst="rect">
              <a:avLst/>
            </a:prstGeom>
          </p:spPr>
        </p:pic>
        <p:pic>
          <p:nvPicPr>
            <p:cNvPr id="139" name="Picture 138"/>
            <p:cNvPicPr>
              <a:picLocks noChangeAspect="1"/>
            </p:cNvPicPr>
            <p:nvPr/>
          </p:nvPicPr>
          <p:blipFill>
            <a:blip r:embed="rId5"/>
            <a:stretch>
              <a:fillRect/>
            </a:stretch>
          </p:blipFill>
          <p:spPr>
            <a:xfrm>
              <a:off x="5423758" y="4928892"/>
              <a:ext cx="189478" cy="186732"/>
            </a:xfrm>
            <a:prstGeom prst="rect">
              <a:avLst/>
            </a:prstGeom>
          </p:spPr>
        </p:pic>
        <p:pic>
          <p:nvPicPr>
            <p:cNvPr id="140" name="Picture 139"/>
            <p:cNvPicPr>
              <a:picLocks noChangeAspect="1"/>
            </p:cNvPicPr>
            <p:nvPr/>
          </p:nvPicPr>
          <p:blipFill>
            <a:blip r:embed="rId5"/>
            <a:stretch>
              <a:fillRect/>
            </a:stretch>
          </p:blipFill>
          <p:spPr>
            <a:xfrm>
              <a:off x="4083836" y="5050412"/>
              <a:ext cx="189478" cy="186732"/>
            </a:xfrm>
            <a:prstGeom prst="rect">
              <a:avLst/>
            </a:prstGeom>
          </p:spPr>
        </p:pic>
        <p:pic>
          <p:nvPicPr>
            <p:cNvPr id="141" name="Picture 140"/>
            <p:cNvPicPr>
              <a:picLocks noChangeAspect="1"/>
            </p:cNvPicPr>
            <p:nvPr/>
          </p:nvPicPr>
          <p:blipFill>
            <a:blip r:embed="rId5"/>
            <a:stretch>
              <a:fillRect/>
            </a:stretch>
          </p:blipFill>
          <p:spPr>
            <a:xfrm>
              <a:off x="3543125" y="5522130"/>
              <a:ext cx="189478" cy="186732"/>
            </a:xfrm>
            <a:prstGeom prst="rect">
              <a:avLst/>
            </a:prstGeom>
          </p:spPr>
        </p:pic>
        <p:pic>
          <p:nvPicPr>
            <p:cNvPr id="142" name="Picture 141"/>
            <p:cNvPicPr>
              <a:picLocks noChangeAspect="1"/>
            </p:cNvPicPr>
            <p:nvPr/>
          </p:nvPicPr>
          <p:blipFill>
            <a:blip r:embed="rId5"/>
            <a:stretch>
              <a:fillRect/>
            </a:stretch>
          </p:blipFill>
          <p:spPr>
            <a:xfrm>
              <a:off x="3666235" y="5916434"/>
              <a:ext cx="189478" cy="186732"/>
            </a:xfrm>
            <a:prstGeom prst="rect">
              <a:avLst/>
            </a:prstGeom>
          </p:spPr>
        </p:pic>
        <p:pic>
          <p:nvPicPr>
            <p:cNvPr id="143" name="Picture 142"/>
            <p:cNvPicPr>
              <a:picLocks noChangeAspect="1"/>
            </p:cNvPicPr>
            <p:nvPr/>
          </p:nvPicPr>
          <p:blipFill>
            <a:blip r:embed="rId5"/>
            <a:stretch>
              <a:fillRect/>
            </a:stretch>
          </p:blipFill>
          <p:spPr>
            <a:xfrm>
              <a:off x="4176936" y="6037729"/>
              <a:ext cx="189478" cy="186732"/>
            </a:xfrm>
            <a:prstGeom prst="rect">
              <a:avLst/>
            </a:prstGeom>
          </p:spPr>
        </p:pic>
        <p:pic>
          <p:nvPicPr>
            <p:cNvPr id="144" name="Picture 143"/>
            <p:cNvPicPr>
              <a:picLocks noChangeAspect="1"/>
            </p:cNvPicPr>
            <p:nvPr/>
          </p:nvPicPr>
          <p:blipFill>
            <a:blip r:embed="rId5"/>
            <a:stretch>
              <a:fillRect/>
            </a:stretch>
          </p:blipFill>
          <p:spPr>
            <a:xfrm>
              <a:off x="4655849" y="5667038"/>
              <a:ext cx="189478" cy="186732"/>
            </a:xfrm>
            <a:prstGeom prst="rect">
              <a:avLst/>
            </a:prstGeom>
          </p:spPr>
        </p:pic>
        <p:pic>
          <p:nvPicPr>
            <p:cNvPr id="145" name="Picture 144"/>
            <p:cNvPicPr>
              <a:picLocks noChangeAspect="1"/>
            </p:cNvPicPr>
            <p:nvPr/>
          </p:nvPicPr>
          <p:blipFill>
            <a:blip r:embed="rId5"/>
            <a:stretch>
              <a:fillRect/>
            </a:stretch>
          </p:blipFill>
          <p:spPr>
            <a:xfrm>
              <a:off x="4831568" y="5803710"/>
              <a:ext cx="189478" cy="186732"/>
            </a:xfrm>
            <a:prstGeom prst="rect">
              <a:avLst/>
            </a:prstGeom>
          </p:spPr>
        </p:pic>
        <p:pic>
          <p:nvPicPr>
            <p:cNvPr id="146" name="Picture 145"/>
            <p:cNvPicPr>
              <a:picLocks noChangeAspect="1"/>
            </p:cNvPicPr>
            <p:nvPr/>
          </p:nvPicPr>
          <p:blipFill>
            <a:blip r:embed="rId5"/>
            <a:stretch>
              <a:fillRect/>
            </a:stretch>
          </p:blipFill>
          <p:spPr>
            <a:xfrm>
              <a:off x="4914612" y="5719913"/>
              <a:ext cx="189478" cy="186732"/>
            </a:xfrm>
            <a:prstGeom prst="rect">
              <a:avLst/>
            </a:prstGeom>
          </p:spPr>
        </p:pic>
        <p:pic>
          <p:nvPicPr>
            <p:cNvPr id="147" name="Picture 146"/>
            <p:cNvPicPr>
              <a:picLocks noChangeAspect="1"/>
            </p:cNvPicPr>
            <p:nvPr/>
          </p:nvPicPr>
          <p:blipFill>
            <a:blip r:embed="rId5"/>
            <a:stretch>
              <a:fillRect/>
            </a:stretch>
          </p:blipFill>
          <p:spPr>
            <a:xfrm>
              <a:off x="5126913" y="5460842"/>
              <a:ext cx="189478" cy="186732"/>
            </a:xfrm>
            <a:prstGeom prst="rect">
              <a:avLst/>
            </a:prstGeom>
          </p:spPr>
        </p:pic>
      </p:grpSp>
      <p:sp>
        <p:nvSpPr>
          <p:cNvPr id="4" name="Title 6">
            <a:extLst>
              <a:ext uri="{FF2B5EF4-FFF2-40B4-BE49-F238E27FC236}">
                <a16:creationId xmlns:a16="http://schemas.microsoft.com/office/drawing/2014/main" id="{F1E04FA4-F0A2-EB66-2FE1-93FC4A348047}"/>
              </a:ext>
            </a:extLst>
          </p:cNvPr>
          <p:cNvSpPr>
            <a:spLocks noGrp="1"/>
          </p:cNvSpPr>
          <p:nvPr>
            <p:ph type="title"/>
          </p:nvPr>
        </p:nvSpPr>
        <p:spPr>
          <a:xfrm>
            <a:off x="2660650" y="295275"/>
            <a:ext cx="8693150" cy="1325563"/>
          </a:xfrm>
        </p:spPr>
        <p:txBody>
          <a:bodyPr>
            <a:normAutofit/>
          </a:bodyPr>
          <a:lstStyle/>
          <a:p>
            <a:r>
              <a:rPr lang="en-GB" sz="4800" b="1" dirty="0"/>
              <a:t>Electronic Medical Record</a:t>
            </a:r>
          </a:p>
        </p:txBody>
      </p:sp>
      <p:pic>
        <p:nvPicPr>
          <p:cNvPr id="102" name="Picture 101" descr="Heidelberg Engineering to Expand its Ophthalmic Healthcare IT ...">
            <a:extLst>
              <a:ext uri="{FF2B5EF4-FFF2-40B4-BE49-F238E27FC236}">
                <a16:creationId xmlns:a16="http://schemas.microsoft.com/office/drawing/2014/main" id="{83CA4709-C321-CF35-8CB6-34D0C71ABCDA}"/>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t="10092" r="1841" b="13076"/>
          <a:stretch/>
        </p:blipFill>
        <p:spPr bwMode="auto">
          <a:xfrm>
            <a:off x="421445" y="372103"/>
            <a:ext cx="2145458" cy="10495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95156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287C47C-1AA1-220A-4EE9-3B821CA41779}"/>
              </a:ext>
            </a:extLst>
          </p:cNvPr>
          <p:cNvSpPr>
            <a:spLocks noGrp="1"/>
          </p:cNvSpPr>
          <p:nvPr>
            <p:ph type="title"/>
          </p:nvPr>
        </p:nvSpPr>
        <p:spPr/>
        <p:txBody>
          <a:bodyPr>
            <a:normAutofit/>
          </a:bodyPr>
          <a:lstStyle/>
          <a:p>
            <a:r>
              <a:rPr lang="en-US" dirty="0"/>
              <a:t>SOURCE – Overview </a:t>
            </a:r>
          </a:p>
        </p:txBody>
      </p:sp>
      <p:sp>
        <p:nvSpPr>
          <p:cNvPr id="2" name="Content Placeholder 1">
            <a:extLst>
              <a:ext uri="{FF2B5EF4-FFF2-40B4-BE49-F238E27FC236}">
                <a16:creationId xmlns:a16="http://schemas.microsoft.com/office/drawing/2014/main" id="{6EB5FB03-3176-0FCB-D45E-C25F6C7C57E3}"/>
              </a:ext>
            </a:extLst>
          </p:cNvPr>
          <p:cNvSpPr>
            <a:spLocks noGrp="1"/>
          </p:cNvSpPr>
          <p:nvPr>
            <p:ph sz="half" idx="1"/>
          </p:nvPr>
        </p:nvSpPr>
        <p:spPr>
          <a:xfrm>
            <a:off x="308348" y="2675043"/>
            <a:ext cx="4031447" cy="3633047"/>
          </a:xfrm>
        </p:spPr>
        <p:txBody>
          <a:bodyPr>
            <a:normAutofit fontScale="92500"/>
          </a:bodyPr>
          <a:lstStyle/>
          <a:p>
            <a:r>
              <a:rPr lang="en-US" sz="2400" dirty="0"/>
              <a:t>Consortium of EHR data from academic ophthalmology departments using Epic</a:t>
            </a:r>
          </a:p>
          <a:p>
            <a:r>
              <a:rPr lang="en-US" sz="2400" dirty="0"/>
              <a:t>Wide range of data types (ophthalmic data + systemic data)</a:t>
            </a:r>
          </a:p>
          <a:p>
            <a:pPr lvl="1"/>
            <a:r>
              <a:rPr lang="en-US" sz="2200" dirty="0"/>
              <a:t>Also some free-text notes</a:t>
            </a:r>
          </a:p>
          <a:p>
            <a:r>
              <a:rPr lang="en-US" sz="2400" dirty="0"/>
              <a:t>Some sites contributing imaging/testing data</a:t>
            </a:r>
          </a:p>
          <a:p>
            <a:endParaRPr lang="en-US" sz="2400" dirty="0"/>
          </a:p>
          <a:p>
            <a:endParaRPr lang="en-US" sz="2400" dirty="0"/>
          </a:p>
        </p:txBody>
      </p:sp>
      <p:pic>
        <p:nvPicPr>
          <p:cNvPr id="5" name="Picture 4"/>
          <p:cNvPicPr>
            <a:picLocks noChangeAspect="1"/>
          </p:cNvPicPr>
          <p:nvPr/>
        </p:nvPicPr>
        <p:blipFill>
          <a:blip r:embed="rId4"/>
          <a:stretch>
            <a:fillRect/>
          </a:stretch>
        </p:blipFill>
        <p:spPr>
          <a:xfrm>
            <a:off x="4339795" y="2346960"/>
            <a:ext cx="7691739" cy="4104640"/>
          </a:xfrm>
          <a:prstGeom prst="rect">
            <a:avLst/>
          </a:prstGeom>
        </p:spPr>
      </p:pic>
      <p:sp>
        <p:nvSpPr>
          <p:cNvPr id="6" name="TextBox 5"/>
          <p:cNvSpPr txBox="1"/>
          <p:nvPr/>
        </p:nvSpPr>
        <p:spPr>
          <a:xfrm>
            <a:off x="7284720" y="1977628"/>
            <a:ext cx="4531360"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Gill Sans MT" panose="020B0502020104020203"/>
                <a:ea typeface="+mn-ea"/>
                <a:cs typeface="+mn-cs"/>
              </a:rPr>
              <a:t>Sourcecollaborative.org</a:t>
            </a:r>
          </a:p>
        </p:txBody>
      </p:sp>
    </p:spTree>
    <p:custDataLst>
      <p:tags r:id="rId1"/>
    </p:custDataLst>
    <p:extLst>
      <p:ext uri="{BB962C8B-B14F-4D97-AF65-F5344CB8AC3E}">
        <p14:creationId xmlns:p14="http://schemas.microsoft.com/office/powerpoint/2010/main" val="29987081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2F3CB4DF-A33B-F745-AD1C-840C6AB37388}"/>
              </a:ext>
            </a:extLst>
          </p:cNvPr>
          <p:cNvPicPr>
            <a:picLocks noChangeAspect="1"/>
          </p:cNvPicPr>
          <p:nvPr/>
        </p:nvPicPr>
        <p:blipFill rotWithShape="1">
          <a:blip r:embed="rId3">
            <a:alphaModFix amt="40000"/>
            <a:extLst>
              <a:ext uri="{28A0092B-C50C-407E-A947-70E740481C1C}">
                <a14:useLocalDpi xmlns:a14="http://schemas.microsoft.com/office/drawing/2010/main"/>
              </a:ext>
            </a:extLst>
          </a:blip>
          <a:srcRect/>
          <a:stretch/>
        </p:blipFill>
        <p:spPr>
          <a:xfrm>
            <a:off x="2" y="-13446"/>
            <a:ext cx="10986247" cy="6871447"/>
          </a:xfrm>
          <a:prstGeom prst="rect">
            <a:avLst/>
          </a:prstGeom>
        </p:spPr>
      </p:pic>
      <p:sp>
        <p:nvSpPr>
          <p:cNvPr id="15" name="Google Shape;82;p3">
            <a:extLst>
              <a:ext uri="{FF2B5EF4-FFF2-40B4-BE49-F238E27FC236}">
                <a16:creationId xmlns:a16="http://schemas.microsoft.com/office/drawing/2014/main" id="{CAE45A49-2A17-5E43-A2D4-377E976F3CF9}"/>
              </a:ext>
            </a:extLst>
          </p:cNvPr>
          <p:cNvSpPr txBox="1">
            <a:spLocks/>
          </p:cNvSpPr>
          <p:nvPr/>
        </p:nvSpPr>
        <p:spPr>
          <a:xfrm>
            <a:off x="385329" y="265718"/>
            <a:ext cx="9863528" cy="568721"/>
          </a:xfrm>
          <a:prstGeom prst="rect">
            <a:avLst/>
          </a:prstGeom>
          <a:noFill/>
          <a:ln>
            <a:noFill/>
          </a:ln>
        </p:spPr>
        <p:txBody>
          <a:bodyPr spcFirstLastPara="1" wrap="square" lIns="0" tIns="0" rIns="0" bIns="0" anchor="ctr"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defTabSz="1219170">
              <a:buClr>
                <a:srgbClr val="000000"/>
              </a:buClr>
            </a:pPr>
            <a:r>
              <a:rPr lang="en-US" sz="3200" dirty="0">
                <a:solidFill>
                  <a:srgbClr val="00A9E0"/>
                </a:solidFill>
                <a:latin typeface="Trebuchet MS" panose="020B0703020202090204" pitchFamily="34" charset="0"/>
                <a:sym typeface="Arial"/>
              </a:rPr>
              <a:t>Clinical Reference Groups</a:t>
            </a:r>
          </a:p>
        </p:txBody>
      </p:sp>
      <p:pic>
        <p:nvPicPr>
          <p:cNvPr id="22" name="Picture 21" descr="A diagram of a group of groups&#10;&#10;Description automatically generated">
            <a:extLst>
              <a:ext uri="{FF2B5EF4-FFF2-40B4-BE49-F238E27FC236}">
                <a16:creationId xmlns:a16="http://schemas.microsoft.com/office/drawing/2014/main" id="{1D73D9DD-1E94-6597-D72B-8D8B89785CC6}"/>
              </a:ext>
            </a:extLst>
          </p:cNvPr>
          <p:cNvPicPr>
            <a:picLocks noChangeAspect="1"/>
          </p:cNvPicPr>
          <p:nvPr/>
        </p:nvPicPr>
        <p:blipFill>
          <a:blip r:embed="rId4"/>
          <a:stretch>
            <a:fillRect/>
          </a:stretch>
        </p:blipFill>
        <p:spPr>
          <a:xfrm>
            <a:off x="2270713" y="1432262"/>
            <a:ext cx="6616807" cy="5049668"/>
          </a:xfrm>
          <a:prstGeom prst="rect">
            <a:avLst/>
          </a:prstGeom>
        </p:spPr>
      </p:pic>
    </p:spTree>
    <p:extLst>
      <p:ext uri="{BB962C8B-B14F-4D97-AF65-F5344CB8AC3E}">
        <p14:creationId xmlns:p14="http://schemas.microsoft.com/office/powerpoint/2010/main" val="215554754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D793864-3EA5-F24B-9D41-9302C5F8594A}"/>
              </a:ext>
            </a:extLst>
          </p:cNvPr>
          <p:cNvPicPr>
            <a:picLocks noChangeAspect="1"/>
          </p:cNvPicPr>
          <p:nvPr/>
        </p:nvPicPr>
        <p:blipFill rotWithShape="1">
          <a:blip r:embed="rId3">
            <a:alphaModFix amt="23000"/>
            <a:extLst>
              <a:ext uri="{28A0092B-C50C-407E-A947-70E740481C1C}">
                <a14:useLocalDpi xmlns:a14="http://schemas.microsoft.com/office/drawing/2010/main"/>
              </a:ext>
            </a:extLst>
          </a:blip>
          <a:srcRect/>
          <a:stretch/>
        </p:blipFill>
        <p:spPr>
          <a:xfrm>
            <a:off x="0" y="2"/>
            <a:ext cx="11049555" cy="6858001"/>
          </a:xfrm>
          <a:prstGeom prst="rect">
            <a:avLst/>
          </a:prstGeom>
        </p:spPr>
      </p:pic>
      <p:sp>
        <p:nvSpPr>
          <p:cNvPr id="3" name="Google Shape;151;p8">
            <a:extLst>
              <a:ext uri="{FF2B5EF4-FFF2-40B4-BE49-F238E27FC236}">
                <a16:creationId xmlns:a16="http://schemas.microsoft.com/office/drawing/2014/main" id="{64FD1260-56DE-2B41-AFBF-68BC8F896A1F}"/>
              </a:ext>
            </a:extLst>
          </p:cNvPr>
          <p:cNvSpPr txBox="1">
            <a:spLocks/>
          </p:cNvSpPr>
          <p:nvPr/>
        </p:nvSpPr>
        <p:spPr>
          <a:xfrm>
            <a:off x="576499" y="499756"/>
            <a:ext cx="7074109" cy="568721"/>
          </a:xfrm>
          <a:prstGeom prst="rect">
            <a:avLst/>
          </a:prstGeom>
          <a:noFill/>
          <a:ln>
            <a:noFill/>
          </a:ln>
        </p:spPr>
        <p:txBody>
          <a:bodyPr spcFirstLastPara="1" wrap="square" lIns="0" tIns="0" rIns="0" bIns="0" anchor="ctr"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defTabSz="1219170">
              <a:buClr>
                <a:srgbClr val="000000"/>
              </a:buClr>
            </a:pPr>
            <a:r>
              <a:rPr lang="en-US" sz="3200" dirty="0">
                <a:solidFill>
                  <a:srgbClr val="00A9E0"/>
                </a:solidFill>
                <a:latin typeface="Trebuchet MS" panose="020B0703020202090204" pitchFamily="34" charset="0"/>
                <a:sym typeface="Arial"/>
              </a:rPr>
              <a:t>Clinical Reference Groups </a:t>
            </a:r>
            <a:r>
              <a:rPr lang="en-US" sz="2800" dirty="0">
                <a:solidFill>
                  <a:srgbClr val="00A9E0"/>
                </a:solidFill>
                <a:latin typeface="Trebuchet MS" panose="020B0703020202090204" pitchFamily="34" charset="0"/>
                <a:sym typeface="Arial"/>
              </a:rPr>
              <a:t>(CRGs)</a:t>
            </a:r>
          </a:p>
        </p:txBody>
      </p:sp>
      <p:sp>
        <p:nvSpPr>
          <p:cNvPr id="4" name="Google Shape;152;p8">
            <a:extLst>
              <a:ext uri="{FF2B5EF4-FFF2-40B4-BE49-F238E27FC236}">
                <a16:creationId xmlns:a16="http://schemas.microsoft.com/office/drawing/2014/main" id="{111D0A3B-FA0C-8144-966A-80B409F6522A}"/>
              </a:ext>
            </a:extLst>
          </p:cNvPr>
          <p:cNvSpPr txBox="1">
            <a:spLocks/>
          </p:cNvSpPr>
          <p:nvPr/>
        </p:nvSpPr>
        <p:spPr>
          <a:xfrm>
            <a:off x="1007573" y="2047364"/>
            <a:ext cx="4980851" cy="3831749"/>
          </a:xfrm>
          <a:prstGeom prst="rect">
            <a:avLst/>
          </a:prstGeom>
          <a:noFill/>
          <a:ln>
            <a:noFill/>
          </a:ln>
        </p:spPr>
        <p:txBody>
          <a:bodyPr spcFirstLastPara="1" wrap="square" lIns="0" tIns="0" rIns="0" bIns="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04792" indent="-304792" defTabSz="1219170">
              <a:lnSpc>
                <a:spcPct val="114000"/>
              </a:lnSpc>
              <a:spcBef>
                <a:spcPts val="1200"/>
              </a:spcBef>
              <a:buClr>
                <a:srgbClr val="E6E9EE"/>
              </a:buClr>
              <a:buSzPct val="100000"/>
            </a:pPr>
            <a:r>
              <a:rPr lang="en-US" sz="2200" dirty="0">
                <a:solidFill>
                  <a:srgbClr val="FFFFFF"/>
                </a:solidFill>
                <a:latin typeface="Arial"/>
                <a:sym typeface="Arial"/>
              </a:rPr>
              <a:t>Enable topic focused discussions between clinicians</a:t>
            </a:r>
          </a:p>
          <a:p>
            <a:pPr marL="304792" indent="-304792" defTabSz="1219170">
              <a:lnSpc>
                <a:spcPct val="114000"/>
              </a:lnSpc>
              <a:spcBef>
                <a:spcPts val="1200"/>
              </a:spcBef>
              <a:buClr>
                <a:srgbClr val="E6E9EE"/>
              </a:buClr>
              <a:buSzPct val="100000"/>
            </a:pPr>
            <a:r>
              <a:rPr lang="en-US" sz="2200" dirty="0">
                <a:solidFill>
                  <a:srgbClr val="FFFFFF"/>
                </a:solidFill>
                <a:latin typeface="Arial"/>
                <a:sym typeface="Arial"/>
              </a:rPr>
              <a:t>Provides a platform for clinicians to discuss issues and experience relating to SNOMED CT implementation</a:t>
            </a:r>
          </a:p>
          <a:p>
            <a:pPr marL="304792" indent="-304792" defTabSz="1219170">
              <a:lnSpc>
                <a:spcPct val="114000"/>
              </a:lnSpc>
              <a:spcBef>
                <a:spcPts val="1200"/>
              </a:spcBef>
              <a:buClr>
                <a:srgbClr val="E6E9EE"/>
              </a:buClr>
              <a:buSzPct val="100000"/>
            </a:pPr>
            <a:r>
              <a:rPr lang="en-US" sz="2200" dirty="0">
                <a:solidFill>
                  <a:srgbClr val="FFFFFF"/>
                </a:solidFill>
                <a:latin typeface="Arial"/>
                <a:sym typeface="Arial"/>
              </a:rPr>
              <a:t>Dedicated web sites to support discussion </a:t>
            </a:r>
            <a:br>
              <a:rPr lang="en-US" sz="2200" dirty="0">
                <a:solidFill>
                  <a:srgbClr val="FFFFFF"/>
                </a:solidFill>
                <a:latin typeface="Arial"/>
                <a:sym typeface="Arial"/>
              </a:rPr>
            </a:br>
            <a:r>
              <a:rPr lang="en-US" sz="1800" i="1" dirty="0">
                <a:solidFill>
                  <a:srgbClr val="FFFF00"/>
                </a:solidFill>
                <a:latin typeface="Arial"/>
                <a:sym typeface="Arial"/>
              </a:rPr>
              <a:t>Open and transparent </a:t>
            </a:r>
            <a:br>
              <a:rPr lang="en-US" sz="1800" i="1" dirty="0">
                <a:solidFill>
                  <a:srgbClr val="FFFF00"/>
                </a:solidFill>
                <a:latin typeface="Arial"/>
                <a:sym typeface="Arial"/>
              </a:rPr>
            </a:br>
            <a:r>
              <a:rPr lang="en-US" sz="1800" i="1" dirty="0">
                <a:solidFill>
                  <a:srgbClr val="FFFF00"/>
                </a:solidFill>
                <a:latin typeface="Arial"/>
                <a:sym typeface="Arial"/>
              </a:rPr>
              <a:t>(does not require an account to access)</a:t>
            </a:r>
          </a:p>
        </p:txBody>
      </p:sp>
      <p:sp>
        <p:nvSpPr>
          <p:cNvPr id="8" name="Google Shape;581;p29">
            <a:extLst>
              <a:ext uri="{FF2B5EF4-FFF2-40B4-BE49-F238E27FC236}">
                <a16:creationId xmlns:a16="http://schemas.microsoft.com/office/drawing/2014/main" id="{BCEE8472-E063-314E-9BE1-74AF07EF3DED}"/>
              </a:ext>
            </a:extLst>
          </p:cNvPr>
          <p:cNvSpPr/>
          <p:nvPr/>
        </p:nvSpPr>
        <p:spPr>
          <a:xfrm>
            <a:off x="6059905" y="5486399"/>
            <a:ext cx="5016947" cy="835200"/>
          </a:xfrm>
          <a:prstGeom prst="rect">
            <a:avLst/>
          </a:prstGeom>
          <a:solidFill>
            <a:schemeClr val="lt1"/>
          </a:solidFill>
          <a:ln>
            <a:noFill/>
          </a:ln>
        </p:spPr>
        <p:txBody>
          <a:bodyPr spcFirstLastPara="1" wrap="square" lIns="1080000" tIns="90000" rIns="180000" bIns="90000" anchor="ctr" anchorCtr="0">
            <a:noAutofit/>
          </a:bodyPr>
          <a:lstStyle/>
          <a:p>
            <a:pPr defTabSz="1219170">
              <a:buClr>
                <a:srgbClr val="000000"/>
              </a:buClr>
            </a:pPr>
            <a:r>
              <a:rPr lang="en-US" sz="1400" kern="0" dirty="0">
                <a:solidFill>
                  <a:srgbClr val="3B3D40"/>
                </a:solidFill>
                <a:latin typeface="Trebuchet MS" panose="020B0703020202090204" pitchFamily="34" charset="0"/>
                <a:cs typeface="Arial"/>
                <a:sym typeface="Arial"/>
              </a:rPr>
              <a:t>KEY: We all have experiences, and we can all learn from each other</a:t>
            </a:r>
            <a:endParaRPr lang="en-US" sz="2800" kern="0" dirty="0">
              <a:solidFill>
                <a:srgbClr val="000000"/>
              </a:solidFill>
              <a:latin typeface="Trebuchet MS" panose="020B0703020202090204" pitchFamily="34" charset="0"/>
              <a:cs typeface="Arial"/>
              <a:sym typeface="Arial"/>
            </a:endParaRPr>
          </a:p>
        </p:txBody>
      </p:sp>
      <p:sp>
        <p:nvSpPr>
          <p:cNvPr id="9" name="Google Shape;582;p29">
            <a:extLst>
              <a:ext uri="{FF2B5EF4-FFF2-40B4-BE49-F238E27FC236}">
                <a16:creationId xmlns:a16="http://schemas.microsoft.com/office/drawing/2014/main" id="{1E24B2B8-730B-B849-B611-1E22F665E2CB}"/>
              </a:ext>
            </a:extLst>
          </p:cNvPr>
          <p:cNvSpPr/>
          <p:nvPr/>
        </p:nvSpPr>
        <p:spPr>
          <a:xfrm>
            <a:off x="6050031" y="5486399"/>
            <a:ext cx="835200" cy="835200"/>
          </a:xfrm>
          <a:prstGeom prst="rect">
            <a:avLst/>
          </a:prstGeom>
          <a:solidFill>
            <a:srgbClr val="FFC000"/>
          </a:solidFill>
          <a:ln>
            <a:noFill/>
          </a:ln>
        </p:spPr>
        <p:txBody>
          <a:bodyPr spcFirstLastPara="1" wrap="square" lIns="57125" tIns="28551" rIns="57125" bIns="28551" anchor="ctr" anchorCtr="0">
            <a:noAutofit/>
          </a:bodyPr>
          <a:lstStyle/>
          <a:p>
            <a:pPr algn="ctr" defTabSz="1219170">
              <a:buClr>
                <a:srgbClr val="000000"/>
              </a:buClr>
              <a:buSzPts val="1798"/>
            </a:pPr>
            <a:endParaRPr sz="1799" kern="0">
              <a:solidFill>
                <a:srgbClr val="FFFFFF"/>
              </a:solidFill>
              <a:latin typeface="Trebuchet MS"/>
              <a:ea typeface="Trebuchet MS"/>
              <a:cs typeface="Trebuchet MS"/>
              <a:sym typeface="Trebuchet MS"/>
            </a:endParaRPr>
          </a:p>
        </p:txBody>
      </p:sp>
      <p:sp>
        <p:nvSpPr>
          <p:cNvPr id="10" name="Google Shape;583;p29">
            <a:extLst>
              <a:ext uri="{FF2B5EF4-FFF2-40B4-BE49-F238E27FC236}">
                <a16:creationId xmlns:a16="http://schemas.microsoft.com/office/drawing/2014/main" id="{DB8DAED1-707A-5D47-B463-71DC9BDA5146}"/>
              </a:ext>
            </a:extLst>
          </p:cNvPr>
          <p:cNvSpPr/>
          <p:nvPr/>
        </p:nvSpPr>
        <p:spPr>
          <a:xfrm>
            <a:off x="6325303" y="5798429"/>
            <a:ext cx="293687" cy="211139"/>
          </a:xfrm>
          <a:custGeom>
            <a:avLst/>
            <a:gdLst/>
            <a:ahLst/>
            <a:cxnLst/>
            <a:rect l="l" t="t" r="r" b="b"/>
            <a:pathLst>
              <a:path w="816" h="585" extrusionOk="0">
                <a:moveTo>
                  <a:pt x="525" y="584"/>
                </a:moveTo>
                <a:lnTo>
                  <a:pt x="640" y="349"/>
                </a:lnTo>
                <a:lnTo>
                  <a:pt x="465" y="349"/>
                </a:lnTo>
                <a:lnTo>
                  <a:pt x="465" y="0"/>
                </a:lnTo>
                <a:lnTo>
                  <a:pt x="815" y="0"/>
                </a:lnTo>
                <a:lnTo>
                  <a:pt x="815" y="349"/>
                </a:lnTo>
                <a:lnTo>
                  <a:pt x="700" y="584"/>
                </a:lnTo>
                <a:lnTo>
                  <a:pt x="525" y="584"/>
                </a:lnTo>
                <a:close/>
                <a:moveTo>
                  <a:pt x="58" y="584"/>
                </a:moveTo>
                <a:lnTo>
                  <a:pt x="175" y="349"/>
                </a:lnTo>
                <a:lnTo>
                  <a:pt x="0" y="349"/>
                </a:lnTo>
                <a:lnTo>
                  <a:pt x="0" y="0"/>
                </a:lnTo>
                <a:lnTo>
                  <a:pt x="350" y="0"/>
                </a:lnTo>
                <a:lnTo>
                  <a:pt x="350" y="349"/>
                </a:lnTo>
                <a:lnTo>
                  <a:pt x="233" y="584"/>
                </a:lnTo>
                <a:lnTo>
                  <a:pt x="58" y="584"/>
                </a:lnTo>
                <a:close/>
              </a:path>
            </a:pathLst>
          </a:custGeom>
          <a:solidFill>
            <a:srgbClr val="F2F3F2"/>
          </a:solidFill>
          <a:ln>
            <a:noFill/>
          </a:ln>
        </p:spPr>
        <p:txBody>
          <a:bodyPr spcFirstLastPara="1" wrap="square" lIns="91425" tIns="45700" rIns="91425" bIns="45700" anchor="ctr" anchorCtr="0">
            <a:noAutofit/>
          </a:bodyPr>
          <a:lstStyle/>
          <a:p>
            <a:pPr defTabSz="1219170">
              <a:lnSpc>
                <a:spcPct val="93000"/>
              </a:lnSpc>
              <a:buClr>
                <a:srgbClr val="000000"/>
              </a:buClr>
              <a:buSzPts val="1400"/>
            </a:pPr>
            <a:endParaRPr sz="1400" kern="0">
              <a:solidFill>
                <a:srgbClr val="3B3D40"/>
              </a:solidFill>
              <a:latin typeface="Trebuchet MS"/>
              <a:ea typeface="Trebuchet MS"/>
              <a:cs typeface="Trebuchet MS"/>
              <a:sym typeface="Trebuchet MS"/>
            </a:endParaRPr>
          </a:p>
        </p:txBody>
      </p:sp>
      <p:sp>
        <p:nvSpPr>
          <p:cNvPr id="11" name="Google Shape;152;p8">
            <a:extLst>
              <a:ext uri="{FF2B5EF4-FFF2-40B4-BE49-F238E27FC236}">
                <a16:creationId xmlns:a16="http://schemas.microsoft.com/office/drawing/2014/main" id="{380B9144-CE5D-E741-9CDC-F4B6A3FD5E11}"/>
              </a:ext>
            </a:extLst>
          </p:cNvPr>
          <p:cNvSpPr txBox="1">
            <a:spLocks/>
          </p:cNvSpPr>
          <p:nvPr/>
        </p:nvSpPr>
        <p:spPr>
          <a:xfrm>
            <a:off x="6624034" y="2047365"/>
            <a:ext cx="3415321" cy="3207687"/>
          </a:xfrm>
          <a:prstGeom prst="rect">
            <a:avLst/>
          </a:prstGeom>
          <a:noFill/>
          <a:ln>
            <a:noFill/>
          </a:ln>
        </p:spPr>
        <p:txBody>
          <a:bodyPr spcFirstLastPara="1" wrap="square" lIns="0" tIns="0" rIns="0" bIns="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04792" indent="-304792" defTabSz="1219170">
              <a:lnSpc>
                <a:spcPct val="114000"/>
              </a:lnSpc>
              <a:spcBef>
                <a:spcPts val="1333"/>
              </a:spcBef>
              <a:buClr>
                <a:srgbClr val="E6E9EE"/>
              </a:buClr>
              <a:buSzPct val="100000"/>
            </a:pPr>
            <a:r>
              <a:rPr lang="en-US" sz="2200" dirty="0">
                <a:solidFill>
                  <a:srgbClr val="FFFFFF"/>
                </a:solidFill>
                <a:latin typeface="Arial"/>
                <a:sym typeface="Arial"/>
              </a:rPr>
              <a:t>Open to all, input not limited to just clinicians from the clinical specialty</a:t>
            </a:r>
          </a:p>
          <a:p>
            <a:pPr marL="304792" indent="-304792" defTabSz="1219170">
              <a:lnSpc>
                <a:spcPct val="114000"/>
              </a:lnSpc>
              <a:spcBef>
                <a:spcPts val="1200"/>
              </a:spcBef>
              <a:buClr>
                <a:srgbClr val="E6E9EE"/>
              </a:buClr>
              <a:buSzPct val="100000"/>
            </a:pPr>
            <a:r>
              <a:rPr lang="en-US" sz="2200" dirty="0">
                <a:solidFill>
                  <a:srgbClr val="FFFFFF"/>
                </a:solidFill>
                <a:latin typeface="Arial"/>
                <a:sym typeface="Arial"/>
              </a:rPr>
              <a:t>Task and finish project groups (and Editorial groups) are linked to the CRGs</a:t>
            </a:r>
          </a:p>
        </p:txBody>
      </p:sp>
    </p:spTree>
    <p:extLst>
      <p:ext uri="{BB962C8B-B14F-4D97-AF65-F5344CB8AC3E}">
        <p14:creationId xmlns:p14="http://schemas.microsoft.com/office/powerpoint/2010/main" val="427342994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Dividend">
  <a:themeElements>
    <a:clrScheme name="Dividend">
      <a:dk1>
        <a:sysClr val="windowText" lastClr="000000"/>
      </a:dk1>
      <a:lt1>
        <a:sysClr val="window" lastClr="FFFFFF"/>
      </a:lt1>
      <a:dk2>
        <a:srgbClr val="3D3D3D"/>
      </a:dk2>
      <a:lt2>
        <a:srgbClr val="EBEBEB"/>
      </a:lt2>
      <a:accent1>
        <a:srgbClr val="1A3260"/>
      </a:accent1>
      <a:accent2>
        <a:srgbClr val="4590B8"/>
      </a:accent2>
      <a:accent3>
        <a:srgbClr val="45CBE8"/>
      </a:accent3>
      <a:accent4>
        <a:srgbClr val="969FA7"/>
      </a:accent4>
      <a:accent5>
        <a:srgbClr val="A2C777"/>
      </a:accent5>
      <a:accent6>
        <a:srgbClr val="42955F"/>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66F1C100-1D2B-4BEA-AD01-C4F230B3B965}"/>
    </a:ext>
  </a:extLst>
</a:theme>
</file>

<file path=ppt/theme/theme3.xml><?xml version="1.0" encoding="utf-8"?>
<a:theme xmlns:a="http://schemas.openxmlformats.org/drawingml/2006/main" name="Text slide - plain">
  <a:themeElements>
    <a:clrScheme name="SNOMED 1">
      <a:dk1>
        <a:srgbClr val="3B3D40"/>
      </a:dk1>
      <a:lt1>
        <a:srgbClr val="FFFFFF"/>
      </a:lt1>
      <a:dk2>
        <a:srgbClr val="53585F"/>
      </a:dk2>
      <a:lt2>
        <a:srgbClr val="DCDEE0"/>
      </a:lt2>
      <a:accent1>
        <a:srgbClr val="00A9E0"/>
      </a:accent1>
      <a:accent2>
        <a:srgbClr val="425563"/>
      </a:accent2>
      <a:accent3>
        <a:srgbClr val="A2AAAD"/>
      </a:accent3>
      <a:accent4>
        <a:srgbClr val="E6E9EE"/>
      </a:accent4>
      <a:accent5>
        <a:srgbClr val="AAB2BE"/>
      </a:accent5>
      <a:accent6>
        <a:srgbClr val="434A55"/>
      </a:accent6>
      <a:hlink>
        <a:srgbClr val="A2AAAD"/>
      </a:hlink>
      <a:folHlink>
        <a:srgbClr val="A2AAA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79</TotalTime>
  <Words>1722</Words>
  <Application>Microsoft Office PowerPoint</Application>
  <PresentationFormat>Widescreen</PresentationFormat>
  <Paragraphs>244</Paragraphs>
  <Slides>31</Slides>
  <Notes>8</Notes>
  <HiddenSlides>0</HiddenSlides>
  <MMClips>0</MMClips>
  <ScaleCrop>false</ScaleCrop>
  <HeadingPairs>
    <vt:vector size="6" baseType="variant">
      <vt:variant>
        <vt:lpstr>Fonts Used</vt:lpstr>
      </vt:variant>
      <vt:variant>
        <vt:i4>14</vt:i4>
      </vt:variant>
      <vt:variant>
        <vt:lpstr>Theme</vt:lpstr>
      </vt:variant>
      <vt:variant>
        <vt:i4>5</vt:i4>
      </vt:variant>
      <vt:variant>
        <vt:lpstr>Slide Titles</vt:lpstr>
      </vt:variant>
      <vt:variant>
        <vt:i4>31</vt:i4>
      </vt:variant>
    </vt:vector>
  </HeadingPairs>
  <TitlesOfParts>
    <vt:vector size="50" baseType="lpstr">
      <vt:lpstr>Arial</vt:lpstr>
      <vt:lpstr>Avenir</vt:lpstr>
      <vt:lpstr>Calibri</vt:lpstr>
      <vt:lpstr>Calibri Light</vt:lpstr>
      <vt:lpstr>Gill Sans MT</vt:lpstr>
      <vt:lpstr>Lato Light</vt:lpstr>
      <vt:lpstr>Mulish</vt:lpstr>
      <vt:lpstr>Mulish SemiBold</vt:lpstr>
      <vt:lpstr>Open Sans</vt:lpstr>
      <vt:lpstr>Trebuchet MS</vt:lpstr>
      <vt:lpstr>Verdana</vt:lpstr>
      <vt:lpstr>Wingdings</vt:lpstr>
      <vt:lpstr>Wingdings 2</vt:lpstr>
      <vt:lpstr>Zilla Slab</vt:lpstr>
      <vt:lpstr>Office Theme</vt:lpstr>
      <vt:lpstr>Dividend</vt:lpstr>
      <vt:lpstr>Text slide - plain</vt:lpstr>
      <vt:lpstr>1_Office Theme</vt:lpstr>
      <vt:lpstr>2_Office Theme</vt:lpstr>
      <vt:lpstr>SNOMED International Glaucoma Project</vt:lpstr>
      <vt:lpstr>PowerPoint Presentation</vt:lpstr>
      <vt:lpstr>PowerPoint Presentation</vt:lpstr>
      <vt:lpstr>PowerPoint Presentation</vt:lpstr>
      <vt:lpstr>PowerPoint Presentation</vt:lpstr>
      <vt:lpstr>Electronic Medical Record</vt:lpstr>
      <vt:lpstr>SOURCE – Overview </vt:lpstr>
      <vt:lpstr>PowerPoint Presentation</vt:lpstr>
      <vt:lpstr>PowerPoint Presentation</vt:lpstr>
      <vt:lpstr>PowerPoint Presentation</vt:lpstr>
      <vt:lpstr>PowerPoint Presentation</vt:lpstr>
      <vt:lpstr>PowerPoint Presentation</vt:lpstr>
      <vt:lpstr>PowerPoint Presentation</vt:lpstr>
      <vt:lpstr>SNOMED Eye Care CRG  – Update on Glaucoma Diagnoses Work</vt:lpstr>
      <vt:lpstr>Scope of Glaucoma Diagnoses SNOMED Work</vt:lpstr>
      <vt:lpstr>New glaucoma diagnoses SNOMED terms added 2020</vt:lpstr>
      <vt:lpstr>Glaucoma diagnoses SNOMED terms retired 2020</vt:lpstr>
      <vt:lpstr>Proposed glaucoma diagnoses  SNOMED terms to RETIRE</vt:lpstr>
      <vt:lpstr>Proposed glaucoma diagnoses SNOMED terms to MODIFY</vt:lpstr>
      <vt:lpstr>Proposed glaucoma diagnoses SNOMED terms to ADD</vt:lpstr>
      <vt:lpstr>Proposed PREFERRED glaucoma diagnoses SNOMED terms</vt:lpstr>
      <vt:lpstr>Post-coordination of Severity of Glaucoma</vt:lpstr>
      <vt:lpstr>Post-coordination of Severity of Glaucoma</vt:lpstr>
      <vt:lpstr>PowerPoint Presentation</vt:lpstr>
      <vt:lpstr>Methods</vt:lpstr>
      <vt:lpstr>Exam elements with no matches in SNOMED and rating of importance</vt:lpstr>
      <vt:lpstr>Exam elements with partial matches in SNOMED </vt:lpstr>
      <vt:lpstr>Areas of gaps in glaucoma examination findings </vt:lpstr>
      <vt:lpstr>Summary of Comments</vt:lpstr>
      <vt:lpstr>PowerPoint Presentation</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Caffeine &amp; IOP / Glaucoma  in UK Biobank</dc:title>
  <dc:creator>Anthony Khawaja</dc:creator>
  <cp:lastModifiedBy>Anthony Khawaja</cp:lastModifiedBy>
  <cp:revision>42</cp:revision>
  <dcterms:created xsi:type="dcterms:W3CDTF">2021-02-05T00:49:29Z</dcterms:created>
  <dcterms:modified xsi:type="dcterms:W3CDTF">2023-07-13T05:48:05Z</dcterms:modified>
</cp:coreProperties>
</file>