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comments+xml" PartName="/ppt/comments/comment2.xml"/>
  <Override ContentType="application/vnd.openxmlformats-officedocument.presentationml.comments+xml" PartName="/ppt/comments/comment5.xml"/>
  <Override ContentType="application/vnd.openxmlformats-officedocument.presentationml.comments+xml" PartName="/ppt/comments/comment6.xml"/>
  <Override ContentType="application/vnd.openxmlformats-officedocument.presentationml.comments+xml" PartName="/ppt/comments/comment7.xml"/>
  <Override ContentType="application/vnd.openxmlformats-officedocument.presentationml.comments+xml" PartName="/ppt/comments/comment4.xml"/>
  <Override ContentType="application/vnd.openxmlformats-officedocument.presentationml.comments+xml" PartName="/ppt/comments/comment3.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5"/>
    <p:sldMasterId id="2147483665"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Lst>
  <p:sldSz cy="13716000" cx="24384000"/>
  <p:notesSz cx="6858000" cy="9144000"/>
  <p:embeddedFontLst>
    <p:embeddedFont>
      <p:font typeface="Mulish"/>
      <p:regular r:id="rId23"/>
      <p:bold r:id="rId24"/>
      <p:italic r:id="rId25"/>
      <p:boldItalic r:id="rId26"/>
    </p:embeddedFont>
    <p:embeddedFont>
      <p:font typeface="Montserrat"/>
      <p:regular r:id="rId27"/>
      <p:bold r:id="rId28"/>
      <p:italic r:id="rId29"/>
      <p:boldItalic r:id="rId30"/>
    </p:embeddedFont>
    <p:embeddedFont>
      <p:font typeface="Mulish ExtraBold"/>
      <p:bold r:id="rId31"/>
      <p:boldItalic r:id="rId32"/>
    </p:embeddedFont>
    <p:embeddedFont>
      <p:font typeface="Mulish SemiBold"/>
      <p:regular r:id="rId33"/>
      <p:bold r:id="rId34"/>
      <p:italic r:id="rId35"/>
      <p:boldItalic r:id="rId36"/>
    </p:embeddedFont>
    <p:embeddedFont>
      <p:font typeface="Helvetica Neue"/>
      <p:regular r:id="rId37"/>
      <p:bold r:id="rId38"/>
      <p:italic r:id="rId39"/>
      <p:boldItalic r:id="rId40"/>
    </p:embeddedFont>
    <p:embeddedFont>
      <p:font typeface="Zilla Slab"/>
      <p:regular r:id="rId41"/>
      <p:bold r:id="rId42"/>
      <p:italic r:id="rId43"/>
    </p:embeddedFont>
    <p:embeddedFont>
      <p:font typeface="Mulish Medium"/>
      <p:regular r:id="rId44"/>
      <p:bold r:id="rId45"/>
      <p:italic r:id="rId46"/>
      <p:boldItalic r:id="rId47"/>
    </p:embeddedFont>
    <p:embeddedFont>
      <p:font typeface="Mulish Light"/>
      <p:regular r:id="rId48"/>
      <p:bold r:id="rId49"/>
      <p:italic r:id="rId50"/>
      <p:boldItalic r:id="rId5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52" roundtripDataSignature="AMtx7mhhloYC1Tt9CXsWrRnuaryWRbG0Fw=="/>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8" name="Anonymous"/>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22E91B4-2A8D-4F0D-931B-F6214EBF977D}">
  <a:tblStyle styleId="{522E91B4-2A8D-4F0D-931B-F6214EBF977D}"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40" Type="http://schemas.openxmlformats.org/officeDocument/2006/relationships/font" Target="fonts/HelveticaNeue-boldItalic.fntdata"/><Relationship Id="rId42" Type="http://schemas.openxmlformats.org/officeDocument/2006/relationships/font" Target="fonts/ZillaSlab-bold.fntdata"/><Relationship Id="rId41" Type="http://schemas.openxmlformats.org/officeDocument/2006/relationships/font" Target="fonts/ZillaSlab-regular.fntdata"/><Relationship Id="rId44" Type="http://schemas.openxmlformats.org/officeDocument/2006/relationships/font" Target="fonts/MulishMedium-regular.fntdata"/><Relationship Id="rId43" Type="http://schemas.openxmlformats.org/officeDocument/2006/relationships/font" Target="fonts/ZillaSlab-italic.fntdata"/><Relationship Id="rId46" Type="http://schemas.openxmlformats.org/officeDocument/2006/relationships/font" Target="fonts/MulishMedium-italic.fntdata"/><Relationship Id="rId45" Type="http://schemas.openxmlformats.org/officeDocument/2006/relationships/font" Target="fonts/MulishMedium-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commentAuthors" Target="commentAuthors.xml"/><Relationship Id="rId9" Type="http://schemas.openxmlformats.org/officeDocument/2006/relationships/slide" Target="slides/slide2.xml"/><Relationship Id="rId48" Type="http://schemas.openxmlformats.org/officeDocument/2006/relationships/font" Target="fonts/MulishLight-regular.fntdata"/><Relationship Id="rId47" Type="http://schemas.openxmlformats.org/officeDocument/2006/relationships/font" Target="fonts/MulishMedium-boldItalic.fntdata"/><Relationship Id="rId49" Type="http://schemas.openxmlformats.org/officeDocument/2006/relationships/font" Target="fonts/MulishLight-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MulishExtraBold-bold.fntdata"/><Relationship Id="rId30" Type="http://schemas.openxmlformats.org/officeDocument/2006/relationships/font" Target="fonts/Montserrat-boldItalic.fntdata"/><Relationship Id="rId33" Type="http://schemas.openxmlformats.org/officeDocument/2006/relationships/font" Target="fonts/MulishSemiBold-regular.fntdata"/><Relationship Id="rId32" Type="http://schemas.openxmlformats.org/officeDocument/2006/relationships/font" Target="fonts/MulishExtraBold-boldItalic.fntdata"/><Relationship Id="rId35" Type="http://schemas.openxmlformats.org/officeDocument/2006/relationships/font" Target="fonts/MulishSemiBold-italic.fntdata"/><Relationship Id="rId34" Type="http://schemas.openxmlformats.org/officeDocument/2006/relationships/font" Target="fonts/MulishSemiBold-bold.fntdata"/><Relationship Id="rId37" Type="http://schemas.openxmlformats.org/officeDocument/2006/relationships/font" Target="fonts/HelveticaNeue-regular.fntdata"/><Relationship Id="rId36" Type="http://schemas.openxmlformats.org/officeDocument/2006/relationships/font" Target="fonts/MulishSemiBold-boldItalic.fntdata"/><Relationship Id="rId39" Type="http://schemas.openxmlformats.org/officeDocument/2006/relationships/font" Target="fonts/HelveticaNeue-italic.fntdata"/><Relationship Id="rId38" Type="http://schemas.openxmlformats.org/officeDocument/2006/relationships/font" Target="fonts/HelveticaNeue-bold.fntdata"/><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font" Target="fonts/Mulish-bold.fntdata"/><Relationship Id="rId23" Type="http://schemas.openxmlformats.org/officeDocument/2006/relationships/font" Target="fonts/Mulish-regular.fntdata"/><Relationship Id="rId26" Type="http://schemas.openxmlformats.org/officeDocument/2006/relationships/font" Target="fonts/Mulish-boldItalic.fntdata"/><Relationship Id="rId25" Type="http://schemas.openxmlformats.org/officeDocument/2006/relationships/font" Target="fonts/Mulish-italic.fntdata"/><Relationship Id="rId28" Type="http://schemas.openxmlformats.org/officeDocument/2006/relationships/font" Target="fonts/Montserrat-bold.fntdata"/><Relationship Id="rId27" Type="http://schemas.openxmlformats.org/officeDocument/2006/relationships/font" Target="fonts/Montserrat-regular.fntdata"/><Relationship Id="rId29" Type="http://schemas.openxmlformats.org/officeDocument/2006/relationships/font" Target="fonts/Montserrat-italic.fntdata"/><Relationship Id="rId51" Type="http://schemas.openxmlformats.org/officeDocument/2006/relationships/font" Target="fonts/MulishLight-boldItalic.fntdata"/><Relationship Id="rId50" Type="http://schemas.openxmlformats.org/officeDocument/2006/relationships/font" Target="fonts/MulishLight-italic.fntdata"/><Relationship Id="rId52" Type="http://customschemas.google.com/relationships/presentationmetadata" Target="meta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3-08-29T11:14:31.594">
    <p:pos x="9169" y="5301"/>
    <p:text>I updated as we do not map to ICPC 2 anymore</p:text>
    <p:extLst>
      <p:ext uri="{C676402C-5697-4E1C-873F-D02D1690AC5C}">
        <p15:threadingInfo timeZoneBias="0"/>
      </p:ext>
      <p:ext uri="http://customooxmlschemas.google.com/">
        <go:slidesCustomData xmlns:go="http://customooxmlschemas.google.com/" commentPostId="AAAA3-x6MzY"/>
      </p:ext>
    </p:extLst>
  </p:cm>
</p:cmLst>
</file>

<file path=ppt/comments/comment2.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2" dt="2023-08-29T11:13:27.238">
    <p:pos x="961" y="1205"/>
    <p:text>GIven this is for clinical audience, can we move Clinical INformation Sharing to the Research spot? And also move across clinical analytics</p:text>
    <p:extLst>
      <p:ext uri="{C676402C-5697-4E1C-873F-D02D1690AC5C}">
        <p15:threadingInfo timeZoneBias="0"/>
      </p:ext>
      <p:ext uri="http://customooxmlschemas.google.com/">
        <go:slidesCustomData xmlns:go="http://customooxmlschemas.google.com/" commentPostId="AAAA3-wnNew"/>
      </p:ext>
    </p:extLst>
  </p:cm>
</p:cmLst>
</file>

<file path=ppt/comments/comment3.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3" dt="2023-08-29T11:16:15.883">
    <p:pos x="817" y="5008"/>
    <p:text>I added in here as for clinicians, healthy list of clinical bodies is helpful</p:text>
    <p:extLst>
      <p:ext uri="{C676402C-5697-4E1C-873F-D02D1690AC5C}">
        <p15:threadingInfo timeZoneBias="0"/>
      </p:ext>
      <p:ext uri="http://customooxmlschemas.google.com/">
        <go:slidesCustomData xmlns:go="http://customooxmlschemas.google.com/" commentPostId="AAAA3-x6Mzc"/>
      </p:ext>
    </p:extLst>
  </p:cm>
</p:cmLst>
</file>

<file path=ppt/comments/comment4.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4" dt="2023-08-29T11:17:36.117">
    <p:pos x="10960" y="2638"/>
    <p:text>Again, can we move these around so first box hitting the eye is clinical</p:text>
    <p:extLst>
      <p:ext uri="{C676402C-5697-4E1C-873F-D02D1690AC5C}">
        <p15:threadingInfo timeZoneBias="0"/>
      </p:ext>
      <p:ext uri="http://customooxmlschemas.google.com/">
        <go:slidesCustomData xmlns:go="http://customooxmlschemas.google.com/" commentPostId="AAAA3-x6Mzg"/>
      </p:ext>
    </p:extLst>
  </p:cm>
</p:cmLst>
</file>

<file path=ppt/comments/comment5.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5" dt="2023-08-29T11:18:15.771">
    <p:pos x="6000" y="0"/>
    <p:text>We need to have a process for keeping this up to date but it is a really helpful slide</p:text>
    <p:extLst>
      <p:ext uri="{C676402C-5697-4E1C-873F-D02D1690AC5C}">
        <p15:threadingInfo timeZoneBias="0"/>
      </p:ext>
      <p:ext uri="http://customooxmlschemas.google.com/">
        <go:slidesCustomData xmlns:go="http://customooxmlschemas.google.com/" commentPostId="AAAA3-x6Mzk"/>
      </p:ext>
    </p:extLst>
  </p:cm>
</p:cmLst>
</file>

<file path=ppt/comments/comment6.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6" dt="2023-08-29T11:20:22.558">
    <p:pos x="8338" y="4773"/>
    <p:text>Should this not be Patient Health? And think we can provide more patient focused outcomes here</p:text>
    <p:extLst>
      <p:ext uri="{C676402C-5697-4E1C-873F-D02D1690AC5C}">
        <p15:threadingInfo timeZoneBias="0"/>
      </p:ext>
      <p:ext uri="http://customooxmlschemas.google.com/">
        <go:slidesCustomData xmlns:go="http://customooxmlschemas.google.com/" commentPostId="AAAA3-x6Mzs"/>
      </p:ext>
    </p:extLst>
  </p:cm>
  <p:cm authorId="0" idx="7" dt="2023-08-29T11:18:51.470">
    <p:pos x="3512" y="4773"/>
    <p:text>Where does (Panel) come from???</p:text>
    <p:extLst>
      <p:ext uri="{C676402C-5697-4E1C-873F-D02D1690AC5C}">
        <p15:threadingInfo timeZoneBias="0"/>
      </p:ext>
      <p:ext uri="http://customooxmlschemas.google.com/">
        <go:slidesCustomData xmlns:go="http://customooxmlschemas.google.com/" commentPostId="AAAA3-x6Mzo"/>
      </p:ext>
    </p:extLst>
  </p:cm>
</p:cmLst>
</file>

<file path=ppt/comments/comment7.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8" dt="2023-08-29T11:21:40.178">
    <p:pos x="5924" y="6041"/>
    <p:text>Is this SNOMED CT or SNOMED International???</p:text>
    <p:extLst>
      <p:ext uri="{C676402C-5697-4E1C-873F-D02D1690AC5C}">
        <p15:threadingInfo timeZoneBias="0"/>
      </p:ext>
      <p:ext uri="http://customooxmlschemas.google.com/">
        <go:slidesCustomData xmlns:go="http://customooxmlschemas.google.com/" commentPostId="AAAA3-x6Mzw"/>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1pPr>
            <a:lvl2pPr indent="-228600" lvl="1" marL="9144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2pPr>
            <a:lvl3pPr indent="-228600" lvl="2" marL="13716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3pPr>
            <a:lvl4pPr indent="-228600" lvl="3" marL="18288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4pPr>
            <a:lvl5pPr indent="-228600" lvl="4" marL="22860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5pPr>
            <a:lvl6pPr indent="-228600" lvl="5" marL="27432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6pPr>
            <a:lvl7pPr indent="-228600" lvl="6" marL="32004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7pPr>
            <a:lvl8pPr indent="-228600" lvl="7" marL="36576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8pPr>
            <a:lvl9pPr indent="-228600" lvl="8" marL="4114800" marR="0" rtl="0" algn="l">
              <a:lnSpc>
                <a:spcPct val="117999"/>
              </a:lnSpc>
              <a:spcBef>
                <a:spcPts val="0"/>
              </a:spcBef>
              <a:spcAft>
                <a:spcPts val="0"/>
              </a:spcAft>
              <a:buClr>
                <a:srgbClr val="000000"/>
              </a:buClr>
              <a:buSzPts val="1400"/>
              <a:buFont typeface="Arial"/>
              <a:buNone/>
              <a:defRPr b="0" i="0" sz="2200" u="none" cap="none" strike="noStrike">
                <a:solidFill>
                  <a:srgbClr val="000000"/>
                </a:solidFill>
                <a:latin typeface="Helvetica Neue"/>
                <a:ea typeface="Helvetica Neue"/>
                <a:cs typeface="Helvetica Neue"/>
                <a:sym typeface="Helvetica Neue"/>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SzPts val="1400"/>
              <a:buNone/>
            </a:pPr>
            <a:r>
              <a:t/>
            </a:r>
            <a:endParaRPr/>
          </a:p>
        </p:txBody>
      </p:sp>
      <p:sp>
        <p:nvSpPr>
          <p:cNvPr id="188" name="Google Shape;188;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25fd88a433f_0_175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Arial"/>
              <a:buNone/>
            </a:pPr>
            <a:r>
              <a:rPr lang="de-DE" sz="1200">
                <a:solidFill>
                  <a:schemeClr val="dk1"/>
                </a:solidFill>
                <a:latin typeface="Arial"/>
                <a:ea typeface="Arial"/>
                <a:cs typeface="Arial"/>
                <a:sym typeface="Arial"/>
              </a:rPr>
              <a:t>Authors research evidence based articles and journals to ensure that the SNOMED content is modelled correctly and is not just accurate but clinically validated as well</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Clr>
                <a:schemeClr val="dk1"/>
              </a:buClr>
              <a:buSzPts val="1200"/>
              <a:buFont typeface="Arial"/>
              <a:buNone/>
            </a:pPr>
            <a:r>
              <a:rPr lang="de-DE" sz="1200">
                <a:solidFill>
                  <a:schemeClr val="dk1"/>
                </a:solidFill>
                <a:latin typeface="Arial"/>
                <a:ea typeface="Arial"/>
                <a:cs typeface="Arial"/>
                <a:sym typeface="Arial"/>
              </a:rPr>
              <a:t>Even in a single hospital clinicians can refer to clinical ideas by different names or terms or abbreviations, so internationally this can increase significantly, and that can bring challenges to ensure that we are still taking about the same thing. SNOMED ensures that these idea can be represented in a number of different ways by allowing the addition of various descriptions that can be searched and retrieved.</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Clr>
                <a:schemeClr val="dk1"/>
              </a:buClr>
              <a:buSzPts val="1200"/>
              <a:buFont typeface="Arial"/>
              <a:buNone/>
            </a:pPr>
            <a:r>
              <a:rPr lang="de-DE" sz="1200">
                <a:solidFill>
                  <a:schemeClr val="dk1"/>
                </a:solidFill>
                <a:latin typeface="Arial"/>
                <a:ea typeface="Arial"/>
                <a:cs typeface="Arial"/>
                <a:sym typeface="Arial"/>
              </a:rPr>
              <a:t>There are a number of maps from SNOMED to a number of various international standards. These are done by specialist mappers you have domain knowledge of the source and targets of these maps.</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The increasing use of SNOMED across the world is showing the fantastic possibilities and benefits of SNOMED in enhancing interoperability.</a:t>
            </a:r>
            <a:endParaRPr/>
          </a:p>
        </p:txBody>
      </p:sp>
      <p:sp>
        <p:nvSpPr>
          <p:cNvPr id="382" name="Google Shape;382;g25fd88a433f_0_175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g25fd88a433f_0_1843: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Authors research evidence based articles and journals to ensure that the SNOMED content is modelled correctly and is not just accurate but clinically validated as well</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Even in a single hospital clinicians can refer to clinical ideas by different names or terms or abbreviations, so internationally this can increase significantly, and that can bring challenges to ensure that we are still taking about the same thing. SNOMED ensures that these idea can be represented in a number of different ways by allowing the addition of various descriptions that can be searched and retrieved.</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There are a number of maps from SNOMED to a number of various international standards. These are done by specialist mappers you have domain knowledge of the source and targets of these maps.</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The increasing use of SNOMED across the world is showing the fantastic possibilities and benefits of SNOMED in enhancing interoperability.</a:t>
            </a:r>
            <a:endParaRPr/>
          </a:p>
        </p:txBody>
      </p:sp>
      <p:sp>
        <p:nvSpPr>
          <p:cNvPr id="391" name="Google Shape;391;g25fd88a433f_0_184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4" name="Shape 404"/>
        <p:cNvGrpSpPr/>
        <p:nvPr/>
      </p:nvGrpSpPr>
      <p:grpSpPr>
        <a:xfrm>
          <a:off x="0" y="0"/>
          <a:ext cx="0" cy="0"/>
          <a:chOff x="0" y="0"/>
          <a:chExt cx="0" cy="0"/>
        </a:xfrm>
      </p:grpSpPr>
      <p:sp>
        <p:nvSpPr>
          <p:cNvPr id="405" name="Google Shape;405;g25fd88a433f_0_149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6" name="Google Shape;406;g25fd88a433f_0_14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6" name="Shape 416"/>
        <p:cNvGrpSpPr/>
        <p:nvPr/>
      </p:nvGrpSpPr>
      <p:grpSpPr>
        <a:xfrm>
          <a:off x="0" y="0"/>
          <a:ext cx="0" cy="0"/>
          <a:chOff x="0" y="0"/>
          <a:chExt cx="0" cy="0"/>
        </a:xfrm>
      </p:grpSpPr>
      <p:sp>
        <p:nvSpPr>
          <p:cNvPr id="417" name="Google Shape;417;g26dc90870e3_0_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Authors research evidence based articles and journals to ensure that the SNOMED content is modelled correctly and is not just accurate but clinically validated as well</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Even in a single hospital clinicians can refer to clinical ideas by different names or terms or abbreviations, so internationally this can increase significantly, and that can bring challenges to ensure that we are still taking about the same thing. SNOMED ensures that these idea can be represented in a number of different ways by allowing the addition of various descriptions that can be searched and retrieved.</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There are a number of maps from SNOMED to a number of various international standards. These are done by specialist mappers you have domain knowledge of the source and targets of these maps.</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The increasing use of SNOMED across the world is showing the fantastic possibilities and benefits of SNOMED in enhancing interoperability.</a:t>
            </a:r>
            <a:endParaRPr/>
          </a:p>
        </p:txBody>
      </p:sp>
      <p:sp>
        <p:nvSpPr>
          <p:cNvPr id="418" name="Google Shape;418;g26dc90870e3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9" name="Shape 439"/>
        <p:cNvGrpSpPr/>
        <p:nvPr/>
      </p:nvGrpSpPr>
      <p:grpSpPr>
        <a:xfrm>
          <a:off x="0" y="0"/>
          <a:ext cx="0" cy="0"/>
          <a:chOff x="0" y="0"/>
          <a:chExt cx="0" cy="0"/>
        </a:xfrm>
      </p:grpSpPr>
      <p:sp>
        <p:nvSpPr>
          <p:cNvPr id="440" name="Google Shape;440;g25fe5bdee7c_0_3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1" name="Google Shape;441;g25fe5bdee7c_0_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5" name="Shape 455"/>
        <p:cNvGrpSpPr/>
        <p:nvPr/>
      </p:nvGrpSpPr>
      <p:grpSpPr>
        <a:xfrm>
          <a:off x="0" y="0"/>
          <a:ext cx="0" cy="0"/>
          <a:chOff x="0" y="0"/>
          <a:chExt cx="0" cy="0"/>
        </a:xfrm>
      </p:grpSpPr>
      <p:sp>
        <p:nvSpPr>
          <p:cNvPr id="456" name="Google Shape;456;g25fd88a433f_0_96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7" name="Google Shape;457;g25fd88a433f_0_96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26: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Arial"/>
              <a:buNone/>
            </a:pPr>
            <a:r>
              <a:rPr lang="de-DE" sz="1200">
                <a:solidFill>
                  <a:schemeClr val="dk1"/>
                </a:solidFill>
                <a:latin typeface="Arial"/>
                <a:ea typeface="Arial"/>
                <a:cs typeface="Arial"/>
                <a:sym typeface="Arial"/>
              </a:rPr>
              <a:t>Authors research evidence based articles and journals to ensure that the SNOMED content is modelled correctly and is not just accurate but clinically validated as well</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Clr>
                <a:schemeClr val="dk1"/>
              </a:buClr>
              <a:buSzPts val="1200"/>
              <a:buFont typeface="Arial"/>
              <a:buNone/>
            </a:pPr>
            <a:r>
              <a:rPr lang="de-DE" sz="1200">
                <a:solidFill>
                  <a:schemeClr val="dk1"/>
                </a:solidFill>
                <a:latin typeface="Arial"/>
                <a:ea typeface="Arial"/>
                <a:cs typeface="Arial"/>
                <a:sym typeface="Arial"/>
              </a:rPr>
              <a:t>Even in a single hospital clinicians can refer to clinical ideas by different names or terms or abbreviations, so internationally this can increase significantly, and that can bring challenges to ensure that we are still taking about the same thing. SNOMED ensures that these idea can be represented in a number of different ways by allowing the addition of various descriptions that can be searched and retrieved.</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Clr>
                <a:schemeClr val="dk1"/>
              </a:buClr>
              <a:buSzPts val="1200"/>
              <a:buFont typeface="Arial"/>
              <a:buNone/>
            </a:pPr>
            <a:r>
              <a:rPr lang="de-DE" sz="1200">
                <a:solidFill>
                  <a:schemeClr val="dk1"/>
                </a:solidFill>
                <a:latin typeface="Arial"/>
                <a:ea typeface="Arial"/>
                <a:cs typeface="Arial"/>
                <a:sym typeface="Arial"/>
              </a:rPr>
              <a:t>There are a number of maps from SNOMED to a number of various international standards. These are done by specialist mappers you have domain knowledge of the source and targets of these maps.</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Clr>
                <a:schemeClr val="dk1"/>
              </a:buClr>
              <a:buSzPts val="1200"/>
              <a:buFont typeface="Arial"/>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The increasing use of SNOMED across the world is showing the fantastic possibilities and benefits of SNOMED in enhancing interoperability.</a:t>
            </a:r>
            <a:endParaRPr/>
          </a:p>
        </p:txBody>
      </p:sp>
      <p:sp>
        <p:nvSpPr>
          <p:cNvPr id="200" name="Google Shape;200;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25f5c1b78dc_0_2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200"/>
              <a:buFont typeface="Arial"/>
              <a:buNone/>
            </a:pPr>
            <a:r>
              <a:rPr lang="de-DE" sz="1200">
                <a:solidFill>
                  <a:schemeClr val="dk1"/>
                </a:solidFill>
                <a:latin typeface="Arial"/>
                <a:ea typeface="Arial"/>
                <a:cs typeface="Arial"/>
                <a:sym typeface="Arial"/>
              </a:rPr>
              <a:t>Medical terminologies are complex and SNOMED is no exception, the SNOMED community is internationally inclusive, and there are a number of areas of active collaboration with domain experts.</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Clr>
                <a:schemeClr val="dk1"/>
              </a:buClr>
              <a:buSzPts val="1200"/>
              <a:buFont typeface="Arial"/>
              <a:buNone/>
            </a:pPr>
            <a:r>
              <a:rPr lang="de-DE" sz="1200">
                <a:solidFill>
                  <a:schemeClr val="dk1"/>
                </a:solidFill>
                <a:latin typeface="Arial"/>
                <a:ea typeface="Arial"/>
                <a:cs typeface="Arial"/>
                <a:sym typeface="Arial"/>
              </a:rPr>
              <a:t>SNOMED Ed guide enforces rules to ensure terminology is developed in a standardised and controlled manner, supported by technical tools like the Machine Readable Concept Model, as well as peer reviews by fellow authors</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Clr>
                <a:schemeClr val="dk1"/>
              </a:buClr>
              <a:buSzPts val="1200"/>
              <a:buFont typeface="Arial"/>
              <a:buNone/>
            </a:pPr>
            <a:r>
              <a:rPr lang="de-DE" sz="1200">
                <a:solidFill>
                  <a:schemeClr val="dk1"/>
                </a:solidFill>
                <a:latin typeface="Arial"/>
                <a:ea typeface="Arial"/>
                <a:cs typeface="Arial"/>
                <a:sym typeface="Arial"/>
              </a:rPr>
              <a:t>With every release of SNOMED we are working to improve Quality and this next release is focussing on Quality of existing content…We have a number of process that not only allow transparency of where the Quality issues are, but also take on feedback to aid the entire process</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200"/>
              <a:buNone/>
            </a:pPr>
            <a:r>
              <a:rPr lang="de-DE" sz="1200">
                <a:solidFill>
                  <a:schemeClr val="dk1"/>
                </a:solidFill>
                <a:latin typeface="Arial"/>
                <a:ea typeface="Arial"/>
                <a:cs typeface="Arial"/>
                <a:sym typeface="Arial"/>
              </a:rPr>
              <a:t>We want to work to make it as easy as possible to use and adopt SNOMED and we offer Open Source software tools and provide support services and assistance where we can to remove any barriers to understanding or using SNOMED from individuals and National Release Centres like yourselves to Partners and Vendors implementing SNOMED in their systems. </a:t>
            </a:r>
            <a:endParaRPr sz="1200">
              <a:solidFill>
                <a:schemeClr val="dk1"/>
              </a:solidFill>
              <a:latin typeface="Arial"/>
              <a:ea typeface="Arial"/>
              <a:cs typeface="Arial"/>
              <a:sym typeface="Arial"/>
            </a:endParaRPr>
          </a:p>
        </p:txBody>
      </p:sp>
      <p:sp>
        <p:nvSpPr>
          <p:cNvPr id="218" name="Google Shape;218;g25f5c1b78dc_0_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25f5c1b78dc_0_4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Authors research evidence based articles and journals to ensure that the SNOMED content is modelled correctly and is not just accurate but clinically validated as well</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Even in a single hospital clinicians can refer to clinical ideas by different names or terms or abbreviations, so internationally this can increase significantly, and that can bring challenges to ensure that we are still taking about the same thing. SNOMED ensures that these idea can be represented in a number of different ways by allowing the addition of various descriptions that can be searched and retrieved.</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There are a number of maps from SNOMED to a number of various international standards. These are done by specialist mappers you have domain knowledge of the source and targets of these maps.</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The increasing use of SNOMED across the world is showing the fantastic possibilities and benefits of SNOMED in enhancing interoperability.</a:t>
            </a:r>
            <a:endParaRPr/>
          </a:p>
        </p:txBody>
      </p:sp>
      <p:sp>
        <p:nvSpPr>
          <p:cNvPr id="234" name="Google Shape;234;g25f5c1b78dc_0_4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25f62cc0730_0_19: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17999"/>
              </a:lnSpc>
              <a:spcBef>
                <a:spcPts val="0"/>
              </a:spcBef>
              <a:spcAft>
                <a:spcPts val="0"/>
              </a:spcAft>
              <a:buSzPts val="1400"/>
              <a:buNone/>
            </a:pPr>
            <a:r>
              <a:t/>
            </a:r>
            <a:endParaRPr/>
          </a:p>
        </p:txBody>
      </p:sp>
      <p:sp>
        <p:nvSpPr>
          <p:cNvPr id="260" name="Google Shape;260;g25f62cc0730_0_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25f62cc0730_0_27: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Authors research evidence based articles and journals to ensure that the SNOMED content is modelled correctly and is not just accurate but clinically validated as well</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Even in a single hospital clinicians can refer to clinical ideas by different names or terms or abbreviations, so internationally this can increase significantly, and that can bring challenges to ensure that we are still taking about the same thing. SNOMED ensures that these idea can be represented in a number of different ways by allowing the addition of various descriptions that can be searched and retrieved.</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There are a number of maps from SNOMED to a number of various international standards. These are done by specialist mappers you have domain knowledge of the source and targets of these maps.</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The increasing use of SNOMED across the world is showing the fantastic possibilities and benefits of SNOMED in enhancing interoperability.</a:t>
            </a:r>
            <a:endParaRPr/>
          </a:p>
        </p:txBody>
      </p:sp>
      <p:sp>
        <p:nvSpPr>
          <p:cNvPr id="270" name="Google Shape;270;g25f62cc0730_0_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25f5c1b78dc_0_6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Authors research evidence based articles and journals to ensure that the SNOMED content is modelled correctly and is not just accurate but clinically validated as well</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Even in a single hospital clinicians can refer to clinical ideas by different names or terms or abbreviations, so internationally this can increase significantly, and that can bring challenges to ensure that we are still taking about the same thing. SNOMED ensures that these idea can be represented in a number of different ways by allowing the addition of various descriptions that can be searched and retrieved.</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There are a number of maps from SNOMED to a number of various international standards. These are done by specialist mappers you have domain knowledge of the source and targets of these maps.</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The increasing use of SNOMED across the world is showing the fantastic possibilities and benefits of SNOMED in enhancing interoperability.</a:t>
            </a:r>
            <a:endParaRPr/>
          </a:p>
        </p:txBody>
      </p:sp>
      <p:sp>
        <p:nvSpPr>
          <p:cNvPr id="284" name="Google Shape;284;g25f5c1b78dc_0_6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25fe5bdee7c_0_50: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Authors research evidence based articles and journals to ensure that the SNOMED content is modelled correctly and is not just accurate but clinically validated as well</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Even in a single hospital clinicians can refer to clinical ideas by different names or terms or abbreviations, so internationally this can increase significantly, and that can bring challenges to ensure that we are still taking about the same thing. SNOMED ensures that these idea can be represented in a number of different ways by allowing the addition of various descriptions that can be searched and retrieved.</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There are a number of maps from SNOMED to a number of various international standards. These are done by specialist mappers you have domain knowledge of the source and targets of these maps.</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t/>
            </a:r>
            <a:endParaRPr sz="1200">
              <a:solidFill>
                <a:schemeClr val="dk1"/>
              </a:solidFill>
              <a:latin typeface="Arial"/>
              <a:ea typeface="Arial"/>
              <a:cs typeface="Arial"/>
              <a:sym typeface="Arial"/>
            </a:endParaRPr>
          </a:p>
          <a:p>
            <a:pPr indent="0" lvl="0" marL="0" rtl="0" algn="l">
              <a:lnSpc>
                <a:spcPct val="100000"/>
              </a:lnSpc>
              <a:spcBef>
                <a:spcPts val="0"/>
              </a:spcBef>
              <a:spcAft>
                <a:spcPts val="0"/>
              </a:spcAft>
              <a:buSzPts val="1400"/>
              <a:buNone/>
            </a:pPr>
            <a:r>
              <a:rPr lang="de-DE" sz="1200">
                <a:solidFill>
                  <a:schemeClr val="dk1"/>
                </a:solidFill>
                <a:latin typeface="Arial"/>
                <a:ea typeface="Arial"/>
                <a:cs typeface="Arial"/>
                <a:sym typeface="Arial"/>
              </a:rPr>
              <a:t>The increasing use of SNOMED across the world is showing the fantastic possibilities and benefits of SNOMED in enhancing interoperability.</a:t>
            </a:r>
            <a:endParaRPr/>
          </a:p>
        </p:txBody>
      </p:sp>
      <p:sp>
        <p:nvSpPr>
          <p:cNvPr id="303" name="Google Shape;303;g25fe5bdee7c_0_5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25fd88a433f_0_6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0" name="Google Shape;330;g25fd88a433f_0_6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31" name="Google Shape;331;g25fd88a433f_0_61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1.jp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5.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7.png"/><Relationship Id="rId3" Type="http://schemas.openxmlformats.org/officeDocument/2006/relationships/image" Target="../media/image16.png"/><Relationship Id="rId4" Type="http://schemas.openxmlformats.org/officeDocument/2006/relationships/image" Target="../media/image13.png"/><Relationship Id="rId5" Type="http://schemas.openxmlformats.org/officeDocument/2006/relationships/image" Target="../media/image14.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0.png"/><Relationship Id="rId3" Type="http://schemas.openxmlformats.org/officeDocument/2006/relationships/image" Target="../media/image23.png"/><Relationship Id="rId4" Type="http://schemas.openxmlformats.org/officeDocument/2006/relationships/image" Target="../media/image19.png"/><Relationship Id="rId5" Type="http://schemas.openxmlformats.org/officeDocument/2006/relationships/image" Target="../media/image18.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1.png"/><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3.png"/><Relationship Id="rId7"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age Light" type="title">
  <p:cSld name="TITLE">
    <p:spTree>
      <p:nvGrpSpPr>
        <p:cNvPr id="9" name="Shape 9"/>
        <p:cNvGrpSpPr/>
        <p:nvPr/>
      </p:nvGrpSpPr>
      <p:grpSpPr>
        <a:xfrm>
          <a:off x="0" y="0"/>
          <a:ext cx="0" cy="0"/>
          <a:chOff x="0" y="0"/>
          <a:chExt cx="0" cy="0"/>
        </a:xfrm>
      </p:grpSpPr>
      <p:sp>
        <p:nvSpPr>
          <p:cNvPr id="10" name="Google Shape;10;p42"/>
          <p:cNvSpPr txBox="1"/>
          <p:nvPr/>
        </p:nvSpPr>
        <p:spPr>
          <a:xfrm>
            <a:off x="23110175" y="12344400"/>
            <a:ext cx="1061100" cy="108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Mulish"/>
              <a:ea typeface="Mulish"/>
              <a:cs typeface="Mulish"/>
              <a:sym typeface="Mulish"/>
            </a:endParaRPr>
          </a:p>
        </p:txBody>
      </p:sp>
      <p:sp>
        <p:nvSpPr>
          <p:cNvPr id="11" name="Google Shape;11;p42"/>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plain a">
  <p:cSld name="1_Title slide - plain a">
    <p:spTree>
      <p:nvGrpSpPr>
        <p:cNvPr id="47" name="Shape 47"/>
        <p:cNvGrpSpPr/>
        <p:nvPr/>
      </p:nvGrpSpPr>
      <p:grpSpPr>
        <a:xfrm>
          <a:off x="0" y="0"/>
          <a:ext cx="0" cy="0"/>
          <a:chOff x="0" y="0"/>
          <a:chExt cx="0" cy="0"/>
        </a:xfrm>
      </p:grpSpPr>
      <p:sp>
        <p:nvSpPr>
          <p:cNvPr id="48" name="Google Shape;48;g25fd88a433f_0_264"/>
          <p:cNvSpPr txBox="1"/>
          <p:nvPr>
            <p:ph type="title"/>
          </p:nvPr>
        </p:nvSpPr>
        <p:spPr>
          <a:xfrm>
            <a:off x="1219200" y="2218451"/>
            <a:ext cx="21945600" cy="1516800"/>
          </a:xfrm>
          <a:prstGeom prst="rect">
            <a:avLst/>
          </a:prstGeom>
          <a:noFill/>
          <a:ln>
            <a:noFill/>
          </a:ln>
        </p:spPr>
        <p:txBody>
          <a:bodyPr anchorCtr="0" anchor="ctr" bIns="182800" lIns="182800" spcFirstLastPara="1" rIns="182800" wrap="square" tIns="182800">
            <a:noAutofit/>
          </a:bodyPr>
          <a:lstStyle>
            <a:lvl1pPr lvl="0" marR="0" rtl="0" algn="l">
              <a:lnSpc>
                <a:spcPct val="100000"/>
              </a:lnSpc>
              <a:spcBef>
                <a:spcPts val="0"/>
              </a:spcBef>
              <a:spcAft>
                <a:spcPts val="0"/>
              </a:spcAft>
              <a:buClr>
                <a:schemeClr val="accent1"/>
              </a:buClr>
              <a:buSzPts val="6400"/>
              <a:buFont typeface="Arial"/>
              <a:buNone/>
              <a:defRPr b="0" i="0" sz="6400" u="none" cap="none" strike="noStrike">
                <a:solidFill>
                  <a:schemeClr val="accent1"/>
                </a:solidFill>
                <a:latin typeface="Arial"/>
                <a:ea typeface="Arial"/>
                <a:cs typeface="Arial"/>
                <a:sym typeface="Arial"/>
              </a:defRPr>
            </a:lvl1pPr>
            <a:lvl2pPr lvl="1" rtl="0" algn="l">
              <a:lnSpc>
                <a:spcPct val="100000"/>
              </a:lnSpc>
              <a:spcBef>
                <a:spcPts val="0"/>
              </a:spcBef>
              <a:spcAft>
                <a:spcPts val="0"/>
              </a:spcAft>
              <a:buSzPts val="4800"/>
              <a:buFont typeface="Arial"/>
              <a:buNone/>
              <a:defRPr sz="4800"/>
            </a:lvl2pPr>
            <a:lvl3pPr lvl="2" rtl="0" algn="l">
              <a:lnSpc>
                <a:spcPct val="100000"/>
              </a:lnSpc>
              <a:spcBef>
                <a:spcPts val="0"/>
              </a:spcBef>
              <a:spcAft>
                <a:spcPts val="0"/>
              </a:spcAft>
              <a:buSzPts val="4800"/>
              <a:buFont typeface="Arial"/>
              <a:buNone/>
              <a:defRPr sz="4800"/>
            </a:lvl3pPr>
            <a:lvl4pPr lvl="3" rtl="0" algn="l">
              <a:lnSpc>
                <a:spcPct val="100000"/>
              </a:lnSpc>
              <a:spcBef>
                <a:spcPts val="0"/>
              </a:spcBef>
              <a:spcAft>
                <a:spcPts val="0"/>
              </a:spcAft>
              <a:buSzPts val="4800"/>
              <a:buFont typeface="Arial"/>
              <a:buNone/>
              <a:defRPr sz="4800"/>
            </a:lvl4pPr>
            <a:lvl5pPr lvl="4" rtl="0" algn="l">
              <a:lnSpc>
                <a:spcPct val="100000"/>
              </a:lnSpc>
              <a:spcBef>
                <a:spcPts val="0"/>
              </a:spcBef>
              <a:spcAft>
                <a:spcPts val="0"/>
              </a:spcAft>
              <a:buSzPts val="4800"/>
              <a:buFont typeface="Arial"/>
              <a:buNone/>
              <a:defRPr sz="4800"/>
            </a:lvl5pPr>
            <a:lvl6pPr lvl="5" rtl="0" algn="l">
              <a:lnSpc>
                <a:spcPct val="100000"/>
              </a:lnSpc>
              <a:spcBef>
                <a:spcPts val="0"/>
              </a:spcBef>
              <a:spcAft>
                <a:spcPts val="0"/>
              </a:spcAft>
              <a:buSzPts val="4800"/>
              <a:buFont typeface="Arial"/>
              <a:buNone/>
              <a:defRPr sz="4800"/>
            </a:lvl6pPr>
            <a:lvl7pPr lvl="6" rtl="0" algn="l">
              <a:lnSpc>
                <a:spcPct val="100000"/>
              </a:lnSpc>
              <a:spcBef>
                <a:spcPts val="0"/>
              </a:spcBef>
              <a:spcAft>
                <a:spcPts val="0"/>
              </a:spcAft>
              <a:buSzPts val="4800"/>
              <a:buFont typeface="Arial"/>
              <a:buNone/>
              <a:defRPr sz="4800"/>
            </a:lvl7pPr>
            <a:lvl8pPr lvl="7" rtl="0" algn="l">
              <a:lnSpc>
                <a:spcPct val="100000"/>
              </a:lnSpc>
              <a:spcBef>
                <a:spcPts val="0"/>
              </a:spcBef>
              <a:spcAft>
                <a:spcPts val="0"/>
              </a:spcAft>
              <a:buSzPts val="4800"/>
              <a:buFont typeface="Arial"/>
              <a:buNone/>
              <a:defRPr sz="4800"/>
            </a:lvl8pPr>
            <a:lvl9pPr lvl="8" rtl="0" algn="l">
              <a:lnSpc>
                <a:spcPct val="100000"/>
              </a:lnSpc>
              <a:spcBef>
                <a:spcPts val="0"/>
              </a:spcBef>
              <a:spcAft>
                <a:spcPts val="0"/>
              </a:spcAft>
              <a:buSzPts val="4800"/>
              <a:buFont typeface="Arial"/>
              <a:buNone/>
              <a:defRPr sz="4800"/>
            </a:lvl9pPr>
          </a:lstStyle>
          <a:p/>
        </p:txBody>
      </p:sp>
      <p:sp>
        <p:nvSpPr>
          <p:cNvPr id="49" name="Google Shape;49;g25fd88a433f_0_264"/>
          <p:cNvSpPr txBox="1"/>
          <p:nvPr>
            <p:ph idx="1" type="body"/>
          </p:nvPr>
        </p:nvSpPr>
        <p:spPr>
          <a:xfrm>
            <a:off x="1236139" y="3751968"/>
            <a:ext cx="22013700" cy="8575200"/>
          </a:xfrm>
          <a:prstGeom prst="rect">
            <a:avLst/>
          </a:prstGeom>
          <a:noFill/>
          <a:ln>
            <a:noFill/>
          </a:ln>
        </p:spPr>
        <p:txBody>
          <a:bodyPr anchorCtr="0" anchor="t" bIns="182800" lIns="182800" spcFirstLastPara="1" rIns="182800" wrap="square" tIns="182800">
            <a:noAutofit/>
          </a:bodyPr>
          <a:lstStyle>
            <a:lvl1pPr indent="-228600" lvl="0" marL="457200" marR="0" rtl="0" algn="l">
              <a:lnSpc>
                <a:spcPct val="100000"/>
              </a:lnSpc>
              <a:spcBef>
                <a:spcPts val="3200"/>
              </a:spcBef>
              <a:spcAft>
                <a:spcPts val="0"/>
              </a:spcAft>
              <a:buClr>
                <a:schemeClr val="accent2"/>
              </a:buClr>
              <a:buSzPts val="3700"/>
              <a:buFont typeface="Arial"/>
              <a:buNone/>
              <a:defRPr b="0" i="0" sz="3700" u="none" cap="none" strike="noStrike">
                <a:solidFill>
                  <a:schemeClr val="accent2"/>
                </a:solidFill>
                <a:latin typeface="Arial"/>
                <a:ea typeface="Arial"/>
                <a:cs typeface="Arial"/>
                <a:sym typeface="Arial"/>
              </a:defRPr>
            </a:lvl1pPr>
            <a:lvl2pPr indent="-228600" lvl="1" marL="914400" marR="0" rtl="0" algn="l">
              <a:lnSpc>
                <a:spcPct val="100000"/>
              </a:lnSpc>
              <a:spcBef>
                <a:spcPts val="3200"/>
              </a:spcBef>
              <a:spcAft>
                <a:spcPts val="0"/>
              </a:spcAft>
              <a:buClr>
                <a:srgbClr val="1D1E20"/>
              </a:buClr>
              <a:buSzPts val="3700"/>
              <a:buFont typeface="Arial"/>
              <a:buNone/>
              <a:defRPr b="0" i="0" sz="3700" u="none" cap="none" strike="noStrike">
                <a:solidFill>
                  <a:srgbClr val="1D1E20"/>
                </a:solidFill>
                <a:latin typeface="Arial"/>
                <a:ea typeface="Arial"/>
                <a:cs typeface="Arial"/>
                <a:sym typeface="Arial"/>
              </a:defRPr>
            </a:lvl2pPr>
            <a:lvl3pPr indent="-228600" lvl="2" marL="1371600" marR="0" rtl="0" algn="l">
              <a:lnSpc>
                <a:spcPct val="100000"/>
              </a:lnSpc>
              <a:spcBef>
                <a:spcPts val="2100"/>
              </a:spcBef>
              <a:spcAft>
                <a:spcPts val="0"/>
              </a:spcAft>
              <a:buClr>
                <a:srgbClr val="1D1E20"/>
              </a:buClr>
              <a:buSzPts val="3200"/>
              <a:buFont typeface="Arial"/>
              <a:buNone/>
              <a:defRPr b="0" i="0" sz="3200" u="none" cap="none" strike="noStrike">
                <a:solidFill>
                  <a:srgbClr val="1D1E20"/>
                </a:solidFill>
                <a:latin typeface="Verdana"/>
                <a:ea typeface="Verdana"/>
                <a:cs typeface="Verdana"/>
                <a:sym typeface="Verdana"/>
              </a:defRPr>
            </a:lvl3pPr>
            <a:lvl4pPr indent="-228600" lvl="3" marL="1828800" marR="0" rtl="0" algn="l">
              <a:lnSpc>
                <a:spcPct val="100000"/>
              </a:lnSpc>
              <a:spcBef>
                <a:spcPts val="500"/>
              </a:spcBef>
              <a:spcAft>
                <a:spcPts val="0"/>
              </a:spcAft>
              <a:buClr>
                <a:srgbClr val="1D1E20"/>
              </a:buClr>
              <a:buSzPts val="2700"/>
              <a:buFont typeface="Arial"/>
              <a:buNone/>
              <a:defRPr b="0" i="0" sz="2700" u="none" cap="none" strike="noStrike">
                <a:solidFill>
                  <a:srgbClr val="1D1E20"/>
                </a:solidFill>
                <a:latin typeface="Verdana"/>
                <a:ea typeface="Verdana"/>
                <a:cs typeface="Verdana"/>
                <a:sym typeface="Verdana"/>
              </a:defRPr>
            </a:lvl4pPr>
            <a:lvl5pPr indent="-228600" lvl="4" marL="2286000" marR="0" rtl="0" algn="l">
              <a:lnSpc>
                <a:spcPct val="100000"/>
              </a:lnSpc>
              <a:spcBef>
                <a:spcPts val="1100"/>
              </a:spcBef>
              <a:spcAft>
                <a:spcPts val="0"/>
              </a:spcAft>
              <a:buClr>
                <a:schemeClr val="dk1"/>
              </a:buClr>
              <a:buSzPts val="5300"/>
              <a:buFont typeface="Arial"/>
              <a:buNone/>
              <a:defRPr b="0" i="0" sz="5300" u="none" cap="none" strike="noStrike">
                <a:solidFill>
                  <a:schemeClr val="dk1"/>
                </a:solidFill>
                <a:latin typeface="Verdana"/>
                <a:ea typeface="Verdana"/>
                <a:cs typeface="Verdana"/>
                <a:sym typeface="Verdana"/>
              </a:defRPr>
            </a:lvl5pPr>
            <a:lvl6pPr indent="-565150" lvl="5" marL="2743200" marR="0" rtl="0" algn="l">
              <a:lnSpc>
                <a:spcPct val="100000"/>
              </a:lnSpc>
              <a:spcBef>
                <a:spcPts val="1100"/>
              </a:spcBef>
              <a:spcAft>
                <a:spcPts val="0"/>
              </a:spcAft>
              <a:buClr>
                <a:schemeClr val="dk1"/>
              </a:buClr>
              <a:buSzPts val="5300"/>
              <a:buFont typeface="Arial"/>
              <a:buChar char="•"/>
              <a:defRPr b="0" i="0" sz="5300" u="none" cap="none" strike="noStrike">
                <a:solidFill>
                  <a:schemeClr val="dk1"/>
                </a:solidFill>
                <a:latin typeface="Arial"/>
                <a:ea typeface="Arial"/>
                <a:cs typeface="Arial"/>
                <a:sym typeface="Arial"/>
              </a:defRPr>
            </a:lvl6pPr>
            <a:lvl7pPr indent="-565150" lvl="6" marL="3200400" marR="0" rtl="0" algn="l">
              <a:lnSpc>
                <a:spcPct val="100000"/>
              </a:lnSpc>
              <a:spcBef>
                <a:spcPts val="1100"/>
              </a:spcBef>
              <a:spcAft>
                <a:spcPts val="0"/>
              </a:spcAft>
              <a:buClr>
                <a:schemeClr val="dk1"/>
              </a:buClr>
              <a:buSzPts val="5300"/>
              <a:buFont typeface="Arial"/>
              <a:buChar char="•"/>
              <a:defRPr b="0" i="0" sz="5300" u="none" cap="none" strike="noStrike">
                <a:solidFill>
                  <a:schemeClr val="dk1"/>
                </a:solidFill>
                <a:latin typeface="Arial"/>
                <a:ea typeface="Arial"/>
                <a:cs typeface="Arial"/>
                <a:sym typeface="Arial"/>
              </a:defRPr>
            </a:lvl7pPr>
            <a:lvl8pPr indent="-565150" lvl="7" marL="3657600" marR="0" rtl="0" algn="l">
              <a:lnSpc>
                <a:spcPct val="100000"/>
              </a:lnSpc>
              <a:spcBef>
                <a:spcPts val="1100"/>
              </a:spcBef>
              <a:spcAft>
                <a:spcPts val="0"/>
              </a:spcAft>
              <a:buClr>
                <a:schemeClr val="dk1"/>
              </a:buClr>
              <a:buSzPts val="5300"/>
              <a:buFont typeface="Arial"/>
              <a:buChar char="•"/>
              <a:defRPr b="0" i="0" sz="5300" u="none" cap="none" strike="noStrike">
                <a:solidFill>
                  <a:schemeClr val="dk1"/>
                </a:solidFill>
                <a:latin typeface="Arial"/>
                <a:ea typeface="Arial"/>
                <a:cs typeface="Arial"/>
                <a:sym typeface="Arial"/>
              </a:defRPr>
            </a:lvl8pPr>
            <a:lvl9pPr indent="-565150" lvl="8" marL="4114800" marR="0" rtl="0" algn="l">
              <a:lnSpc>
                <a:spcPct val="100000"/>
              </a:lnSpc>
              <a:spcBef>
                <a:spcPts val="1100"/>
              </a:spcBef>
              <a:spcAft>
                <a:spcPts val="0"/>
              </a:spcAft>
              <a:buClr>
                <a:schemeClr val="dk1"/>
              </a:buClr>
              <a:buSzPts val="5300"/>
              <a:buFont typeface="Arial"/>
              <a:buChar char="•"/>
              <a:defRPr b="0" i="0" sz="5300" u="none" cap="none" strike="noStrike">
                <a:solidFill>
                  <a:schemeClr val="dk1"/>
                </a:solidFill>
                <a:latin typeface="Arial"/>
                <a:ea typeface="Arial"/>
                <a:cs typeface="Arial"/>
                <a:sym typeface="Arial"/>
              </a:defRPr>
            </a:lvl9pPr>
          </a:lstStyle>
          <a:p/>
        </p:txBody>
      </p:sp>
      <p:sp>
        <p:nvSpPr>
          <p:cNvPr id="50" name="Google Shape;50;g25fd88a433f_0_264"/>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solidFill>
                  <a:schemeClr val="accent2"/>
                </a:solidFill>
                <a:latin typeface="Arial"/>
                <a:ea typeface="Arial"/>
                <a:cs typeface="Arial"/>
                <a:sym typeface="Arial"/>
              </a:defRPr>
            </a:lvl1pPr>
            <a:lvl2pPr lvl="1">
              <a:buNone/>
              <a:defRPr>
                <a:solidFill>
                  <a:schemeClr val="accent2"/>
                </a:solidFill>
                <a:latin typeface="Arial"/>
                <a:ea typeface="Arial"/>
                <a:cs typeface="Arial"/>
                <a:sym typeface="Arial"/>
              </a:defRPr>
            </a:lvl2pPr>
            <a:lvl3pPr lvl="2">
              <a:buNone/>
              <a:defRPr>
                <a:solidFill>
                  <a:schemeClr val="accent2"/>
                </a:solidFill>
                <a:latin typeface="Arial"/>
                <a:ea typeface="Arial"/>
                <a:cs typeface="Arial"/>
                <a:sym typeface="Arial"/>
              </a:defRPr>
            </a:lvl3pPr>
            <a:lvl4pPr lvl="3">
              <a:buNone/>
              <a:defRPr>
                <a:solidFill>
                  <a:schemeClr val="accent2"/>
                </a:solidFill>
                <a:latin typeface="Arial"/>
                <a:ea typeface="Arial"/>
                <a:cs typeface="Arial"/>
                <a:sym typeface="Arial"/>
              </a:defRPr>
            </a:lvl4pPr>
            <a:lvl5pPr lvl="4">
              <a:buNone/>
              <a:defRPr>
                <a:solidFill>
                  <a:schemeClr val="accent2"/>
                </a:solidFill>
                <a:latin typeface="Arial"/>
                <a:ea typeface="Arial"/>
                <a:cs typeface="Arial"/>
                <a:sym typeface="Arial"/>
              </a:defRPr>
            </a:lvl5pPr>
            <a:lvl6pPr lvl="5">
              <a:buNone/>
              <a:defRPr>
                <a:solidFill>
                  <a:schemeClr val="accent2"/>
                </a:solidFill>
                <a:latin typeface="Arial"/>
                <a:ea typeface="Arial"/>
                <a:cs typeface="Arial"/>
                <a:sym typeface="Arial"/>
              </a:defRPr>
            </a:lvl6pPr>
            <a:lvl7pPr lvl="6">
              <a:buNone/>
              <a:defRPr>
                <a:solidFill>
                  <a:schemeClr val="accent2"/>
                </a:solidFill>
                <a:latin typeface="Arial"/>
                <a:ea typeface="Arial"/>
                <a:cs typeface="Arial"/>
                <a:sym typeface="Arial"/>
              </a:defRPr>
            </a:lvl7pPr>
            <a:lvl8pPr lvl="7">
              <a:buNone/>
              <a:defRPr>
                <a:solidFill>
                  <a:schemeClr val="accent2"/>
                </a:solidFill>
                <a:latin typeface="Arial"/>
                <a:ea typeface="Arial"/>
                <a:cs typeface="Arial"/>
                <a:sym typeface="Arial"/>
              </a:defRPr>
            </a:lvl8pPr>
            <a:lvl9pPr lvl="8">
              <a:buNone/>
              <a:defRPr>
                <a:solidFill>
                  <a:schemeClr val="accen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ic Text">
  <p:cSld name="Generic Text">
    <p:spTree>
      <p:nvGrpSpPr>
        <p:cNvPr id="51" name="Shape 51"/>
        <p:cNvGrpSpPr/>
        <p:nvPr/>
      </p:nvGrpSpPr>
      <p:grpSpPr>
        <a:xfrm>
          <a:off x="0" y="0"/>
          <a:ext cx="0" cy="0"/>
          <a:chOff x="0" y="0"/>
          <a:chExt cx="0" cy="0"/>
        </a:xfrm>
      </p:grpSpPr>
      <p:sp>
        <p:nvSpPr>
          <p:cNvPr id="52" name="Google Shape;52;g25fd88a433f_0_267"/>
          <p:cNvSpPr txBox="1"/>
          <p:nvPr/>
        </p:nvSpPr>
        <p:spPr>
          <a:xfrm rot="-5400000">
            <a:off x="20287808" y="9739572"/>
            <a:ext cx="6269700" cy="653700"/>
          </a:xfrm>
          <a:prstGeom prst="rect">
            <a:avLst/>
          </a:prstGeom>
          <a:noFill/>
          <a:ln>
            <a:noFill/>
          </a:ln>
        </p:spPr>
        <p:txBody>
          <a:bodyPr anchorCtr="0" anchor="t" bIns="91400" lIns="182800" spcFirstLastPara="1" rIns="182800" wrap="square" tIns="91400">
            <a:noAutofit/>
          </a:bodyPr>
          <a:lstStyle/>
          <a:p>
            <a:pPr indent="0" lvl="0" marL="0" marR="0" rtl="0" algn="l">
              <a:lnSpc>
                <a:spcPct val="100000"/>
              </a:lnSpc>
              <a:spcBef>
                <a:spcPts val="0"/>
              </a:spcBef>
              <a:spcAft>
                <a:spcPts val="0"/>
              </a:spcAft>
              <a:buClr>
                <a:srgbClr val="000000"/>
              </a:buClr>
              <a:buSzPts val="2400"/>
              <a:buFont typeface="Arial"/>
              <a:buNone/>
            </a:pPr>
            <a:r>
              <a:rPr b="0" i="0" lang="de-DE" sz="2200" u="none" cap="none" strike="noStrike">
                <a:solidFill>
                  <a:srgbClr val="434A55"/>
                </a:solidFill>
                <a:latin typeface="Trebuchet MS"/>
                <a:ea typeface="Trebuchet MS"/>
                <a:cs typeface="Trebuchet MS"/>
                <a:sym typeface="Trebuchet MS"/>
              </a:rPr>
              <a:t>SNOMED International: Delivering SNOMED CT</a:t>
            </a:r>
            <a:endParaRPr b="0" i="0" sz="2200" u="none" cap="none" strike="noStrike">
              <a:solidFill>
                <a:srgbClr val="434A55"/>
              </a:solidFill>
              <a:latin typeface="Trebuchet MS"/>
              <a:ea typeface="Trebuchet MS"/>
              <a:cs typeface="Trebuchet MS"/>
              <a:sym typeface="Trebuchet MS"/>
            </a:endParaRPr>
          </a:p>
        </p:txBody>
      </p:sp>
      <p:sp>
        <p:nvSpPr>
          <p:cNvPr id="53" name="Google Shape;53;g25fd88a433f_0_267"/>
          <p:cNvSpPr/>
          <p:nvPr/>
        </p:nvSpPr>
        <p:spPr>
          <a:xfrm>
            <a:off x="23336253" y="2280651"/>
            <a:ext cx="40800" cy="4911300"/>
          </a:xfrm>
          <a:prstGeom prst="rect">
            <a:avLst/>
          </a:prstGeom>
          <a:solidFill>
            <a:schemeClr val="dk1"/>
          </a:solidFill>
          <a:ln>
            <a:noFill/>
          </a:ln>
        </p:spPr>
        <p:txBody>
          <a:bodyPr anchorCtr="0" anchor="ctr" bIns="182800" lIns="182800" spcFirstLastPara="1" rIns="182800" wrap="square" tIns="18280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pic>
        <p:nvPicPr>
          <p:cNvPr id="54" name="Google Shape;54;g25fd88a433f_0_267"/>
          <p:cNvPicPr preferRelativeResize="0"/>
          <p:nvPr/>
        </p:nvPicPr>
        <p:blipFill rotWithShape="1">
          <a:blip r:embed="rId2">
            <a:alphaModFix/>
          </a:blip>
          <a:srcRect b="0" l="0" r="0" t="0"/>
          <a:stretch/>
        </p:blipFill>
        <p:spPr>
          <a:xfrm>
            <a:off x="22455576" y="463795"/>
            <a:ext cx="1475180" cy="1495667"/>
          </a:xfrm>
          <a:prstGeom prst="rect">
            <a:avLst/>
          </a:prstGeom>
          <a:noFill/>
          <a:ln>
            <a:noFill/>
          </a:ln>
        </p:spPr>
      </p:pic>
      <p:sp>
        <p:nvSpPr>
          <p:cNvPr id="55" name="Google Shape;55;g25fd88a433f_0_267"/>
          <p:cNvSpPr/>
          <p:nvPr/>
        </p:nvSpPr>
        <p:spPr>
          <a:xfrm>
            <a:off x="270501" y="12664651"/>
            <a:ext cx="1103100" cy="699900"/>
          </a:xfrm>
          <a:prstGeom prst="rect">
            <a:avLst/>
          </a:prstGeom>
          <a:solidFill>
            <a:srgbClr val="FFFFFF"/>
          </a:solidFill>
          <a:ln cap="flat" cmpd="sng" w="19050">
            <a:solidFill>
              <a:schemeClr val="lt2"/>
            </a:solidFill>
            <a:prstDash val="solid"/>
            <a:round/>
            <a:headEnd len="sm" w="sm" type="none"/>
            <a:tailEnd len="sm" w="sm" type="none"/>
          </a:ln>
        </p:spPr>
        <p:txBody>
          <a:bodyPr anchorCtr="0" anchor="ctr" bIns="182800" lIns="182800" spcFirstLastPara="1" rIns="182800" wrap="square" tIns="182800">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rgbClr val="000000"/>
              </a:solidFill>
              <a:latin typeface="Arial"/>
              <a:ea typeface="Arial"/>
              <a:cs typeface="Arial"/>
              <a:sym typeface="Arial"/>
            </a:endParaRPr>
          </a:p>
        </p:txBody>
      </p:sp>
      <p:sp>
        <p:nvSpPr>
          <p:cNvPr id="56" name="Google Shape;56;g25fd88a433f_0_267"/>
          <p:cNvSpPr txBox="1"/>
          <p:nvPr/>
        </p:nvSpPr>
        <p:spPr>
          <a:xfrm>
            <a:off x="208701" y="12769451"/>
            <a:ext cx="1103100" cy="843900"/>
          </a:xfrm>
          <a:prstGeom prst="rect">
            <a:avLst/>
          </a:prstGeom>
          <a:noFill/>
          <a:ln>
            <a:noFill/>
          </a:ln>
        </p:spPr>
        <p:txBody>
          <a:bodyPr anchorCtr="0" anchor="t" bIns="91400" lIns="182800" spcFirstLastPara="1" rIns="182800" wrap="square" tIns="91400">
            <a:noAutofit/>
          </a:bodyPr>
          <a:lstStyle/>
          <a:p>
            <a:pPr indent="0" lvl="0" marL="0" marR="0" rtl="0" algn="r">
              <a:lnSpc>
                <a:spcPct val="100000"/>
              </a:lnSpc>
              <a:spcBef>
                <a:spcPts val="0"/>
              </a:spcBef>
              <a:spcAft>
                <a:spcPts val="0"/>
              </a:spcAft>
              <a:buClr>
                <a:srgbClr val="000000"/>
              </a:buClr>
              <a:buSzPts val="4800"/>
              <a:buFont typeface="Arial"/>
              <a:buNone/>
            </a:pPr>
            <a:fld id="{00000000-1234-1234-1234-123412341234}" type="slidenum">
              <a:rPr b="0" i="0" lang="de-DE" sz="2800" u="none" cap="none" strike="noStrike">
                <a:solidFill>
                  <a:schemeClr val="dk2"/>
                </a:solidFill>
                <a:latin typeface="Zilla Slab"/>
                <a:ea typeface="Zilla Slab"/>
                <a:cs typeface="Zilla Slab"/>
                <a:sym typeface="Zilla Slab"/>
              </a:rPr>
              <a:t>‹#›</a:t>
            </a:fld>
            <a:endParaRPr b="0" i="0" sz="2800" u="none" cap="none" strike="noStrike">
              <a:solidFill>
                <a:schemeClr val="dk2"/>
              </a:solidFill>
              <a:latin typeface="Zilla Slab"/>
              <a:ea typeface="Zilla Slab"/>
              <a:cs typeface="Zilla Slab"/>
              <a:sym typeface="Zilla Slab"/>
            </a:endParaRPr>
          </a:p>
        </p:txBody>
      </p:sp>
      <p:sp>
        <p:nvSpPr>
          <p:cNvPr id="57" name="Google Shape;57;g25fd88a433f_0_267"/>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8" name="Shape 58"/>
        <p:cNvGrpSpPr/>
        <p:nvPr/>
      </p:nvGrpSpPr>
      <p:grpSpPr>
        <a:xfrm>
          <a:off x="0" y="0"/>
          <a:ext cx="0" cy="0"/>
          <a:chOff x="0" y="0"/>
          <a:chExt cx="0" cy="0"/>
        </a:xfrm>
      </p:grpSpPr>
      <p:sp>
        <p:nvSpPr>
          <p:cNvPr id="59" name="Google Shape;59;g25fd88a433f_0_273"/>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cal Point Slide 1">
  <p:cSld name="Focal Point Slide 1">
    <p:spTree>
      <p:nvGrpSpPr>
        <p:cNvPr id="60" name="Shape 60"/>
        <p:cNvGrpSpPr/>
        <p:nvPr/>
      </p:nvGrpSpPr>
      <p:grpSpPr>
        <a:xfrm>
          <a:off x="0" y="0"/>
          <a:ext cx="0" cy="0"/>
          <a:chOff x="0" y="0"/>
          <a:chExt cx="0" cy="0"/>
        </a:xfrm>
      </p:grpSpPr>
      <p:sp>
        <p:nvSpPr>
          <p:cNvPr id="61" name="Google Shape;61;g25fd88a433f_0_274"/>
          <p:cNvSpPr/>
          <p:nvPr/>
        </p:nvSpPr>
        <p:spPr>
          <a:xfrm>
            <a:off x="0" y="0"/>
            <a:ext cx="22084800" cy="13716000"/>
          </a:xfrm>
          <a:prstGeom prst="rect">
            <a:avLst/>
          </a:prstGeom>
          <a:solidFill>
            <a:schemeClr val="dk2"/>
          </a:solidFill>
          <a:ln>
            <a:noFill/>
          </a:ln>
        </p:spPr>
        <p:txBody>
          <a:bodyPr anchorCtr="0" anchor="ctr" bIns="91400" lIns="182800" spcFirstLastPara="1" rIns="182800" wrap="square" tIns="91400">
            <a:noAutofit/>
          </a:bodyPr>
          <a:lstStyle/>
          <a:p>
            <a:pPr indent="0" lvl="0" marL="0" marR="0" rtl="0" algn="ctr">
              <a:lnSpc>
                <a:spcPct val="100000"/>
              </a:lnSpc>
              <a:spcBef>
                <a:spcPts val="0"/>
              </a:spcBef>
              <a:spcAft>
                <a:spcPts val="0"/>
              </a:spcAft>
              <a:buClr>
                <a:srgbClr val="000000"/>
              </a:buClr>
              <a:buSzPts val="4800"/>
              <a:buFont typeface="Arial"/>
              <a:buNone/>
            </a:pPr>
            <a:r>
              <a:t/>
            </a:r>
            <a:endParaRPr b="0" i="0" sz="3600" u="none" cap="none" strike="noStrike">
              <a:solidFill>
                <a:schemeClr val="dk1"/>
              </a:solidFill>
              <a:latin typeface="Trebuchet MS"/>
              <a:ea typeface="Trebuchet MS"/>
              <a:cs typeface="Trebuchet MS"/>
              <a:sym typeface="Trebuchet MS"/>
            </a:endParaRPr>
          </a:p>
        </p:txBody>
      </p:sp>
      <p:sp>
        <p:nvSpPr>
          <p:cNvPr id="62" name="Google Shape;62;g25fd88a433f_0_274"/>
          <p:cNvSpPr/>
          <p:nvPr/>
        </p:nvSpPr>
        <p:spPr>
          <a:xfrm>
            <a:off x="270501" y="12664651"/>
            <a:ext cx="637500" cy="699900"/>
          </a:xfrm>
          <a:prstGeom prst="rect">
            <a:avLst/>
          </a:prstGeom>
          <a:noFill/>
          <a:ln cap="flat" cmpd="sng" w="19050">
            <a:solidFill>
              <a:schemeClr val="dk2"/>
            </a:solidFill>
            <a:prstDash val="solid"/>
            <a:round/>
            <a:headEnd len="sm" w="sm" type="none"/>
            <a:tailEnd len="sm" w="sm" type="none"/>
          </a:ln>
        </p:spPr>
        <p:txBody>
          <a:bodyPr anchorCtr="0" anchor="ctr" bIns="182800" lIns="182800" spcFirstLastPara="1" rIns="182800" wrap="square" tIns="182800">
            <a:noAutofit/>
          </a:bodyPr>
          <a:lstStyle/>
          <a:p>
            <a:pPr indent="0" lvl="0" marL="0" marR="0" rtl="0" algn="l">
              <a:lnSpc>
                <a:spcPct val="100000"/>
              </a:lnSpc>
              <a:spcBef>
                <a:spcPts val="0"/>
              </a:spcBef>
              <a:spcAft>
                <a:spcPts val="0"/>
              </a:spcAft>
              <a:buClr>
                <a:srgbClr val="000000"/>
              </a:buClr>
              <a:buSzPts val="3700"/>
              <a:buFont typeface="Arial"/>
              <a:buNone/>
            </a:pPr>
            <a:r>
              <a:t/>
            </a:r>
            <a:endParaRPr b="0" i="0" sz="2800" u="none" cap="none" strike="noStrike">
              <a:solidFill>
                <a:srgbClr val="000000"/>
              </a:solidFill>
              <a:latin typeface="Trebuchet MS"/>
              <a:ea typeface="Trebuchet MS"/>
              <a:cs typeface="Trebuchet MS"/>
              <a:sym typeface="Trebuchet MS"/>
            </a:endParaRPr>
          </a:p>
        </p:txBody>
      </p:sp>
      <p:sp>
        <p:nvSpPr>
          <p:cNvPr id="63" name="Google Shape;63;g25fd88a433f_0_274"/>
          <p:cNvSpPr txBox="1"/>
          <p:nvPr/>
        </p:nvSpPr>
        <p:spPr>
          <a:xfrm>
            <a:off x="208701" y="12769451"/>
            <a:ext cx="761700" cy="843900"/>
          </a:xfrm>
          <a:prstGeom prst="rect">
            <a:avLst/>
          </a:prstGeom>
          <a:noFill/>
          <a:ln>
            <a:noFill/>
          </a:ln>
        </p:spPr>
        <p:txBody>
          <a:bodyPr anchorCtr="0" anchor="t" bIns="91400" lIns="182800" spcFirstLastPara="1" rIns="182800" wrap="square" tIns="91400">
            <a:noAutofit/>
          </a:bodyPr>
          <a:lstStyle/>
          <a:p>
            <a:pPr indent="0" lvl="0" marL="0" marR="0" rtl="0" algn="r">
              <a:lnSpc>
                <a:spcPct val="100000"/>
              </a:lnSpc>
              <a:spcBef>
                <a:spcPts val="0"/>
              </a:spcBef>
              <a:spcAft>
                <a:spcPts val="0"/>
              </a:spcAft>
              <a:buClr>
                <a:srgbClr val="000000"/>
              </a:buClr>
              <a:buSzPts val="4800"/>
              <a:buFont typeface="Arial"/>
              <a:buNone/>
            </a:pPr>
            <a:fld id="{00000000-1234-1234-1234-123412341234}" type="slidenum">
              <a:rPr b="0" i="0" lang="de-DE" sz="2800" u="none" cap="none" strike="noStrike">
                <a:solidFill>
                  <a:srgbClr val="FFFFFF"/>
                </a:solidFill>
                <a:latin typeface="Trebuchet MS"/>
                <a:ea typeface="Trebuchet MS"/>
                <a:cs typeface="Trebuchet MS"/>
                <a:sym typeface="Trebuchet MS"/>
              </a:rPr>
              <a:t>‹#›</a:t>
            </a:fld>
            <a:endParaRPr b="0" i="0" sz="2800" u="none" cap="none" strike="noStrike">
              <a:solidFill>
                <a:srgbClr val="FFFFFF"/>
              </a:solidFill>
              <a:latin typeface="Trebuchet MS"/>
              <a:ea typeface="Trebuchet MS"/>
              <a:cs typeface="Trebuchet MS"/>
              <a:sym typeface="Trebuchet MS"/>
            </a:endParaRPr>
          </a:p>
        </p:txBody>
      </p:sp>
      <p:sp>
        <p:nvSpPr>
          <p:cNvPr id="64" name="Google Shape;64;g25fd88a433f_0_274"/>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lor Blocked Slide Blumarine">
  <p:cSld name="Color Blocked Slide Blumarine">
    <p:spTree>
      <p:nvGrpSpPr>
        <p:cNvPr id="65" name="Shape 65"/>
        <p:cNvGrpSpPr/>
        <p:nvPr/>
      </p:nvGrpSpPr>
      <p:grpSpPr>
        <a:xfrm>
          <a:off x="0" y="0"/>
          <a:ext cx="0" cy="0"/>
          <a:chOff x="0" y="0"/>
          <a:chExt cx="0" cy="0"/>
        </a:xfrm>
      </p:grpSpPr>
      <p:sp>
        <p:nvSpPr>
          <p:cNvPr id="66" name="Google Shape;66;g25fd88a433f_0_278"/>
          <p:cNvSpPr/>
          <p:nvPr/>
        </p:nvSpPr>
        <p:spPr>
          <a:xfrm>
            <a:off x="270501" y="12664651"/>
            <a:ext cx="637500" cy="699900"/>
          </a:xfrm>
          <a:prstGeom prst="rect">
            <a:avLst/>
          </a:prstGeom>
          <a:solidFill>
            <a:srgbClr val="FFFFFF"/>
          </a:solidFill>
          <a:ln cap="flat" cmpd="sng" w="19050">
            <a:solidFill>
              <a:schemeClr val="lt2"/>
            </a:solidFill>
            <a:prstDash val="solid"/>
            <a:round/>
            <a:headEnd len="sm" w="sm" type="none"/>
            <a:tailEnd len="sm" w="sm" type="none"/>
          </a:ln>
        </p:spPr>
        <p:txBody>
          <a:bodyPr anchorCtr="0" anchor="ctr" bIns="182800" lIns="182800" spcFirstLastPara="1" rIns="182800" wrap="square" tIns="182800">
            <a:noAutofit/>
          </a:bodyPr>
          <a:lstStyle/>
          <a:p>
            <a:pPr indent="0" lvl="0" marL="0" marR="0" rtl="0" algn="l">
              <a:lnSpc>
                <a:spcPct val="100000"/>
              </a:lnSpc>
              <a:spcBef>
                <a:spcPts val="0"/>
              </a:spcBef>
              <a:spcAft>
                <a:spcPts val="0"/>
              </a:spcAft>
              <a:buClr>
                <a:srgbClr val="000000"/>
              </a:buClr>
              <a:buSzPts val="3700"/>
              <a:buFont typeface="Arial"/>
              <a:buNone/>
            </a:pPr>
            <a:r>
              <a:t/>
            </a:r>
            <a:endParaRPr b="0" i="0" sz="2800" u="none" cap="none" strike="noStrike">
              <a:solidFill>
                <a:srgbClr val="000000"/>
              </a:solidFill>
              <a:latin typeface="Trebuchet MS"/>
              <a:ea typeface="Trebuchet MS"/>
              <a:cs typeface="Trebuchet MS"/>
              <a:sym typeface="Trebuchet MS"/>
            </a:endParaRPr>
          </a:p>
        </p:txBody>
      </p:sp>
      <p:sp>
        <p:nvSpPr>
          <p:cNvPr id="67" name="Google Shape;67;g25fd88a433f_0_278"/>
          <p:cNvSpPr txBox="1"/>
          <p:nvPr/>
        </p:nvSpPr>
        <p:spPr>
          <a:xfrm>
            <a:off x="208701" y="12769451"/>
            <a:ext cx="761700" cy="843900"/>
          </a:xfrm>
          <a:prstGeom prst="rect">
            <a:avLst/>
          </a:prstGeom>
          <a:noFill/>
          <a:ln>
            <a:noFill/>
          </a:ln>
        </p:spPr>
        <p:txBody>
          <a:bodyPr anchorCtr="0" anchor="t" bIns="91400" lIns="182800" spcFirstLastPara="1" rIns="182800" wrap="square" tIns="91400">
            <a:noAutofit/>
          </a:bodyPr>
          <a:lstStyle/>
          <a:p>
            <a:pPr indent="0" lvl="0" marL="0" marR="0" rtl="0" algn="r">
              <a:lnSpc>
                <a:spcPct val="100000"/>
              </a:lnSpc>
              <a:spcBef>
                <a:spcPts val="0"/>
              </a:spcBef>
              <a:spcAft>
                <a:spcPts val="0"/>
              </a:spcAft>
              <a:buClr>
                <a:srgbClr val="000000"/>
              </a:buClr>
              <a:buSzPts val="4800"/>
              <a:buFont typeface="Arial"/>
              <a:buNone/>
            </a:pPr>
            <a:fld id="{00000000-1234-1234-1234-123412341234}" type="slidenum">
              <a:rPr b="1" i="1" lang="de-DE" sz="2800" u="none" cap="none" strike="noStrike">
                <a:solidFill>
                  <a:schemeClr val="dk2"/>
                </a:solidFill>
                <a:latin typeface="Trebuchet MS"/>
                <a:ea typeface="Trebuchet MS"/>
                <a:cs typeface="Trebuchet MS"/>
                <a:sym typeface="Trebuchet MS"/>
              </a:rPr>
              <a:t>‹#›</a:t>
            </a:fld>
            <a:endParaRPr b="1" i="1" sz="2800" u="none" cap="none" strike="noStrike">
              <a:solidFill>
                <a:schemeClr val="dk2"/>
              </a:solidFill>
              <a:latin typeface="Trebuchet MS"/>
              <a:ea typeface="Trebuchet MS"/>
              <a:cs typeface="Trebuchet MS"/>
              <a:sym typeface="Trebuchet MS"/>
            </a:endParaRPr>
          </a:p>
        </p:txBody>
      </p:sp>
      <p:sp>
        <p:nvSpPr>
          <p:cNvPr id="68" name="Google Shape;68;g25fd88a433f_0_278"/>
          <p:cNvSpPr/>
          <p:nvPr/>
        </p:nvSpPr>
        <p:spPr>
          <a:xfrm>
            <a:off x="0" y="0"/>
            <a:ext cx="12075900" cy="13716000"/>
          </a:xfrm>
          <a:prstGeom prst="rect">
            <a:avLst/>
          </a:prstGeom>
          <a:solidFill>
            <a:srgbClr val="124F6B"/>
          </a:solidFill>
          <a:ln>
            <a:noFill/>
          </a:ln>
        </p:spPr>
        <p:txBody>
          <a:bodyPr anchorCtr="0" anchor="ctr" bIns="91400" lIns="182800" spcFirstLastPara="1" rIns="182800" wrap="square" tIns="91400">
            <a:noAutofit/>
          </a:bodyPr>
          <a:lstStyle/>
          <a:p>
            <a:pPr indent="0" lvl="0" marL="0" marR="0" rtl="0" algn="ctr">
              <a:lnSpc>
                <a:spcPct val="100000"/>
              </a:lnSpc>
              <a:spcBef>
                <a:spcPts val="0"/>
              </a:spcBef>
              <a:spcAft>
                <a:spcPts val="0"/>
              </a:spcAft>
              <a:buClr>
                <a:srgbClr val="000000"/>
              </a:buClr>
              <a:buSzPts val="4800"/>
              <a:buFont typeface="Arial"/>
              <a:buNone/>
            </a:pPr>
            <a:r>
              <a:t/>
            </a:r>
            <a:endParaRPr b="0" i="0" sz="3600" u="none" cap="none" strike="noStrike">
              <a:solidFill>
                <a:srgbClr val="1A6F99"/>
              </a:solidFill>
              <a:latin typeface="Trebuchet MS"/>
              <a:ea typeface="Trebuchet MS"/>
              <a:cs typeface="Trebuchet MS"/>
              <a:sym typeface="Trebuchet MS"/>
            </a:endParaRPr>
          </a:p>
        </p:txBody>
      </p:sp>
      <p:sp>
        <p:nvSpPr>
          <p:cNvPr id="69" name="Google Shape;69;g25fd88a433f_0_278"/>
          <p:cNvSpPr/>
          <p:nvPr/>
        </p:nvSpPr>
        <p:spPr>
          <a:xfrm>
            <a:off x="270501" y="12664651"/>
            <a:ext cx="637500" cy="699900"/>
          </a:xfrm>
          <a:prstGeom prst="rect">
            <a:avLst/>
          </a:prstGeom>
          <a:noFill/>
          <a:ln>
            <a:noFill/>
          </a:ln>
        </p:spPr>
        <p:txBody>
          <a:bodyPr anchorCtr="0" anchor="ctr" bIns="182800" lIns="182800" spcFirstLastPara="1" rIns="182800" wrap="square" tIns="182800">
            <a:noAutofit/>
          </a:bodyPr>
          <a:lstStyle/>
          <a:p>
            <a:pPr indent="0" lvl="0" marL="0" marR="0" rtl="0" algn="l">
              <a:lnSpc>
                <a:spcPct val="100000"/>
              </a:lnSpc>
              <a:spcBef>
                <a:spcPts val="0"/>
              </a:spcBef>
              <a:spcAft>
                <a:spcPts val="0"/>
              </a:spcAft>
              <a:buClr>
                <a:srgbClr val="000000"/>
              </a:buClr>
              <a:buSzPts val="3700"/>
              <a:buFont typeface="Arial"/>
              <a:buNone/>
            </a:pPr>
            <a:r>
              <a:t/>
            </a:r>
            <a:endParaRPr b="0" i="0" sz="2800" u="none" cap="none" strike="noStrike">
              <a:solidFill>
                <a:srgbClr val="000000"/>
              </a:solidFill>
              <a:latin typeface="Trebuchet MS"/>
              <a:ea typeface="Trebuchet MS"/>
              <a:cs typeface="Trebuchet MS"/>
              <a:sym typeface="Trebuchet MS"/>
            </a:endParaRPr>
          </a:p>
        </p:txBody>
      </p:sp>
      <p:sp>
        <p:nvSpPr>
          <p:cNvPr id="70" name="Google Shape;70;g25fd88a433f_0_278"/>
          <p:cNvSpPr txBox="1"/>
          <p:nvPr/>
        </p:nvSpPr>
        <p:spPr>
          <a:xfrm>
            <a:off x="208701" y="12769451"/>
            <a:ext cx="761700" cy="843900"/>
          </a:xfrm>
          <a:prstGeom prst="rect">
            <a:avLst/>
          </a:prstGeom>
          <a:noFill/>
          <a:ln>
            <a:noFill/>
          </a:ln>
        </p:spPr>
        <p:txBody>
          <a:bodyPr anchorCtr="0" anchor="t" bIns="91400" lIns="182800" spcFirstLastPara="1" rIns="182800" wrap="square" tIns="91400">
            <a:noAutofit/>
          </a:bodyPr>
          <a:lstStyle/>
          <a:p>
            <a:pPr indent="0" lvl="0" marL="0" marR="0" rtl="0" algn="ctr">
              <a:lnSpc>
                <a:spcPct val="100000"/>
              </a:lnSpc>
              <a:spcBef>
                <a:spcPts val="0"/>
              </a:spcBef>
              <a:spcAft>
                <a:spcPts val="0"/>
              </a:spcAft>
              <a:buClr>
                <a:srgbClr val="000000"/>
              </a:buClr>
              <a:buSzPts val="4800"/>
              <a:buFont typeface="Arial"/>
              <a:buNone/>
            </a:pPr>
            <a:fld id="{00000000-1234-1234-1234-123412341234}" type="slidenum">
              <a:rPr b="0" i="0" lang="de-DE" sz="2800" u="none" cap="none" strike="noStrike">
                <a:solidFill>
                  <a:srgbClr val="FFFFFF"/>
                </a:solidFill>
                <a:latin typeface="Trebuchet MS"/>
                <a:ea typeface="Trebuchet MS"/>
                <a:cs typeface="Trebuchet MS"/>
                <a:sym typeface="Trebuchet MS"/>
              </a:rPr>
              <a:t>‹#›</a:t>
            </a:fld>
            <a:endParaRPr b="0" i="0" sz="2800" u="none" cap="none" strike="noStrike">
              <a:solidFill>
                <a:srgbClr val="FFFFFF"/>
              </a:solidFill>
              <a:latin typeface="Trebuchet MS"/>
              <a:ea typeface="Trebuchet MS"/>
              <a:cs typeface="Trebuchet MS"/>
              <a:sym typeface="Trebuchet MS"/>
            </a:endParaRPr>
          </a:p>
        </p:txBody>
      </p:sp>
      <p:sp>
        <p:nvSpPr>
          <p:cNvPr id="71" name="Google Shape;71;g25fd88a433f_0_278"/>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right">
  <p:cSld name="4-right">
    <p:spTree>
      <p:nvGrpSpPr>
        <p:cNvPr id="72" name="Shape 72"/>
        <p:cNvGrpSpPr/>
        <p:nvPr/>
      </p:nvGrpSpPr>
      <p:grpSpPr>
        <a:xfrm>
          <a:off x="0" y="0"/>
          <a:ext cx="0" cy="0"/>
          <a:chOff x="0" y="0"/>
          <a:chExt cx="0" cy="0"/>
        </a:xfrm>
      </p:grpSpPr>
      <p:sp>
        <p:nvSpPr>
          <p:cNvPr id="73" name="Google Shape;73;g25fd88a433f_0_1745"/>
          <p:cNvSpPr txBox="1"/>
          <p:nvPr/>
        </p:nvSpPr>
        <p:spPr>
          <a:xfrm>
            <a:off x="246796" y="13063550"/>
            <a:ext cx="825600" cy="369300"/>
          </a:xfrm>
          <a:prstGeom prst="rect">
            <a:avLst/>
          </a:prstGeom>
          <a:noFill/>
          <a:ln>
            <a:noFill/>
          </a:ln>
        </p:spPr>
        <p:txBody>
          <a:bodyPr anchorCtr="0" anchor="t" bIns="0" lIns="182850" spcFirstLastPara="1" rIns="182850" wrap="square" tIns="0">
            <a:spAutoFit/>
          </a:bodyPr>
          <a:lstStyle/>
          <a:p>
            <a:pPr indent="0" lvl="0" marL="0" marR="0" rtl="0" algn="l">
              <a:lnSpc>
                <a:spcPct val="100000"/>
              </a:lnSpc>
              <a:spcBef>
                <a:spcPts val="0"/>
              </a:spcBef>
              <a:spcAft>
                <a:spcPts val="0"/>
              </a:spcAft>
              <a:buNone/>
            </a:pPr>
            <a:fld id="{00000000-1234-1234-1234-123412341234}" type="slidenum">
              <a:rPr b="0" i="0" lang="de-DE" sz="2400" u="none" cap="none" strike="noStrike">
                <a:solidFill>
                  <a:schemeClr val="lt1"/>
                </a:solidFill>
                <a:latin typeface="Mulish"/>
                <a:ea typeface="Mulish"/>
                <a:cs typeface="Mulish"/>
                <a:sym typeface="Mulish"/>
              </a:rPr>
              <a:t>‹#›</a:t>
            </a:fld>
            <a:endParaRPr b="0" i="0" sz="2400" u="none" cap="none" strike="noStrike">
              <a:solidFill>
                <a:schemeClr val="lt1"/>
              </a:solidFill>
              <a:latin typeface="Mulish"/>
              <a:ea typeface="Mulish"/>
              <a:cs typeface="Mulish"/>
              <a:sym typeface="Mulish"/>
            </a:endParaRPr>
          </a:p>
        </p:txBody>
      </p:sp>
      <p:sp>
        <p:nvSpPr>
          <p:cNvPr id="74" name="Google Shape;74;g25fd88a433f_0_1745"/>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
        <p:nvSpPr>
          <p:cNvPr id="75" name="Google Shape;75;g25fd88a433f_0_1745"/>
          <p:cNvSpPr txBox="1"/>
          <p:nvPr>
            <p:ph idx="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p:cSld name="1_Blank">
    <p:spTree>
      <p:nvGrpSpPr>
        <p:cNvPr id="76" name="Shape 76"/>
        <p:cNvGrpSpPr/>
        <p:nvPr/>
      </p:nvGrpSpPr>
      <p:grpSpPr>
        <a:xfrm>
          <a:off x="0" y="0"/>
          <a:ext cx="0" cy="0"/>
          <a:chOff x="0" y="0"/>
          <a:chExt cx="0" cy="0"/>
        </a:xfrm>
      </p:grpSpPr>
      <p:sp>
        <p:nvSpPr>
          <p:cNvPr id="77" name="Google Shape;77;g25fe5bdee7c_0_366"/>
          <p:cNvSpPr/>
          <p:nvPr>
            <p:ph idx="2" type="pic"/>
          </p:nvPr>
        </p:nvSpPr>
        <p:spPr>
          <a:xfrm>
            <a:off x="0" y="0"/>
            <a:ext cx="24384000" cy="13716000"/>
          </a:xfrm>
          <a:prstGeom prst="rect">
            <a:avLst/>
          </a:prstGeom>
          <a:solidFill>
            <a:srgbClr val="E4E6E4"/>
          </a:solidFill>
          <a:ln>
            <a:noFill/>
          </a:ln>
        </p:spPr>
      </p:sp>
      <p:sp>
        <p:nvSpPr>
          <p:cNvPr id="78" name="Google Shape;78;g25fe5bdee7c_0_366"/>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extLst>
    <p:ext uri="{DCECCB84-F9BA-43D5-87BE-67443E8EF086}">
      <p15:sldGuideLst>
        <p15:guide id="1" pos="7680">
          <p15:clr>
            <a:srgbClr val="FBAE40"/>
          </p15:clr>
        </p15:guide>
        <p15:guide id="2" pos="740">
          <p15:clr>
            <a:srgbClr val="FBAE40"/>
          </p15:clr>
        </p15:guide>
        <p15:guide id="3" pos="14620">
          <p15:clr>
            <a:srgbClr val="FBAE40"/>
          </p15:clr>
        </p15:guide>
        <p15:guide id="4" orient="horz" pos="4320">
          <p15:clr>
            <a:srgbClr val="FBAE40"/>
          </p15:clr>
        </p15:guide>
        <p15:guide id="5" orient="horz" pos="692">
          <p15:clr>
            <a:srgbClr val="FBAE40"/>
          </p15:clr>
        </p15:guide>
        <p15:guide id="6" orient="horz" pos="794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p:cSld name="1_Blank">
    <p:spTree>
      <p:nvGrpSpPr>
        <p:cNvPr id="90" name="Shape 90"/>
        <p:cNvGrpSpPr/>
        <p:nvPr/>
      </p:nvGrpSpPr>
      <p:grpSpPr>
        <a:xfrm>
          <a:off x="0" y="0"/>
          <a:ext cx="0" cy="0"/>
          <a:chOff x="0" y="0"/>
          <a:chExt cx="0" cy="0"/>
        </a:xfrm>
      </p:grpSpPr>
      <p:sp>
        <p:nvSpPr>
          <p:cNvPr id="91" name="Google Shape;91;g25fd88a433f_0_675"/>
          <p:cNvSpPr/>
          <p:nvPr>
            <p:ph idx="2" type="pic"/>
          </p:nvPr>
        </p:nvSpPr>
        <p:spPr>
          <a:xfrm>
            <a:off x="0" y="0"/>
            <a:ext cx="24384000" cy="13716000"/>
          </a:xfrm>
          <a:prstGeom prst="rect">
            <a:avLst/>
          </a:prstGeom>
          <a:solidFill>
            <a:srgbClr val="E4E6E4"/>
          </a:solidFill>
          <a:ln>
            <a:noFill/>
          </a:ln>
        </p:spPr>
      </p:sp>
      <p:sp>
        <p:nvSpPr>
          <p:cNvPr id="92" name="Google Shape;92;g25fd88a433f_0_675"/>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extLst>
    <p:ext uri="{DCECCB84-F9BA-43D5-87BE-67443E8EF086}">
      <p15:sldGuideLst>
        <p15:guide id="1" pos="7680">
          <p15:clr>
            <a:srgbClr val="FBAE40"/>
          </p15:clr>
        </p15:guide>
        <p15:guide id="2" pos="740">
          <p15:clr>
            <a:srgbClr val="FBAE40"/>
          </p15:clr>
        </p15:guide>
        <p15:guide id="3" pos="14620">
          <p15:clr>
            <a:srgbClr val="FBAE40"/>
          </p15:clr>
        </p15:guide>
        <p15:guide id="4" orient="horz" pos="4320">
          <p15:clr>
            <a:srgbClr val="FBAE40"/>
          </p15:clr>
        </p15:guide>
        <p15:guide id="5" orient="horz" pos="692">
          <p15:clr>
            <a:srgbClr val="FBAE40"/>
          </p15:clr>
        </p15:guide>
        <p15:guide id="6" orient="horz" pos="794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Custom Layout">
  <p:cSld name="5_Custom Layout">
    <p:spTree>
      <p:nvGrpSpPr>
        <p:cNvPr id="93" name="Shape 93"/>
        <p:cNvGrpSpPr/>
        <p:nvPr/>
      </p:nvGrpSpPr>
      <p:grpSpPr>
        <a:xfrm>
          <a:off x="0" y="0"/>
          <a:ext cx="0" cy="0"/>
          <a:chOff x="0" y="0"/>
          <a:chExt cx="0" cy="0"/>
        </a:xfrm>
      </p:grpSpPr>
      <p:sp>
        <p:nvSpPr>
          <p:cNvPr id="94" name="Google Shape;94;g25fd88a433f_0_677"/>
          <p:cNvSpPr/>
          <p:nvPr>
            <p:ph idx="2" type="pic"/>
          </p:nvPr>
        </p:nvSpPr>
        <p:spPr>
          <a:xfrm>
            <a:off x="10043888" y="986972"/>
            <a:ext cx="14340000" cy="4470600"/>
          </a:xfrm>
          <a:prstGeom prst="rect">
            <a:avLst/>
          </a:prstGeom>
          <a:noFill/>
          <a:ln>
            <a:noFill/>
          </a:ln>
        </p:spPr>
      </p:sp>
      <p:sp>
        <p:nvSpPr>
          <p:cNvPr id="95" name="Google Shape;95;g25fd88a433f_0_677"/>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5_Custom Layout">
  <p:cSld name="35_Custom Layout">
    <p:spTree>
      <p:nvGrpSpPr>
        <p:cNvPr id="96" name="Shape 96"/>
        <p:cNvGrpSpPr/>
        <p:nvPr/>
      </p:nvGrpSpPr>
      <p:grpSpPr>
        <a:xfrm>
          <a:off x="0" y="0"/>
          <a:ext cx="0" cy="0"/>
          <a:chOff x="0" y="0"/>
          <a:chExt cx="0" cy="0"/>
        </a:xfrm>
      </p:grpSpPr>
      <p:sp>
        <p:nvSpPr>
          <p:cNvPr id="97" name="Google Shape;97;g25fd88a433f_0_679"/>
          <p:cNvSpPr/>
          <p:nvPr/>
        </p:nvSpPr>
        <p:spPr>
          <a:xfrm>
            <a:off x="0" y="7640734"/>
            <a:ext cx="2631000" cy="6096000"/>
          </a:xfrm>
          <a:prstGeom prst="rect">
            <a:avLst/>
          </a:prstGeom>
          <a:solidFill>
            <a:schemeClr val="lt1"/>
          </a:solidFill>
          <a:ln>
            <a:noFill/>
          </a:ln>
        </p:spPr>
        <p:txBody>
          <a:bodyPr anchorCtr="0" anchor="ctr" bIns="91400" lIns="182850" spcFirstLastPara="1" rIns="182850" wrap="square" tIns="914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8" name="Google Shape;98;g25fd88a433f_0_679"/>
          <p:cNvSpPr/>
          <p:nvPr/>
        </p:nvSpPr>
        <p:spPr>
          <a:xfrm>
            <a:off x="13931214" y="7416662"/>
            <a:ext cx="2631000" cy="6096000"/>
          </a:xfrm>
          <a:prstGeom prst="rect">
            <a:avLst/>
          </a:prstGeom>
          <a:solidFill>
            <a:schemeClr val="lt1"/>
          </a:solidFill>
          <a:ln>
            <a:noFill/>
          </a:ln>
        </p:spPr>
        <p:txBody>
          <a:bodyPr anchorCtr="0" anchor="ctr" bIns="91400" lIns="182850" spcFirstLastPara="1" rIns="182850" wrap="square" tIns="914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99" name="Google Shape;99;g25fd88a433f_0_679"/>
          <p:cNvSpPr txBox="1"/>
          <p:nvPr/>
        </p:nvSpPr>
        <p:spPr>
          <a:xfrm>
            <a:off x="23548856" y="13298048"/>
            <a:ext cx="825600" cy="1006800"/>
          </a:xfrm>
          <a:prstGeom prst="rect">
            <a:avLst/>
          </a:prstGeom>
          <a:noFill/>
          <a:ln>
            <a:noFill/>
          </a:ln>
        </p:spPr>
        <p:txBody>
          <a:bodyPr anchorCtr="0" anchor="t" bIns="0" lIns="182850" spcFirstLastPara="1" rIns="182850" wrap="square" tIns="0">
            <a:noAutofit/>
          </a:bodyPr>
          <a:lstStyle/>
          <a:p>
            <a:pPr indent="0" lvl="0" marL="0" marR="0" rtl="0" algn="r">
              <a:spcBef>
                <a:spcPts val="0"/>
              </a:spcBef>
              <a:spcAft>
                <a:spcPts val="0"/>
              </a:spcAft>
              <a:buNone/>
            </a:pPr>
            <a:fld id="{00000000-1234-1234-1234-123412341234}" type="slidenum">
              <a:rPr b="0" i="0" lang="de-DE" sz="2400">
                <a:solidFill>
                  <a:srgbClr val="747D74"/>
                </a:solidFill>
                <a:latin typeface="Arial"/>
                <a:ea typeface="Arial"/>
                <a:cs typeface="Arial"/>
                <a:sym typeface="Arial"/>
              </a:rPr>
              <a:t>‹#›</a:t>
            </a:fld>
            <a:endParaRPr b="0" i="0" sz="2400">
              <a:solidFill>
                <a:srgbClr val="747D74"/>
              </a:solidFill>
              <a:latin typeface="Arial"/>
              <a:ea typeface="Arial"/>
              <a:cs typeface="Arial"/>
              <a:sym typeface="Arial"/>
            </a:endParaRPr>
          </a:p>
        </p:txBody>
      </p:sp>
      <p:sp>
        <p:nvSpPr>
          <p:cNvPr id="100" name="Google Shape;100;g25fd88a433f_0_679"/>
          <p:cNvSpPr/>
          <p:nvPr/>
        </p:nvSpPr>
        <p:spPr>
          <a:xfrm>
            <a:off x="-2" y="6075266"/>
            <a:ext cx="2631000" cy="6096000"/>
          </a:xfrm>
          <a:prstGeom prst="rect">
            <a:avLst/>
          </a:prstGeom>
          <a:solidFill>
            <a:schemeClr val="lt1"/>
          </a:solidFill>
          <a:ln>
            <a:noFill/>
          </a:ln>
        </p:spPr>
        <p:txBody>
          <a:bodyPr anchorCtr="0" anchor="ctr" bIns="91400" lIns="182850" spcFirstLastPara="1" rIns="182850" wrap="square" tIns="914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01" name="Google Shape;101;g25fd88a433f_0_679"/>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p:cSld name="CUSTOM">
    <p:spTree>
      <p:nvGrpSpPr>
        <p:cNvPr id="12" name="Shape 12"/>
        <p:cNvGrpSpPr/>
        <p:nvPr/>
      </p:nvGrpSpPr>
      <p:grpSpPr>
        <a:xfrm>
          <a:off x="0" y="0"/>
          <a:ext cx="0" cy="0"/>
          <a:chOff x="0" y="0"/>
          <a:chExt cx="0" cy="0"/>
        </a:xfrm>
      </p:grpSpPr>
      <p:pic>
        <p:nvPicPr>
          <p:cNvPr id="13" name="Google Shape;13;g25f5c1b78dc_0_36"/>
          <p:cNvPicPr preferRelativeResize="0"/>
          <p:nvPr/>
        </p:nvPicPr>
        <p:blipFill rotWithShape="1">
          <a:blip r:embed="rId2">
            <a:alphaModFix/>
          </a:blip>
          <a:srcRect b="0" l="6499" r="6499" t="0"/>
          <a:stretch/>
        </p:blipFill>
        <p:spPr>
          <a:xfrm>
            <a:off x="12450600" y="0"/>
            <a:ext cx="11933399" cy="13715999"/>
          </a:xfrm>
          <a:prstGeom prst="rect">
            <a:avLst/>
          </a:prstGeom>
          <a:noFill/>
          <a:ln>
            <a:noFill/>
          </a:ln>
        </p:spPr>
      </p:pic>
      <p:sp>
        <p:nvSpPr>
          <p:cNvPr id="14" name="Google Shape;14;g25f5c1b78dc_0_36"/>
          <p:cNvSpPr/>
          <p:nvPr/>
        </p:nvSpPr>
        <p:spPr>
          <a:xfrm>
            <a:off x="3500" y="6333150"/>
            <a:ext cx="23114268" cy="6220260"/>
          </a:xfrm>
          <a:custGeom>
            <a:rect b="b" l="l" r="r" t="t"/>
            <a:pathLst>
              <a:path extrusionOk="0" h="21600" w="21600">
                <a:moveTo>
                  <a:pt x="0" y="21600"/>
                </a:moveTo>
                <a:lnTo>
                  <a:pt x="21600" y="21600"/>
                </a:lnTo>
                <a:lnTo>
                  <a:pt x="21600" y="0"/>
                </a:lnTo>
                <a:lnTo>
                  <a:pt x="0" y="0"/>
                </a:lnTo>
                <a:cubicBezTo>
                  <a:pt x="0" y="0"/>
                  <a:pt x="0" y="21600"/>
                  <a:pt x="0" y="21600"/>
                </a:cubicBezTo>
                <a:close/>
              </a:path>
            </a:pathLst>
          </a:custGeom>
          <a:solidFill>
            <a:schemeClr val="lt1"/>
          </a:solidFill>
          <a:ln>
            <a:noFill/>
          </a:ln>
          <a:effectLst>
            <a:outerShdw blurRad="393700" rotWithShape="0" dir="3943570" dist="350584">
              <a:srgbClr val="272B2F">
                <a:alpha val="20000"/>
              </a:srgbClr>
            </a:outerShdw>
          </a:effectLst>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2400"/>
              <a:buFont typeface="Helvetica Neue"/>
              <a:buNone/>
            </a:pPr>
            <a:r>
              <a:t/>
            </a:r>
            <a:endParaRPr b="0" i="0" sz="2400" u="none" cap="none" strike="noStrike">
              <a:solidFill>
                <a:srgbClr val="656D78"/>
              </a:solidFill>
              <a:latin typeface="Montserrat"/>
              <a:ea typeface="Montserrat"/>
              <a:cs typeface="Montserrat"/>
              <a:sym typeface="Montserrat"/>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Title Slide">
  <p:cSld name="3_Title Slide">
    <p:spTree>
      <p:nvGrpSpPr>
        <p:cNvPr id="102" name="Shape 102"/>
        <p:cNvGrpSpPr/>
        <p:nvPr/>
      </p:nvGrpSpPr>
      <p:grpSpPr>
        <a:xfrm>
          <a:off x="0" y="0"/>
          <a:ext cx="0" cy="0"/>
          <a:chOff x="0" y="0"/>
          <a:chExt cx="0" cy="0"/>
        </a:xfrm>
      </p:grpSpPr>
      <p:sp>
        <p:nvSpPr>
          <p:cNvPr id="103" name="Google Shape;103;g25fd88a433f_0_684"/>
          <p:cNvSpPr/>
          <p:nvPr>
            <p:ph idx="2" type="pic"/>
          </p:nvPr>
        </p:nvSpPr>
        <p:spPr>
          <a:xfrm>
            <a:off x="2272144" y="0"/>
            <a:ext cx="22111800" cy="13716000"/>
          </a:xfrm>
          <a:prstGeom prst="rect">
            <a:avLst/>
          </a:prstGeom>
          <a:solidFill>
            <a:schemeClr val="lt1"/>
          </a:solidFill>
          <a:ln>
            <a:noFill/>
          </a:ln>
        </p:spPr>
      </p:sp>
      <p:sp>
        <p:nvSpPr>
          <p:cNvPr id="104" name="Google Shape;104;g25fd88a433f_0_684"/>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0_Custom Layout">
  <p:cSld name="10_Custom Layout">
    <p:spTree>
      <p:nvGrpSpPr>
        <p:cNvPr id="105" name="Shape 105"/>
        <p:cNvGrpSpPr/>
        <p:nvPr/>
      </p:nvGrpSpPr>
      <p:grpSpPr>
        <a:xfrm>
          <a:off x="0" y="0"/>
          <a:ext cx="0" cy="0"/>
          <a:chOff x="0" y="0"/>
          <a:chExt cx="0" cy="0"/>
        </a:xfrm>
      </p:grpSpPr>
      <p:sp>
        <p:nvSpPr>
          <p:cNvPr id="106" name="Google Shape;106;g25fd88a433f_0_686"/>
          <p:cNvSpPr/>
          <p:nvPr>
            <p:ph idx="2" type="pic"/>
          </p:nvPr>
        </p:nvSpPr>
        <p:spPr>
          <a:xfrm>
            <a:off x="0" y="0"/>
            <a:ext cx="6781800" cy="13716000"/>
          </a:xfrm>
          <a:prstGeom prst="rect">
            <a:avLst/>
          </a:prstGeom>
          <a:noFill/>
          <a:ln>
            <a:noFill/>
          </a:ln>
        </p:spPr>
      </p:sp>
      <p:sp>
        <p:nvSpPr>
          <p:cNvPr id="107" name="Google Shape;107;g25fd88a433f_0_686"/>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0_Custom Layout">
  <p:cSld name="30_Custom Layout">
    <p:spTree>
      <p:nvGrpSpPr>
        <p:cNvPr id="108" name="Shape 108"/>
        <p:cNvGrpSpPr/>
        <p:nvPr/>
      </p:nvGrpSpPr>
      <p:grpSpPr>
        <a:xfrm>
          <a:off x="0" y="0"/>
          <a:ext cx="0" cy="0"/>
          <a:chOff x="0" y="0"/>
          <a:chExt cx="0" cy="0"/>
        </a:xfrm>
      </p:grpSpPr>
      <p:sp>
        <p:nvSpPr>
          <p:cNvPr id="109" name="Google Shape;109;g25fd88a433f_0_688"/>
          <p:cNvSpPr/>
          <p:nvPr/>
        </p:nvSpPr>
        <p:spPr>
          <a:xfrm>
            <a:off x="22038200" y="0"/>
            <a:ext cx="2346000" cy="13716000"/>
          </a:xfrm>
          <a:prstGeom prst="rect">
            <a:avLst/>
          </a:prstGeom>
          <a:solidFill>
            <a:schemeClr val="lt1"/>
          </a:solidFill>
          <a:ln>
            <a:noFill/>
          </a:ln>
        </p:spPr>
        <p:txBody>
          <a:bodyPr anchorCtr="0" anchor="ctr" bIns="91400" lIns="182850" spcFirstLastPara="1" rIns="182850" wrap="square" tIns="914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0" name="Google Shape;110;g25fd88a433f_0_688"/>
          <p:cNvSpPr/>
          <p:nvPr>
            <p:ph idx="2" type="pic"/>
          </p:nvPr>
        </p:nvSpPr>
        <p:spPr>
          <a:xfrm flipH="1">
            <a:off x="2" y="2"/>
            <a:ext cx="24384000" cy="4848000"/>
          </a:xfrm>
          <a:prstGeom prst="rect">
            <a:avLst/>
          </a:prstGeom>
          <a:noFill/>
          <a:ln>
            <a:noFill/>
          </a:ln>
        </p:spPr>
      </p:sp>
      <p:sp>
        <p:nvSpPr>
          <p:cNvPr id="111" name="Google Shape;111;g25fd88a433f_0_688"/>
          <p:cNvSpPr/>
          <p:nvPr/>
        </p:nvSpPr>
        <p:spPr>
          <a:xfrm>
            <a:off x="0" y="10509160"/>
            <a:ext cx="1262400" cy="2446800"/>
          </a:xfrm>
          <a:prstGeom prst="rect">
            <a:avLst/>
          </a:prstGeom>
          <a:solidFill>
            <a:schemeClr val="lt1"/>
          </a:solidFill>
          <a:ln>
            <a:noFill/>
          </a:ln>
        </p:spPr>
        <p:txBody>
          <a:bodyPr anchorCtr="0" anchor="ctr" bIns="91400" lIns="182850" spcFirstLastPara="1" rIns="182850" wrap="square" tIns="914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2" name="Google Shape;112;g25fd88a433f_0_688"/>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eneric Text">
  <p:cSld name="Generic Text">
    <p:spTree>
      <p:nvGrpSpPr>
        <p:cNvPr id="113" name="Shape 113"/>
        <p:cNvGrpSpPr/>
        <p:nvPr/>
      </p:nvGrpSpPr>
      <p:grpSpPr>
        <a:xfrm>
          <a:off x="0" y="0"/>
          <a:ext cx="0" cy="0"/>
          <a:chOff x="0" y="0"/>
          <a:chExt cx="0" cy="0"/>
        </a:xfrm>
      </p:grpSpPr>
      <p:pic>
        <p:nvPicPr>
          <p:cNvPr id="114" name="Google Shape;114;g25fd88a433f_0_692"/>
          <p:cNvPicPr preferRelativeResize="0"/>
          <p:nvPr/>
        </p:nvPicPr>
        <p:blipFill rotWithShape="1">
          <a:blip r:embed="rId2">
            <a:alphaModFix/>
          </a:blip>
          <a:srcRect b="0" l="0" r="0" t="0"/>
          <a:stretch/>
        </p:blipFill>
        <p:spPr>
          <a:xfrm>
            <a:off x="-2" y="-102216"/>
            <a:ext cx="24486475" cy="13824001"/>
          </a:xfrm>
          <a:prstGeom prst="rect">
            <a:avLst/>
          </a:prstGeom>
          <a:noFill/>
          <a:ln>
            <a:noFill/>
          </a:ln>
        </p:spPr>
      </p:pic>
      <p:sp>
        <p:nvSpPr>
          <p:cNvPr id="115" name="Google Shape;115;g25fd88a433f_0_692"/>
          <p:cNvSpPr txBox="1"/>
          <p:nvPr/>
        </p:nvSpPr>
        <p:spPr>
          <a:xfrm>
            <a:off x="246796" y="13063550"/>
            <a:ext cx="825600" cy="369300"/>
          </a:xfrm>
          <a:prstGeom prst="rect">
            <a:avLst/>
          </a:prstGeom>
          <a:noFill/>
          <a:ln>
            <a:noFill/>
          </a:ln>
        </p:spPr>
        <p:txBody>
          <a:bodyPr anchorCtr="0" anchor="t" bIns="0" lIns="182850" spcFirstLastPara="1" rIns="182850" wrap="square" tIns="0">
            <a:spAutoFit/>
          </a:bodyPr>
          <a:lstStyle/>
          <a:p>
            <a:pPr indent="0" lvl="0" marL="0" marR="0" rtl="0" algn="l">
              <a:spcBef>
                <a:spcPts val="0"/>
              </a:spcBef>
              <a:spcAft>
                <a:spcPts val="0"/>
              </a:spcAft>
              <a:buNone/>
            </a:pPr>
            <a:fld id="{00000000-1234-1234-1234-123412341234}" type="slidenum">
              <a:rPr b="0" i="0" lang="de-DE" sz="2400">
                <a:solidFill>
                  <a:srgbClr val="747D74"/>
                </a:solidFill>
                <a:latin typeface="Arial"/>
                <a:ea typeface="Arial"/>
                <a:cs typeface="Arial"/>
                <a:sym typeface="Arial"/>
              </a:rPr>
              <a:t>‹#›</a:t>
            </a:fld>
            <a:endParaRPr b="0" i="0" sz="2400">
              <a:solidFill>
                <a:srgbClr val="747D74"/>
              </a:solidFill>
              <a:latin typeface="Arial"/>
              <a:ea typeface="Arial"/>
              <a:cs typeface="Arial"/>
              <a:sym typeface="Arial"/>
            </a:endParaRPr>
          </a:p>
        </p:txBody>
      </p:sp>
      <p:sp>
        <p:nvSpPr>
          <p:cNvPr id="116" name="Google Shape;116;g25fd88a433f_0_692"/>
          <p:cNvSpPr/>
          <p:nvPr/>
        </p:nvSpPr>
        <p:spPr>
          <a:xfrm rot="3066366">
            <a:off x="12405897" y="10197443"/>
            <a:ext cx="91737" cy="4336317"/>
          </a:xfrm>
          <a:prstGeom prst="rect">
            <a:avLst/>
          </a:prstGeom>
          <a:solidFill>
            <a:srgbClr val="D8D8D8"/>
          </a:solidFill>
          <a:ln>
            <a:noFill/>
          </a:ln>
        </p:spPr>
        <p:txBody>
          <a:bodyPr anchorCtr="0" anchor="ctr" bIns="91400" lIns="182850" spcFirstLastPara="1" rIns="182850" wrap="square" tIns="914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17" name="Google Shape;117;g25fd88a433f_0_692"/>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ocial-right">
  <p:cSld name="social-right">
    <p:spTree>
      <p:nvGrpSpPr>
        <p:cNvPr id="118" name="Shape 118"/>
        <p:cNvGrpSpPr/>
        <p:nvPr/>
      </p:nvGrpSpPr>
      <p:grpSpPr>
        <a:xfrm>
          <a:off x="0" y="0"/>
          <a:ext cx="0" cy="0"/>
          <a:chOff x="0" y="0"/>
          <a:chExt cx="0" cy="0"/>
        </a:xfrm>
      </p:grpSpPr>
      <p:sp>
        <p:nvSpPr>
          <p:cNvPr id="119" name="Google Shape;119;g25fd88a433f_0_696"/>
          <p:cNvSpPr/>
          <p:nvPr/>
        </p:nvSpPr>
        <p:spPr>
          <a:xfrm>
            <a:off x="0" y="7640734"/>
            <a:ext cx="2631000" cy="6096000"/>
          </a:xfrm>
          <a:prstGeom prst="rect">
            <a:avLst/>
          </a:prstGeom>
          <a:solidFill>
            <a:schemeClr val="lt1"/>
          </a:solidFill>
          <a:ln>
            <a:noFill/>
          </a:ln>
        </p:spPr>
        <p:txBody>
          <a:bodyPr anchorCtr="0" anchor="ctr" bIns="91400" lIns="182850" spcFirstLastPara="1" rIns="182850" wrap="square" tIns="914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0" name="Google Shape;120;g25fd88a433f_0_696"/>
          <p:cNvSpPr/>
          <p:nvPr/>
        </p:nvSpPr>
        <p:spPr>
          <a:xfrm>
            <a:off x="13931214" y="7416662"/>
            <a:ext cx="2631000" cy="6096000"/>
          </a:xfrm>
          <a:prstGeom prst="rect">
            <a:avLst/>
          </a:prstGeom>
          <a:solidFill>
            <a:schemeClr val="lt1"/>
          </a:solidFill>
          <a:ln>
            <a:noFill/>
          </a:ln>
        </p:spPr>
        <p:txBody>
          <a:bodyPr anchorCtr="0" anchor="ctr" bIns="91400" lIns="182850" spcFirstLastPara="1" rIns="182850" wrap="square" tIns="914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21" name="Google Shape;121;g25fd88a433f_0_696"/>
          <p:cNvSpPr txBox="1"/>
          <p:nvPr/>
        </p:nvSpPr>
        <p:spPr>
          <a:xfrm>
            <a:off x="23548856" y="13298048"/>
            <a:ext cx="825600" cy="1006800"/>
          </a:xfrm>
          <a:prstGeom prst="rect">
            <a:avLst/>
          </a:prstGeom>
          <a:noFill/>
          <a:ln>
            <a:noFill/>
          </a:ln>
        </p:spPr>
        <p:txBody>
          <a:bodyPr anchorCtr="0" anchor="t" bIns="0" lIns="182850" spcFirstLastPara="1" rIns="182850" wrap="square" tIns="0">
            <a:noAutofit/>
          </a:bodyPr>
          <a:lstStyle/>
          <a:p>
            <a:pPr indent="0" lvl="0" marL="0" marR="0" rtl="0" algn="r">
              <a:spcBef>
                <a:spcPts val="0"/>
              </a:spcBef>
              <a:spcAft>
                <a:spcPts val="0"/>
              </a:spcAft>
              <a:buNone/>
            </a:pPr>
            <a:fld id="{00000000-1234-1234-1234-123412341234}" type="slidenum">
              <a:rPr b="0" i="0" lang="de-DE" sz="2400">
                <a:solidFill>
                  <a:srgbClr val="747D74"/>
                </a:solidFill>
                <a:latin typeface="Arial"/>
                <a:ea typeface="Arial"/>
                <a:cs typeface="Arial"/>
                <a:sym typeface="Arial"/>
              </a:rPr>
              <a:t>‹#›</a:t>
            </a:fld>
            <a:endParaRPr b="0" i="0" sz="2400">
              <a:solidFill>
                <a:srgbClr val="747D74"/>
              </a:solidFill>
              <a:latin typeface="Arial"/>
              <a:ea typeface="Arial"/>
              <a:cs typeface="Arial"/>
              <a:sym typeface="Arial"/>
            </a:endParaRPr>
          </a:p>
        </p:txBody>
      </p:sp>
      <p:sp>
        <p:nvSpPr>
          <p:cNvPr id="122" name="Google Shape;122;g25fd88a433f_0_696"/>
          <p:cNvSpPr/>
          <p:nvPr/>
        </p:nvSpPr>
        <p:spPr>
          <a:xfrm>
            <a:off x="-2" y="6075266"/>
            <a:ext cx="2631000" cy="6096000"/>
          </a:xfrm>
          <a:prstGeom prst="rect">
            <a:avLst/>
          </a:prstGeom>
          <a:solidFill>
            <a:schemeClr val="lt1"/>
          </a:solidFill>
          <a:ln>
            <a:noFill/>
          </a:ln>
        </p:spPr>
        <p:txBody>
          <a:bodyPr anchorCtr="0" anchor="ctr" bIns="91400" lIns="182850" spcFirstLastPara="1" rIns="182850" wrap="square" tIns="914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grpSp>
        <p:nvGrpSpPr>
          <p:cNvPr id="123" name="Google Shape;123;g25fd88a433f_0_696"/>
          <p:cNvGrpSpPr/>
          <p:nvPr/>
        </p:nvGrpSpPr>
        <p:grpSpPr>
          <a:xfrm>
            <a:off x="23733336" y="11128588"/>
            <a:ext cx="386803" cy="2087892"/>
            <a:chOff x="11493364" y="4908946"/>
            <a:chExt cx="238091" cy="1286123"/>
          </a:xfrm>
        </p:grpSpPr>
        <p:pic>
          <p:nvPicPr>
            <p:cNvPr descr="Shape&#10;&#10;Description automatically generated with low confidence" id="124" name="Google Shape;124;g25fd88a433f_0_696"/>
            <p:cNvPicPr preferRelativeResize="0"/>
            <p:nvPr/>
          </p:nvPicPr>
          <p:blipFill rotWithShape="1">
            <a:blip r:embed="rId2">
              <a:alphaModFix/>
            </a:blip>
            <a:srcRect b="0" l="0" r="0" t="0"/>
            <a:stretch/>
          </p:blipFill>
          <p:spPr>
            <a:xfrm>
              <a:off x="11493609" y="5957469"/>
              <a:ext cx="237600" cy="237600"/>
            </a:xfrm>
            <a:prstGeom prst="rect">
              <a:avLst/>
            </a:prstGeom>
            <a:noFill/>
            <a:ln>
              <a:noFill/>
            </a:ln>
          </p:spPr>
        </p:pic>
        <p:pic>
          <p:nvPicPr>
            <p:cNvPr descr="Shape&#10;&#10;Description automatically generated with low confidence" id="125" name="Google Shape;125;g25fd88a433f_0_696"/>
            <p:cNvPicPr preferRelativeResize="0"/>
            <p:nvPr/>
          </p:nvPicPr>
          <p:blipFill rotWithShape="1">
            <a:blip r:embed="rId3">
              <a:alphaModFix/>
            </a:blip>
            <a:srcRect b="0" l="0" r="0" t="0"/>
            <a:stretch/>
          </p:blipFill>
          <p:spPr>
            <a:xfrm>
              <a:off x="11495992" y="5609714"/>
              <a:ext cx="232835" cy="232835"/>
            </a:xfrm>
            <a:prstGeom prst="rect">
              <a:avLst/>
            </a:prstGeom>
            <a:noFill/>
            <a:ln>
              <a:noFill/>
            </a:ln>
          </p:spPr>
        </p:pic>
        <p:pic>
          <p:nvPicPr>
            <p:cNvPr descr="Shape&#10;&#10;Description automatically generated with low confidence" id="126" name="Google Shape;126;g25fd88a433f_0_696"/>
            <p:cNvPicPr preferRelativeResize="0"/>
            <p:nvPr/>
          </p:nvPicPr>
          <p:blipFill rotWithShape="1">
            <a:blip r:embed="rId4">
              <a:alphaModFix/>
            </a:blip>
            <a:srcRect b="0" l="0" r="0" t="0"/>
            <a:stretch/>
          </p:blipFill>
          <p:spPr>
            <a:xfrm>
              <a:off x="11493364" y="5256702"/>
              <a:ext cx="238091" cy="238091"/>
            </a:xfrm>
            <a:prstGeom prst="rect">
              <a:avLst/>
            </a:prstGeom>
            <a:noFill/>
            <a:ln>
              <a:noFill/>
            </a:ln>
          </p:spPr>
        </p:pic>
        <p:pic>
          <p:nvPicPr>
            <p:cNvPr descr="Shape&#10;&#10;Description automatically generated with low confidence" id="127" name="Google Shape;127;g25fd88a433f_0_696"/>
            <p:cNvPicPr preferRelativeResize="0"/>
            <p:nvPr/>
          </p:nvPicPr>
          <p:blipFill rotWithShape="1">
            <a:blip r:embed="rId5">
              <a:alphaModFix/>
            </a:blip>
            <a:srcRect b="0" l="0" r="0" t="0"/>
            <a:stretch/>
          </p:blipFill>
          <p:spPr>
            <a:xfrm>
              <a:off x="11495992" y="4908946"/>
              <a:ext cx="232835" cy="232835"/>
            </a:xfrm>
            <a:prstGeom prst="rect">
              <a:avLst/>
            </a:prstGeom>
            <a:noFill/>
            <a:ln>
              <a:noFill/>
            </a:ln>
          </p:spPr>
        </p:pic>
      </p:grpSp>
      <p:sp>
        <p:nvSpPr>
          <p:cNvPr id="128" name="Google Shape;128;g25fd88a433f_0_696"/>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1_Custom Layout">
  <p:cSld name="11_Custom Layout">
    <p:spTree>
      <p:nvGrpSpPr>
        <p:cNvPr id="129" name="Shape 129"/>
        <p:cNvGrpSpPr/>
        <p:nvPr/>
      </p:nvGrpSpPr>
      <p:grpSpPr>
        <a:xfrm>
          <a:off x="0" y="0"/>
          <a:ext cx="0" cy="0"/>
          <a:chOff x="0" y="0"/>
          <a:chExt cx="0" cy="0"/>
        </a:xfrm>
      </p:grpSpPr>
      <p:sp>
        <p:nvSpPr>
          <p:cNvPr id="130" name="Google Shape;130;g25fd88a433f_0_706"/>
          <p:cNvSpPr/>
          <p:nvPr>
            <p:ph idx="2" type="pic"/>
          </p:nvPr>
        </p:nvSpPr>
        <p:spPr>
          <a:xfrm>
            <a:off x="876300" y="857250"/>
            <a:ext cx="9944400" cy="12001800"/>
          </a:xfrm>
          <a:prstGeom prst="rect">
            <a:avLst/>
          </a:prstGeom>
          <a:noFill/>
          <a:ln>
            <a:noFill/>
          </a:ln>
        </p:spPr>
      </p:sp>
      <p:sp>
        <p:nvSpPr>
          <p:cNvPr id="131" name="Google Shape;131;g25fd88a433f_0_706"/>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2" name="Shape 132"/>
        <p:cNvGrpSpPr/>
        <p:nvPr/>
      </p:nvGrpSpPr>
      <p:grpSpPr>
        <a:xfrm>
          <a:off x="0" y="0"/>
          <a:ext cx="0" cy="0"/>
          <a:chOff x="0" y="0"/>
          <a:chExt cx="0" cy="0"/>
        </a:xfrm>
      </p:grpSpPr>
      <p:sp>
        <p:nvSpPr>
          <p:cNvPr id="133" name="Google Shape;133;g25fd88a433f_0_708"/>
          <p:cNvSpPr txBox="1"/>
          <p:nvPr>
            <p:ph idx="10" type="dt"/>
          </p:nvPr>
        </p:nvSpPr>
        <p:spPr>
          <a:xfrm>
            <a:off x="1676400" y="12712700"/>
            <a:ext cx="5486400" cy="730200"/>
          </a:xfrm>
          <a:prstGeom prst="rect">
            <a:avLst/>
          </a:prstGeom>
          <a:noFill/>
          <a:ln>
            <a:noFill/>
          </a:ln>
        </p:spPr>
        <p:txBody>
          <a:bodyPr anchorCtr="0" anchor="t" bIns="91400" lIns="182850" spcFirstLastPara="1" rIns="182850" wrap="square" tIns="91400">
            <a:noAutofit/>
          </a:bodyPr>
          <a:lstStyle>
            <a:lvl1pPr lvl="0" marR="0" rtl="0" algn="l">
              <a:spcBef>
                <a:spcPts val="0"/>
              </a:spcBef>
              <a:spcAft>
                <a:spcPts val="0"/>
              </a:spcAft>
              <a:buSzPts val="2800"/>
              <a:buNone/>
              <a:defRPr sz="3600">
                <a:solidFill>
                  <a:schemeClr val="dk1"/>
                </a:solidFill>
                <a:latin typeface="Calibri"/>
                <a:ea typeface="Calibri"/>
                <a:cs typeface="Calibri"/>
                <a:sym typeface="Calibri"/>
              </a:defRPr>
            </a:lvl1pPr>
            <a:lvl2pPr lvl="1" marR="0" rtl="0" algn="l">
              <a:spcBef>
                <a:spcPts val="0"/>
              </a:spcBef>
              <a:spcAft>
                <a:spcPts val="0"/>
              </a:spcAft>
              <a:buSzPts val="28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28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28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28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28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28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28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2800"/>
              <a:buNone/>
              <a:defRPr b="0" i="0" sz="3600" u="none" cap="none" strike="noStrike">
                <a:solidFill>
                  <a:schemeClr val="dk1"/>
                </a:solidFill>
                <a:latin typeface="Calibri"/>
                <a:ea typeface="Calibri"/>
                <a:cs typeface="Calibri"/>
                <a:sym typeface="Calibri"/>
              </a:defRPr>
            </a:lvl9pPr>
          </a:lstStyle>
          <a:p/>
        </p:txBody>
      </p:sp>
      <p:sp>
        <p:nvSpPr>
          <p:cNvPr id="134" name="Google Shape;134;g25fd88a433f_0_708"/>
          <p:cNvSpPr txBox="1"/>
          <p:nvPr>
            <p:ph idx="11" type="ftr"/>
          </p:nvPr>
        </p:nvSpPr>
        <p:spPr>
          <a:xfrm>
            <a:off x="8077200" y="12712700"/>
            <a:ext cx="8229600" cy="730200"/>
          </a:xfrm>
          <a:prstGeom prst="rect">
            <a:avLst/>
          </a:prstGeom>
          <a:noFill/>
          <a:ln>
            <a:noFill/>
          </a:ln>
        </p:spPr>
        <p:txBody>
          <a:bodyPr anchorCtr="0" anchor="t" bIns="91400" lIns="182850" spcFirstLastPara="1" rIns="182850" wrap="square" tIns="91400">
            <a:noAutofit/>
          </a:bodyPr>
          <a:lstStyle>
            <a:lvl1pPr lvl="0" marR="0" rtl="0" algn="l">
              <a:spcBef>
                <a:spcPts val="0"/>
              </a:spcBef>
              <a:spcAft>
                <a:spcPts val="0"/>
              </a:spcAft>
              <a:buSzPts val="2800"/>
              <a:buNone/>
              <a:defRPr sz="3600">
                <a:solidFill>
                  <a:schemeClr val="dk1"/>
                </a:solidFill>
                <a:latin typeface="Calibri"/>
                <a:ea typeface="Calibri"/>
                <a:cs typeface="Calibri"/>
                <a:sym typeface="Calibri"/>
              </a:defRPr>
            </a:lvl1pPr>
            <a:lvl2pPr lvl="1" marR="0" rtl="0" algn="l">
              <a:spcBef>
                <a:spcPts val="0"/>
              </a:spcBef>
              <a:spcAft>
                <a:spcPts val="0"/>
              </a:spcAft>
              <a:buSzPts val="2800"/>
              <a:buNone/>
              <a:defRPr b="0" i="0" sz="3600" u="none" cap="none" strike="noStrike">
                <a:solidFill>
                  <a:schemeClr val="dk1"/>
                </a:solidFill>
                <a:latin typeface="Calibri"/>
                <a:ea typeface="Calibri"/>
                <a:cs typeface="Calibri"/>
                <a:sym typeface="Calibri"/>
              </a:defRPr>
            </a:lvl2pPr>
            <a:lvl3pPr lvl="2" marR="0" rtl="0" algn="l">
              <a:spcBef>
                <a:spcPts val="0"/>
              </a:spcBef>
              <a:spcAft>
                <a:spcPts val="0"/>
              </a:spcAft>
              <a:buSzPts val="2800"/>
              <a:buNone/>
              <a:defRPr b="0" i="0" sz="3600" u="none" cap="none" strike="noStrike">
                <a:solidFill>
                  <a:schemeClr val="dk1"/>
                </a:solidFill>
                <a:latin typeface="Calibri"/>
                <a:ea typeface="Calibri"/>
                <a:cs typeface="Calibri"/>
                <a:sym typeface="Calibri"/>
              </a:defRPr>
            </a:lvl3pPr>
            <a:lvl4pPr lvl="3" marR="0" rtl="0" algn="l">
              <a:spcBef>
                <a:spcPts val="0"/>
              </a:spcBef>
              <a:spcAft>
                <a:spcPts val="0"/>
              </a:spcAft>
              <a:buSzPts val="2800"/>
              <a:buNone/>
              <a:defRPr b="0" i="0" sz="3600" u="none" cap="none" strike="noStrike">
                <a:solidFill>
                  <a:schemeClr val="dk1"/>
                </a:solidFill>
                <a:latin typeface="Calibri"/>
                <a:ea typeface="Calibri"/>
                <a:cs typeface="Calibri"/>
                <a:sym typeface="Calibri"/>
              </a:defRPr>
            </a:lvl4pPr>
            <a:lvl5pPr lvl="4" marR="0" rtl="0" algn="l">
              <a:spcBef>
                <a:spcPts val="0"/>
              </a:spcBef>
              <a:spcAft>
                <a:spcPts val="0"/>
              </a:spcAft>
              <a:buSzPts val="2800"/>
              <a:buNone/>
              <a:defRPr b="0" i="0" sz="3600" u="none" cap="none" strike="noStrike">
                <a:solidFill>
                  <a:schemeClr val="dk1"/>
                </a:solidFill>
                <a:latin typeface="Calibri"/>
                <a:ea typeface="Calibri"/>
                <a:cs typeface="Calibri"/>
                <a:sym typeface="Calibri"/>
              </a:defRPr>
            </a:lvl5pPr>
            <a:lvl6pPr lvl="5" marR="0" rtl="0" algn="l">
              <a:spcBef>
                <a:spcPts val="0"/>
              </a:spcBef>
              <a:spcAft>
                <a:spcPts val="0"/>
              </a:spcAft>
              <a:buSzPts val="2800"/>
              <a:buNone/>
              <a:defRPr b="0" i="0" sz="3600" u="none" cap="none" strike="noStrike">
                <a:solidFill>
                  <a:schemeClr val="dk1"/>
                </a:solidFill>
                <a:latin typeface="Calibri"/>
                <a:ea typeface="Calibri"/>
                <a:cs typeface="Calibri"/>
                <a:sym typeface="Calibri"/>
              </a:defRPr>
            </a:lvl6pPr>
            <a:lvl7pPr lvl="6" marR="0" rtl="0" algn="l">
              <a:spcBef>
                <a:spcPts val="0"/>
              </a:spcBef>
              <a:spcAft>
                <a:spcPts val="0"/>
              </a:spcAft>
              <a:buSzPts val="2800"/>
              <a:buNone/>
              <a:defRPr b="0" i="0" sz="3600" u="none" cap="none" strike="noStrike">
                <a:solidFill>
                  <a:schemeClr val="dk1"/>
                </a:solidFill>
                <a:latin typeface="Calibri"/>
                <a:ea typeface="Calibri"/>
                <a:cs typeface="Calibri"/>
                <a:sym typeface="Calibri"/>
              </a:defRPr>
            </a:lvl7pPr>
            <a:lvl8pPr lvl="7" marR="0" rtl="0" algn="l">
              <a:spcBef>
                <a:spcPts val="0"/>
              </a:spcBef>
              <a:spcAft>
                <a:spcPts val="0"/>
              </a:spcAft>
              <a:buSzPts val="2800"/>
              <a:buNone/>
              <a:defRPr b="0" i="0" sz="3600" u="none" cap="none" strike="noStrike">
                <a:solidFill>
                  <a:schemeClr val="dk1"/>
                </a:solidFill>
                <a:latin typeface="Calibri"/>
                <a:ea typeface="Calibri"/>
                <a:cs typeface="Calibri"/>
                <a:sym typeface="Calibri"/>
              </a:defRPr>
            </a:lvl8pPr>
            <a:lvl9pPr lvl="8" marR="0" rtl="0" algn="l">
              <a:spcBef>
                <a:spcPts val="0"/>
              </a:spcBef>
              <a:spcAft>
                <a:spcPts val="0"/>
              </a:spcAft>
              <a:buSzPts val="2800"/>
              <a:buNone/>
              <a:defRPr b="0" i="0" sz="3600" u="none" cap="none" strike="noStrike">
                <a:solidFill>
                  <a:schemeClr val="dk1"/>
                </a:solidFill>
                <a:latin typeface="Calibri"/>
                <a:ea typeface="Calibri"/>
                <a:cs typeface="Calibri"/>
                <a:sym typeface="Calibri"/>
              </a:defRPr>
            </a:lvl9pPr>
          </a:lstStyle>
          <a:p/>
        </p:txBody>
      </p:sp>
      <p:sp>
        <p:nvSpPr>
          <p:cNvPr id="135" name="Google Shape;135;g25fd88a433f_0_708"/>
          <p:cNvSpPr txBox="1"/>
          <p:nvPr>
            <p:ph idx="12" type="sldNum"/>
          </p:nvPr>
        </p:nvSpPr>
        <p:spPr>
          <a:xfrm>
            <a:off x="18260474" y="12827000"/>
            <a:ext cx="5486400" cy="730200"/>
          </a:xfrm>
          <a:prstGeom prst="rect">
            <a:avLst/>
          </a:prstGeom>
          <a:noFill/>
          <a:ln>
            <a:noFill/>
          </a:ln>
        </p:spPr>
        <p:txBody>
          <a:bodyPr anchorCtr="0" anchor="t" bIns="91400" lIns="182850" spcFirstLastPara="1" rIns="182850" wrap="square" tIns="91400">
            <a:noAutofit/>
          </a:bodyPr>
          <a:lstStyle>
            <a:lvl1pPr indent="0" lvl="0" marL="0" marR="0" rtl="0" algn="l">
              <a:spcBef>
                <a:spcPts val="0"/>
              </a:spcBef>
              <a:buNone/>
              <a:defRPr sz="3600">
                <a:solidFill>
                  <a:schemeClr val="dk1"/>
                </a:solidFill>
                <a:latin typeface="Calibri"/>
                <a:ea typeface="Calibri"/>
                <a:cs typeface="Calibri"/>
                <a:sym typeface="Calibri"/>
              </a:defRPr>
            </a:lvl1pPr>
            <a:lvl2pPr indent="0" lvl="1" marL="0" marR="0" rtl="0" algn="l">
              <a:spcBef>
                <a:spcPts val="0"/>
              </a:spcBef>
              <a:buNone/>
              <a:defRPr sz="3600">
                <a:solidFill>
                  <a:schemeClr val="dk1"/>
                </a:solidFill>
                <a:latin typeface="Calibri"/>
                <a:ea typeface="Calibri"/>
                <a:cs typeface="Calibri"/>
                <a:sym typeface="Calibri"/>
              </a:defRPr>
            </a:lvl2pPr>
            <a:lvl3pPr indent="0" lvl="2" marL="0" marR="0" rtl="0" algn="l">
              <a:spcBef>
                <a:spcPts val="0"/>
              </a:spcBef>
              <a:buNone/>
              <a:defRPr sz="3600">
                <a:solidFill>
                  <a:schemeClr val="dk1"/>
                </a:solidFill>
                <a:latin typeface="Calibri"/>
                <a:ea typeface="Calibri"/>
                <a:cs typeface="Calibri"/>
                <a:sym typeface="Calibri"/>
              </a:defRPr>
            </a:lvl3pPr>
            <a:lvl4pPr indent="0" lvl="3" marL="0" marR="0" rtl="0" algn="l">
              <a:spcBef>
                <a:spcPts val="0"/>
              </a:spcBef>
              <a:buNone/>
              <a:defRPr sz="3600">
                <a:solidFill>
                  <a:schemeClr val="dk1"/>
                </a:solidFill>
                <a:latin typeface="Calibri"/>
                <a:ea typeface="Calibri"/>
                <a:cs typeface="Calibri"/>
                <a:sym typeface="Calibri"/>
              </a:defRPr>
            </a:lvl4pPr>
            <a:lvl5pPr indent="0" lvl="4" marL="0" marR="0" rtl="0" algn="l">
              <a:spcBef>
                <a:spcPts val="0"/>
              </a:spcBef>
              <a:buNone/>
              <a:defRPr sz="3600">
                <a:solidFill>
                  <a:schemeClr val="dk1"/>
                </a:solidFill>
                <a:latin typeface="Calibri"/>
                <a:ea typeface="Calibri"/>
                <a:cs typeface="Calibri"/>
                <a:sym typeface="Calibri"/>
              </a:defRPr>
            </a:lvl5pPr>
            <a:lvl6pPr indent="0" lvl="5" marL="0" marR="0" rtl="0" algn="l">
              <a:spcBef>
                <a:spcPts val="0"/>
              </a:spcBef>
              <a:buNone/>
              <a:defRPr sz="3600">
                <a:solidFill>
                  <a:schemeClr val="dk1"/>
                </a:solidFill>
                <a:latin typeface="Calibri"/>
                <a:ea typeface="Calibri"/>
                <a:cs typeface="Calibri"/>
                <a:sym typeface="Calibri"/>
              </a:defRPr>
            </a:lvl6pPr>
            <a:lvl7pPr indent="0" lvl="6" marL="0" marR="0" rtl="0" algn="l">
              <a:spcBef>
                <a:spcPts val="0"/>
              </a:spcBef>
              <a:buNone/>
              <a:defRPr sz="3600">
                <a:solidFill>
                  <a:schemeClr val="dk1"/>
                </a:solidFill>
                <a:latin typeface="Calibri"/>
                <a:ea typeface="Calibri"/>
                <a:cs typeface="Calibri"/>
                <a:sym typeface="Calibri"/>
              </a:defRPr>
            </a:lvl7pPr>
            <a:lvl8pPr indent="0" lvl="7" marL="0" marR="0" rtl="0" algn="l">
              <a:spcBef>
                <a:spcPts val="0"/>
              </a:spcBef>
              <a:buNone/>
              <a:defRPr sz="3600">
                <a:solidFill>
                  <a:schemeClr val="dk1"/>
                </a:solidFill>
                <a:latin typeface="Calibri"/>
                <a:ea typeface="Calibri"/>
                <a:cs typeface="Calibri"/>
                <a:sym typeface="Calibri"/>
              </a:defRPr>
            </a:lvl8pPr>
            <a:lvl9pPr indent="0" lvl="8" marL="0" marR="0" rtl="0" algn="l">
              <a:spcBef>
                <a:spcPts val="0"/>
              </a:spcBef>
              <a:buNone/>
              <a:defRPr sz="3600">
                <a:solidFill>
                  <a:schemeClr val="dk1"/>
                </a:solidFill>
                <a:latin typeface="Calibri"/>
                <a:ea typeface="Calibri"/>
                <a:cs typeface="Calibri"/>
                <a:sym typeface="Calibri"/>
              </a:defRPr>
            </a:lvl9pPr>
          </a:lstStyle>
          <a:p>
            <a:pPr indent="0" lvl="0" marL="0" rtl="0" algn="l">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4_Custom Layout">
  <p:cSld name="34_Custom Layout">
    <p:spTree>
      <p:nvGrpSpPr>
        <p:cNvPr id="136" name="Shape 136"/>
        <p:cNvGrpSpPr/>
        <p:nvPr/>
      </p:nvGrpSpPr>
      <p:grpSpPr>
        <a:xfrm>
          <a:off x="0" y="0"/>
          <a:ext cx="0" cy="0"/>
          <a:chOff x="0" y="0"/>
          <a:chExt cx="0" cy="0"/>
        </a:xfrm>
      </p:grpSpPr>
      <p:sp>
        <p:nvSpPr>
          <p:cNvPr id="137" name="Google Shape;137;g25fd88a433f_0_712"/>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7_Custom Layout">
  <p:cSld name="37_Custom Layout">
    <p:spTree>
      <p:nvGrpSpPr>
        <p:cNvPr id="138" name="Shape 138"/>
        <p:cNvGrpSpPr/>
        <p:nvPr/>
      </p:nvGrpSpPr>
      <p:grpSpPr>
        <a:xfrm>
          <a:off x="0" y="0"/>
          <a:ext cx="0" cy="0"/>
          <a:chOff x="0" y="0"/>
          <a:chExt cx="0" cy="0"/>
        </a:xfrm>
      </p:grpSpPr>
      <p:sp>
        <p:nvSpPr>
          <p:cNvPr id="139" name="Google Shape;139;g25fd88a433f_0_713"/>
          <p:cNvSpPr/>
          <p:nvPr/>
        </p:nvSpPr>
        <p:spPr>
          <a:xfrm>
            <a:off x="0" y="7640734"/>
            <a:ext cx="2631000" cy="6096000"/>
          </a:xfrm>
          <a:prstGeom prst="rect">
            <a:avLst/>
          </a:prstGeom>
          <a:solidFill>
            <a:schemeClr val="lt1"/>
          </a:solidFill>
          <a:ln>
            <a:noFill/>
          </a:ln>
        </p:spPr>
        <p:txBody>
          <a:bodyPr anchorCtr="0" anchor="ctr" bIns="91400" lIns="182850" spcFirstLastPara="1" rIns="182850" wrap="square" tIns="914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0" name="Google Shape;140;g25fd88a433f_0_713"/>
          <p:cNvSpPr/>
          <p:nvPr/>
        </p:nvSpPr>
        <p:spPr>
          <a:xfrm>
            <a:off x="13931214" y="7416662"/>
            <a:ext cx="2631000" cy="6096000"/>
          </a:xfrm>
          <a:prstGeom prst="rect">
            <a:avLst/>
          </a:prstGeom>
          <a:solidFill>
            <a:schemeClr val="lt1"/>
          </a:solidFill>
          <a:ln>
            <a:noFill/>
          </a:ln>
        </p:spPr>
        <p:txBody>
          <a:bodyPr anchorCtr="0" anchor="ctr" bIns="91400" lIns="182850" spcFirstLastPara="1" rIns="182850" wrap="square" tIns="914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1" name="Google Shape;141;g25fd88a433f_0_713"/>
          <p:cNvSpPr txBox="1"/>
          <p:nvPr/>
        </p:nvSpPr>
        <p:spPr>
          <a:xfrm>
            <a:off x="23548856" y="13298048"/>
            <a:ext cx="825600" cy="1006800"/>
          </a:xfrm>
          <a:prstGeom prst="rect">
            <a:avLst/>
          </a:prstGeom>
          <a:noFill/>
          <a:ln>
            <a:noFill/>
          </a:ln>
        </p:spPr>
        <p:txBody>
          <a:bodyPr anchorCtr="0" anchor="t" bIns="0" lIns="182850" spcFirstLastPara="1" rIns="182850" wrap="square" tIns="0">
            <a:noAutofit/>
          </a:bodyPr>
          <a:lstStyle/>
          <a:p>
            <a:pPr indent="0" lvl="0" marL="0" marR="0" rtl="0" algn="r">
              <a:spcBef>
                <a:spcPts val="0"/>
              </a:spcBef>
              <a:spcAft>
                <a:spcPts val="0"/>
              </a:spcAft>
              <a:buNone/>
            </a:pPr>
            <a:fld id="{00000000-1234-1234-1234-123412341234}" type="slidenum">
              <a:rPr b="0" i="0" lang="de-DE" sz="2400">
                <a:solidFill>
                  <a:srgbClr val="747D74"/>
                </a:solidFill>
                <a:latin typeface="Arial"/>
                <a:ea typeface="Arial"/>
                <a:cs typeface="Arial"/>
                <a:sym typeface="Arial"/>
              </a:rPr>
              <a:t>‹#›</a:t>
            </a:fld>
            <a:endParaRPr b="0" i="0" sz="2400">
              <a:solidFill>
                <a:srgbClr val="747D74"/>
              </a:solidFill>
              <a:latin typeface="Arial"/>
              <a:ea typeface="Arial"/>
              <a:cs typeface="Arial"/>
              <a:sym typeface="Arial"/>
            </a:endParaRPr>
          </a:p>
        </p:txBody>
      </p:sp>
      <p:sp>
        <p:nvSpPr>
          <p:cNvPr id="142" name="Google Shape;142;g25fd88a433f_0_713"/>
          <p:cNvSpPr/>
          <p:nvPr/>
        </p:nvSpPr>
        <p:spPr>
          <a:xfrm>
            <a:off x="-2" y="6075266"/>
            <a:ext cx="2631000" cy="6096000"/>
          </a:xfrm>
          <a:prstGeom prst="rect">
            <a:avLst/>
          </a:prstGeom>
          <a:solidFill>
            <a:schemeClr val="lt1"/>
          </a:solidFill>
          <a:ln>
            <a:noFill/>
          </a:ln>
        </p:spPr>
        <p:txBody>
          <a:bodyPr anchorCtr="0" anchor="ctr" bIns="91400" lIns="182850" spcFirstLastPara="1" rIns="182850" wrap="square" tIns="914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3" name="Google Shape;143;g25fd88a433f_0_713"/>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5_Custom Layout">
  <p:cSld name="15_Custom Layout">
    <p:spTree>
      <p:nvGrpSpPr>
        <p:cNvPr id="144" name="Shape 144"/>
        <p:cNvGrpSpPr/>
        <p:nvPr/>
      </p:nvGrpSpPr>
      <p:grpSpPr>
        <a:xfrm>
          <a:off x="0" y="0"/>
          <a:ext cx="0" cy="0"/>
          <a:chOff x="0" y="0"/>
          <a:chExt cx="0" cy="0"/>
        </a:xfrm>
      </p:grpSpPr>
      <p:sp>
        <p:nvSpPr>
          <p:cNvPr id="145" name="Google Shape;145;g25fd88a433f_0_718"/>
          <p:cNvSpPr/>
          <p:nvPr/>
        </p:nvSpPr>
        <p:spPr>
          <a:xfrm>
            <a:off x="0" y="9916732"/>
            <a:ext cx="1725600" cy="2989200"/>
          </a:xfrm>
          <a:prstGeom prst="rect">
            <a:avLst/>
          </a:prstGeom>
          <a:solidFill>
            <a:schemeClr val="lt1"/>
          </a:solidFill>
          <a:ln>
            <a:noFill/>
          </a:ln>
        </p:spPr>
        <p:txBody>
          <a:bodyPr anchorCtr="0" anchor="ctr" bIns="91400" lIns="182850" spcFirstLastPara="1" rIns="182850" wrap="square" tIns="91400">
            <a:noAutofit/>
          </a:bodyPr>
          <a:lstStyle/>
          <a:p>
            <a:pPr indent="0" lvl="0" marL="0" marR="0" rtl="0" algn="ctr">
              <a:spcBef>
                <a:spcPts val="0"/>
              </a:spcBef>
              <a:spcAft>
                <a:spcPts val="0"/>
              </a:spcAft>
              <a:buNone/>
            </a:pPr>
            <a:r>
              <a:t/>
            </a:r>
            <a:endParaRPr sz="3600">
              <a:solidFill>
                <a:schemeClr val="lt1"/>
              </a:solidFill>
              <a:latin typeface="Calibri"/>
              <a:ea typeface="Calibri"/>
              <a:cs typeface="Calibri"/>
              <a:sym typeface="Calibri"/>
            </a:endParaRPr>
          </a:p>
        </p:txBody>
      </p:sp>
      <p:sp>
        <p:nvSpPr>
          <p:cNvPr id="146" name="Google Shape;146;g25fd88a433f_0_718"/>
          <p:cNvSpPr/>
          <p:nvPr>
            <p:ph idx="2" type="pic"/>
          </p:nvPr>
        </p:nvSpPr>
        <p:spPr>
          <a:xfrm>
            <a:off x="666750" y="552450"/>
            <a:ext cx="23050800" cy="12611400"/>
          </a:xfrm>
          <a:prstGeom prst="rect">
            <a:avLst/>
          </a:prstGeom>
          <a:noFill/>
          <a:ln>
            <a:noFill/>
          </a:ln>
        </p:spPr>
      </p:sp>
      <p:sp>
        <p:nvSpPr>
          <p:cNvPr id="147" name="Google Shape;147;g25fd88a433f_0_718"/>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2">
  <p:cSld name="CUSTOM_4">
    <p:spTree>
      <p:nvGrpSpPr>
        <p:cNvPr id="15" name="Shape 15"/>
        <p:cNvGrpSpPr/>
        <p:nvPr/>
      </p:nvGrpSpPr>
      <p:grpSpPr>
        <a:xfrm>
          <a:off x="0" y="0"/>
          <a:ext cx="0" cy="0"/>
          <a:chOff x="0" y="0"/>
          <a:chExt cx="0" cy="0"/>
        </a:xfrm>
      </p:grpSpPr>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2_Custom Layout">
  <p:cSld name="32_Custom Layout">
    <p:spTree>
      <p:nvGrpSpPr>
        <p:cNvPr id="148" name="Shape 148"/>
        <p:cNvGrpSpPr/>
        <p:nvPr/>
      </p:nvGrpSpPr>
      <p:grpSpPr>
        <a:xfrm>
          <a:off x="0" y="0"/>
          <a:ext cx="0" cy="0"/>
          <a:chOff x="0" y="0"/>
          <a:chExt cx="0" cy="0"/>
        </a:xfrm>
      </p:grpSpPr>
      <p:sp>
        <p:nvSpPr>
          <p:cNvPr id="149" name="Google Shape;149;g25fd88a433f_0_721"/>
          <p:cNvSpPr/>
          <p:nvPr>
            <p:ph idx="2" type="pic"/>
          </p:nvPr>
        </p:nvSpPr>
        <p:spPr>
          <a:xfrm>
            <a:off x="9352346" y="0"/>
            <a:ext cx="4572000" cy="13716000"/>
          </a:xfrm>
          <a:prstGeom prst="rect">
            <a:avLst/>
          </a:prstGeom>
          <a:noFill/>
          <a:ln>
            <a:noFill/>
          </a:ln>
        </p:spPr>
      </p:sp>
      <p:sp>
        <p:nvSpPr>
          <p:cNvPr id="150" name="Google Shape;150;g25fd88a433f_0_721"/>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151" name="Shape 151"/>
        <p:cNvGrpSpPr/>
        <p:nvPr/>
      </p:nvGrpSpPr>
      <p:grpSpPr>
        <a:xfrm>
          <a:off x="0" y="0"/>
          <a:ext cx="0" cy="0"/>
          <a:chOff x="0" y="0"/>
          <a:chExt cx="0" cy="0"/>
        </a:xfrm>
      </p:grpSpPr>
      <p:sp>
        <p:nvSpPr>
          <p:cNvPr id="152" name="Google Shape;152;g25fd88a433f_0_723"/>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153" name="Shape 153"/>
        <p:cNvGrpSpPr/>
        <p:nvPr/>
      </p:nvGrpSpPr>
      <p:grpSpPr>
        <a:xfrm>
          <a:off x="0" y="0"/>
          <a:ext cx="0" cy="0"/>
          <a:chOff x="0" y="0"/>
          <a:chExt cx="0" cy="0"/>
        </a:xfrm>
      </p:grpSpPr>
      <p:grpSp>
        <p:nvGrpSpPr>
          <p:cNvPr id="154" name="Google Shape;154;g25fd88a433f_0_724"/>
          <p:cNvGrpSpPr/>
          <p:nvPr/>
        </p:nvGrpSpPr>
        <p:grpSpPr>
          <a:xfrm>
            <a:off x="9002098" y="4806608"/>
            <a:ext cx="6615000" cy="6264000"/>
            <a:chOff x="4501049" y="2403304"/>
            <a:chExt cx="3307500" cy="3132000"/>
          </a:xfrm>
        </p:grpSpPr>
        <p:pic>
          <p:nvPicPr>
            <p:cNvPr id="155" name="Google Shape;155;g25fd88a433f_0_724"/>
            <p:cNvPicPr preferRelativeResize="0"/>
            <p:nvPr/>
          </p:nvPicPr>
          <p:blipFill rotWithShape="1">
            <a:blip r:embed="rId2">
              <a:alphaModFix/>
            </a:blip>
            <a:srcRect b="0" l="0" r="0" t="0"/>
            <a:stretch/>
          </p:blipFill>
          <p:spPr>
            <a:xfrm>
              <a:off x="4501049" y="2403304"/>
              <a:ext cx="3307500" cy="3132000"/>
            </a:xfrm>
            <a:prstGeom prst="rect">
              <a:avLst/>
            </a:prstGeom>
            <a:noFill/>
            <a:ln>
              <a:noFill/>
            </a:ln>
          </p:spPr>
        </p:pic>
        <p:sp>
          <p:nvSpPr>
            <p:cNvPr id="156" name="Google Shape;156;g25fd88a433f_0_724"/>
            <p:cNvSpPr/>
            <p:nvPr/>
          </p:nvSpPr>
          <p:spPr>
            <a:xfrm>
              <a:off x="5283849" y="3090443"/>
              <a:ext cx="1757700" cy="1757700"/>
            </a:xfrm>
            <a:prstGeom prst="ellipse">
              <a:avLst/>
            </a:prstGeom>
            <a:solidFill>
              <a:schemeClr val="accent1"/>
            </a:solidFill>
            <a:ln>
              <a:noFill/>
            </a:ln>
          </p:spPr>
          <p:txBody>
            <a:bodyPr anchorCtr="0" anchor="t" bIns="61700" lIns="123400" spcFirstLastPara="1" rIns="123400" wrap="square" tIns="61700">
              <a:noAutofit/>
            </a:bodyPr>
            <a:lstStyle/>
            <a:p>
              <a:pPr indent="0" lvl="0" marL="0" marR="0" rtl="0" algn="l">
                <a:lnSpc>
                  <a:spcPct val="110000"/>
                </a:lnSpc>
                <a:spcBef>
                  <a:spcPts val="0"/>
                </a:spcBef>
                <a:spcAft>
                  <a:spcPts val="0"/>
                </a:spcAft>
                <a:buNone/>
              </a:pPr>
              <a:r>
                <a:t/>
              </a:r>
              <a:endParaRPr sz="1900">
                <a:solidFill>
                  <a:schemeClr val="dk1"/>
                </a:solidFill>
                <a:latin typeface="Arial"/>
                <a:ea typeface="Arial"/>
                <a:cs typeface="Arial"/>
                <a:sym typeface="Arial"/>
              </a:endParaRPr>
            </a:p>
          </p:txBody>
        </p:sp>
        <p:pic>
          <p:nvPicPr>
            <p:cNvPr descr="North America with solid fill" id="157" name="Google Shape;157;g25fd88a433f_0_724"/>
            <p:cNvPicPr preferRelativeResize="0"/>
            <p:nvPr/>
          </p:nvPicPr>
          <p:blipFill rotWithShape="1">
            <a:blip r:embed="rId3">
              <a:alphaModFix/>
            </a:blip>
            <a:srcRect b="0" l="0" r="0" t="0"/>
            <a:stretch/>
          </p:blipFill>
          <p:spPr>
            <a:xfrm>
              <a:off x="5164500" y="3206857"/>
              <a:ext cx="1883749" cy="1883749"/>
            </a:xfrm>
            <a:prstGeom prst="rect">
              <a:avLst/>
            </a:prstGeom>
            <a:noFill/>
            <a:ln>
              <a:noFill/>
            </a:ln>
          </p:spPr>
        </p:pic>
        <p:grpSp>
          <p:nvGrpSpPr>
            <p:cNvPr id="158" name="Google Shape;158;g25fd88a433f_0_724"/>
            <p:cNvGrpSpPr/>
            <p:nvPr/>
          </p:nvGrpSpPr>
          <p:grpSpPr>
            <a:xfrm>
              <a:off x="5050116" y="3068464"/>
              <a:ext cx="330317" cy="419860"/>
              <a:chOff x="4567238" y="2349500"/>
              <a:chExt cx="554037" cy="785813"/>
            </a:xfrm>
          </p:grpSpPr>
          <p:sp>
            <p:nvSpPr>
              <p:cNvPr id="159" name="Google Shape;159;g25fd88a433f_0_724"/>
              <p:cNvSpPr/>
              <p:nvPr/>
            </p:nvSpPr>
            <p:spPr>
              <a:xfrm>
                <a:off x="4567238" y="2468563"/>
                <a:ext cx="554037" cy="666750"/>
              </a:xfrm>
              <a:custGeom>
                <a:rect b="b" l="l" r="r" t="t"/>
                <a:pathLst>
                  <a:path extrusionOk="0" h="50" w="42">
                    <a:moveTo>
                      <a:pt x="35" y="50"/>
                    </a:moveTo>
                    <a:cubicBezTo>
                      <a:pt x="7" y="50"/>
                      <a:pt x="7" y="50"/>
                      <a:pt x="7" y="50"/>
                    </a:cubicBezTo>
                    <a:cubicBezTo>
                      <a:pt x="3" y="50"/>
                      <a:pt x="0" y="47"/>
                      <a:pt x="0" y="44"/>
                    </a:cubicBezTo>
                    <a:cubicBezTo>
                      <a:pt x="0" y="6"/>
                      <a:pt x="0" y="6"/>
                      <a:pt x="0" y="6"/>
                    </a:cubicBezTo>
                    <a:cubicBezTo>
                      <a:pt x="0" y="3"/>
                      <a:pt x="3" y="0"/>
                      <a:pt x="7" y="0"/>
                    </a:cubicBezTo>
                    <a:cubicBezTo>
                      <a:pt x="35" y="0"/>
                      <a:pt x="35" y="0"/>
                      <a:pt x="35" y="0"/>
                    </a:cubicBezTo>
                    <a:cubicBezTo>
                      <a:pt x="39" y="0"/>
                      <a:pt x="42" y="3"/>
                      <a:pt x="42" y="6"/>
                    </a:cubicBezTo>
                    <a:cubicBezTo>
                      <a:pt x="42" y="44"/>
                      <a:pt x="42" y="44"/>
                      <a:pt x="42" y="44"/>
                    </a:cubicBezTo>
                    <a:cubicBezTo>
                      <a:pt x="42" y="47"/>
                      <a:pt x="39" y="50"/>
                      <a:pt x="35" y="50"/>
                    </a:cubicBezTo>
                    <a:close/>
                    <a:moveTo>
                      <a:pt x="7" y="3"/>
                    </a:moveTo>
                    <a:cubicBezTo>
                      <a:pt x="5" y="3"/>
                      <a:pt x="3" y="4"/>
                      <a:pt x="3" y="6"/>
                    </a:cubicBezTo>
                    <a:cubicBezTo>
                      <a:pt x="3" y="44"/>
                      <a:pt x="3" y="44"/>
                      <a:pt x="3" y="44"/>
                    </a:cubicBezTo>
                    <a:cubicBezTo>
                      <a:pt x="3" y="46"/>
                      <a:pt x="5" y="47"/>
                      <a:pt x="7" y="47"/>
                    </a:cubicBezTo>
                    <a:cubicBezTo>
                      <a:pt x="35" y="47"/>
                      <a:pt x="35" y="47"/>
                      <a:pt x="35" y="47"/>
                    </a:cubicBezTo>
                    <a:cubicBezTo>
                      <a:pt x="37" y="47"/>
                      <a:pt x="39" y="46"/>
                      <a:pt x="39" y="44"/>
                    </a:cubicBezTo>
                    <a:cubicBezTo>
                      <a:pt x="39" y="6"/>
                      <a:pt x="39" y="6"/>
                      <a:pt x="39" y="6"/>
                    </a:cubicBezTo>
                    <a:cubicBezTo>
                      <a:pt x="39" y="4"/>
                      <a:pt x="37" y="3"/>
                      <a:pt x="35" y="3"/>
                    </a:cubicBezTo>
                    <a:lnTo>
                      <a:pt x="7" y="3"/>
                    </a:lnTo>
                    <a:close/>
                  </a:path>
                </a:pathLst>
              </a:custGeom>
              <a:solidFill>
                <a:schemeClr val="lt1"/>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3600">
                  <a:solidFill>
                    <a:schemeClr val="lt1"/>
                  </a:solidFill>
                  <a:latin typeface="Calibri"/>
                  <a:ea typeface="Calibri"/>
                  <a:cs typeface="Calibri"/>
                  <a:sym typeface="Calibri"/>
                </a:endParaRPr>
              </a:p>
            </p:txBody>
          </p:sp>
          <p:sp>
            <p:nvSpPr>
              <p:cNvPr id="160" name="Google Shape;160;g25fd88a433f_0_724"/>
              <p:cNvSpPr/>
              <p:nvPr/>
            </p:nvSpPr>
            <p:spPr>
              <a:xfrm>
                <a:off x="4725988" y="2443163"/>
                <a:ext cx="236537" cy="119062"/>
              </a:xfrm>
              <a:custGeom>
                <a:rect b="b" l="l" r="r" t="t"/>
                <a:pathLst>
                  <a:path extrusionOk="0" h="9" w="18">
                    <a:moveTo>
                      <a:pt x="17" y="9"/>
                    </a:moveTo>
                    <a:cubicBezTo>
                      <a:pt x="1" y="9"/>
                      <a:pt x="1" y="9"/>
                      <a:pt x="1" y="9"/>
                    </a:cubicBezTo>
                    <a:cubicBezTo>
                      <a:pt x="1" y="9"/>
                      <a:pt x="0" y="9"/>
                      <a:pt x="0" y="8"/>
                    </a:cubicBezTo>
                    <a:cubicBezTo>
                      <a:pt x="0" y="1"/>
                      <a:pt x="0" y="1"/>
                      <a:pt x="0" y="1"/>
                    </a:cubicBezTo>
                    <a:cubicBezTo>
                      <a:pt x="0" y="0"/>
                      <a:pt x="1" y="0"/>
                      <a:pt x="1" y="0"/>
                    </a:cubicBezTo>
                    <a:cubicBezTo>
                      <a:pt x="17" y="0"/>
                      <a:pt x="17" y="0"/>
                      <a:pt x="17" y="0"/>
                    </a:cubicBezTo>
                    <a:cubicBezTo>
                      <a:pt x="17" y="0"/>
                      <a:pt x="18" y="0"/>
                      <a:pt x="18" y="1"/>
                    </a:cubicBezTo>
                    <a:cubicBezTo>
                      <a:pt x="18" y="8"/>
                      <a:pt x="18" y="8"/>
                      <a:pt x="18" y="8"/>
                    </a:cubicBezTo>
                    <a:cubicBezTo>
                      <a:pt x="18" y="9"/>
                      <a:pt x="17" y="9"/>
                      <a:pt x="17" y="9"/>
                    </a:cubicBezTo>
                    <a:close/>
                  </a:path>
                </a:pathLst>
              </a:custGeom>
              <a:solidFill>
                <a:schemeClr val="lt1"/>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3600">
                  <a:solidFill>
                    <a:schemeClr val="lt1"/>
                  </a:solidFill>
                  <a:latin typeface="Calibri"/>
                  <a:ea typeface="Calibri"/>
                  <a:cs typeface="Calibri"/>
                  <a:sym typeface="Calibri"/>
                </a:endParaRPr>
              </a:p>
            </p:txBody>
          </p:sp>
          <p:sp>
            <p:nvSpPr>
              <p:cNvPr id="161" name="Google Shape;161;g25fd88a433f_0_724"/>
              <p:cNvSpPr/>
              <p:nvPr/>
            </p:nvSpPr>
            <p:spPr>
              <a:xfrm>
                <a:off x="4751388" y="2349500"/>
                <a:ext cx="184150" cy="93663"/>
              </a:xfrm>
              <a:custGeom>
                <a:rect b="b" l="l" r="r" t="t"/>
                <a:pathLst>
                  <a:path extrusionOk="0" h="7" w="14">
                    <a:moveTo>
                      <a:pt x="14" y="7"/>
                    </a:moveTo>
                    <a:cubicBezTo>
                      <a:pt x="12" y="7"/>
                      <a:pt x="12" y="7"/>
                      <a:pt x="12" y="7"/>
                    </a:cubicBezTo>
                    <a:cubicBezTo>
                      <a:pt x="12" y="3"/>
                      <a:pt x="12" y="3"/>
                      <a:pt x="12" y="3"/>
                    </a:cubicBezTo>
                    <a:cubicBezTo>
                      <a:pt x="2" y="3"/>
                      <a:pt x="2" y="3"/>
                      <a:pt x="2" y="3"/>
                    </a:cubicBezTo>
                    <a:cubicBezTo>
                      <a:pt x="2" y="7"/>
                      <a:pt x="2" y="7"/>
                      <a:pt x="2" y="7"/>
                    </a:cubicBezTo>
                    <a:cubicBezTo>
                      <a:pt x="0" y="7"/>
                      <a:pt x="0" y="7"/>
                      <a:pt x="0" y="7"/>
                    </a:cubicBezTo>
                    <a:cubicBezTo>
                      <a:pt x="0" y="3"/>
                      <a:pt x="0" y="3"/>
                      <a:pt x="0" y="3"/>
                    </a:cubicBezTo>
                    <a:cubicBezTo>
                      <a:pt x="0" y="1"/>
                      <a:pt x="1" y="0"/>
                      <a:pt x="2" y="0"/>
                    </a:cubicBezTo>
                    <a:cubicBezTo>
                      <a:pt x="12" y="0"/>
                      <a:pt x="12" y="0"/>
                      <a:pt x="12" y="0"/>
                    </a:cubicBezTo>
                    <a:cubicBezTo>
                      <a:pt x="13" y="0"/>
                      <a:pt x="14" y="1"/>
                      <a:pt x="14" y="3"/>
                    </a:cubicBezTo>
                    <a:lnTo>
                      <a:pt x="14" y="7"/>
                    </a:lnTo>
                    <a:close/>
                  </a:path>
                </a:pathLst>
              </a:custGeom>
              <a:solidFill>
                <a:schemeClr val="lt1"/>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3600">
                  <a:solidFill>
                    <a:schemeClr val="lt1"/>
                  </a:solidFill>
                  <a:latin typeface="Calibri"/>
                  <a:ea typeface="Calibri"/>
                  <a:cs typeface="Calibri"/>
                  <a:sym typeface="Calibri"/>
                </a:endParaRPr>
              </a:p>
            </p:txBody>
          </p:sp>
          <p:sp>
            <p:nvSpPr>
              <p:cNvPr id="162" name="Google Shape;162;g25fd88a433f_0_724"/>
              <p:cNvSpPr/>
              <p:nvPr/>
            </p:nvSpPr>
            <p:spPr>
              <a:xfrm>
                <a:off x="4646613" y="2641600"/>
                <a:ext cx="407987" cy="360363"/>
              </a:xfrm>
              <a:custGeom>
                <a:rect b="b" l="l" r="r" t="t"/>
                <a:pathLst>
                  <a:path extrusionOk="0" h="27" w="31">
                    <a:moveTo>
                      <a:pt x="16" y="27"/>
                    </a:moveTo>
                    <a:cubicBezTo>
                      <a:pt x="15" y="27"/>
                      <a:pt x="15" y="27"/>
                      <a:pt x="14" y="26"/>
                    </a:cubicBezTo>
                    <a:cubicBezTo>
                      <a:pt x="10" y="11"/>
                      <a:pt x="10" y="11"/>
                      <a:pt x="10" y="11"/>
                    </a:cubicBezTo>
                    <a:cubicBezTo>
                      <a:pt x="8" y="15"/>
                      <a:pt x="8" y="15"/>
                      <a:pt x="8" y="15"/>
                    </a:cubicBezTo>
                    <a:cubicBezTo>
                      <a:pt x="8" y="15"/>
                      <a:pt x="7" y="16"/>
                      <a:pt x="7" y="16"/>
                    </a:cubicBezTo>
                    <a:cubicBezTo>
                      <a:pt x="1" y="16"/>
                      <a:pt x="1" y="16"/>
                      <a:pt x="1" y="16"/>
                    </a:cubicBezTo>
                    <a:cubicBezTo>
                      <a:pt x="1" y="16"/>
                      <a:pt x="0" y="15"/>
                      <a:pt x="0" y="14"/>
                    </a:cubicBezTo>
                    <a:cubicBezTo>
                      <a:pt x="0" y="14"/>
                      <a:pt x="1" y="13"/>
                      <a:pt x="1" y="13"/>
                    </a:cubicBezTo>
                    <a:cubicBezTo>
                      <a:pt x="6" y="13"/>
                      <a:pt x="6" y="13"/>
                      <a:pt x="6" y="13"/>
                    </a:cubicBezTo>
                    <a:cubicBezTo>
                      <a:pt x="8" y="6"/>
                      <a:pt x="8" y="6"/>
                      <a:pt x="8" y="6"/>
                    </a:cubicBezTo>
                    <a:cubicBezTo>
                      <a:pt x="8" y="6"/>
                      <a:pt x="9" y="5"/>
                      <a:pt x="10" y="5"/>
                    </a:cubicBezTo>
                    <a:cubicBezTo>
                      <a:pt x="10" y="5"/>
                      <a:pt x="10" y="5"/>
                      <a:pt x="10" y="5"/>
                    </a:cubicBezTo>
                    <a:cubicBezTo>
                      <a:pt x="10" y="5"/>
                      <a:pt x="11" y="6"/>
                      <a:pt x="11" y="6"/>
                    </a:cubicBezTo>
                    <a:cubicBezTo>
                      <a:pt x="15" y="20"/>
                      <a:pt x="15" y="20"/>
                      <a:pt x="15" y="20"/>
                    </a:cubicBezTo>
                    <a:cubicBezTo>
                      <a:pt x="19" y="1"/>
                      <a:pt x="19" y="1"/>
                      <a:pt x="19" y="1"/>
                    </a:cubicBezTo>
                    <a:cubicBezTo>
                      <a:pt x="19" y="0"/>
                      <a:pt x="20" y="0"/>
                      <a:pt x="20" y="0"/>
                    </a:cubicBezTo>
                    <a:cubicBezTo>
                      <a:pt x="21" y="0"/>
                      <a:pt x="22" y="0"/>
                      <a:pt x="22" y="1"/>
                    </a:cubicBezTo>
                    <a:cubicBezTo>
                      <a:pt x="26" y="14"/>
                      <a:pt x="26" y="14"/>
                      <a:pt x="26" y="14"/>
                    </a:cubicBezTo>
                    <a:cubicBezTo>
                      <a:pt x="29" y="14"/>
                      <a:pt x="29" y="14"/>
                      <a:pt x="29" y="14"/>
                    </a:cubicBezTo>
                    <a:cubicBezTo>
                      <a:pt x="30" y="14"/>
                      <a:pt x="31" y="14"/>
                      <a:pt x="31" y="15"/>
                    </a:cubicBezTo>
                    <a:cubicBezTo>
                      <a:pt x="31" y="16"/>
                      <a:pt x="30" y="16"/>
                      <a:pt x="29" y="16"/>
                    </a:cubicBezTo>
                    <a:cubicBezTo>
                      <a:pt x="25" y="16"/>
                      <a:pt x="25" y="16"/>
                      <a:pt x="25" y="16"/>
                    </a:cubicBezTo>
                    <a:cubicBezTo>
                      <a:pt x="24" y="16"/>
                      <a:pt x="24" y="16"/>
                      <a:pt x="23" y="15"/>
                    </a:cubicBezTo>
                    <a:cubicBezTo>
                      <a:pt x="21" y="7"/>
                      <a:pt x="21" y="7"/>
                      <a:pt x="21" y="7"/>
                    </a:cubicBezTo>
                    <a:cubicBezTo>
                      <a:pt x="17" y="26"/>
                      <a:pt x="17" y="26"/>
                      <a:pt x="17" y="26"/>
                    </a:cubicBezTo>
                    <a:cubicBezTo>
                      <a:pt x="17" y="26"/>
                      <a:pt x="16" y="27"/>
                      <a:pt x="16" y="27"/>
                    </a:cubicBezTo>
                    <a:cubicBezTo>
                      <a:pt x="16" y="27"/>
                      <a:pt x="16" y="27"/>
                      <a:pt x="16" y="27"/>
                    </a:cubicBezTo>
                    <a:close/>
                  </a:path>
                </a:pathLst>
              </a:custGeom>
              <a:solidFill>
                <a:schemeClr val="lt1"/>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3600">
                  <a:solidFill>
                    <a:schemeClr val="lt1"/>
                  </a:solidFill>
                  <a:latin typeface="Calibri"/>
                  <a:ea typeface="Calibri"/>
                  <a:cs typeface="Calibri"/>
                  <a:sym typeface="Calibri"/>
                </a:endParaRPr>
              </a:p>
            </p:txBody>
          </p:sp>
        </p:grpSp>
        <p:sp>
          <p:nvSpPr>
            <p:cNvPr id="163" name="Google Shape;163;g25fd88a433f_0_724"/>
            <p:cNvSpPr/>
            <p:nvPr/>
          </p:nvSpPr>
          <p:spPr>
            <a:xfrm>
              <a:off x="7023927" y="4562057"/>
              <a:ext cx="330296" cy="373435"/>
            </a:xfrm>
            <a:custGeom>
              <a:rect b="b" l="l" r="r" t="t"/>
              <a:pathLst>
                <a:path extrusionOk="0" h="116" w="102">
                  <a:moveTo>
                    <a:pt x="87" y="109"/>
                  </a:moveTo>
                  <a:cubicBezTo>
                    <a:pt x="82" y="109"/>
                    <a:pt x="82" y="109"/>
                    <a:pt x="82" y="109"/>
                  </a:cubicBezTo>
                  <a:cubicBezTo>
                    <a:pt x="94" y="101"/>
                    <a:pt x="102" y="88"/>
                    <a:pt x="102" y="73"/>
                  </a:cubicBezTo>
                  <a:cubicBezTo>
                    <a:pt x="102" y="52"/>
                    <a:pt x="88" y="35"/>
                    <a:pt x="69" y="31"/>
                  </a:cubicBezTo>
                  <a:cubicBezTo>
                    <a:pt x="77" y="15"/>
                    <a:pt x="77" y="15"/>
                    <a:pt x="77" y="15"/>
                  </a:cubicBezTo>
                  <a:cubicBezTo>
                    <a:pt x="78" y="13"/>
                    <a:pt x="77" y="11"/>
                    <a:pt x="76" y="10"/>
                  </a:cubicBezTo>
                  <a:cubicBezTo>
                    <a:pt x="56" y="1"/>
                    <a:pt x="56" y="1"/>
                    <a:pt x="56" y="1"/>
                  </a:cubicBezTo>
                  <a:cubicBezTo>
                    <a:pt x="55" y="0"/>
                    <a:pt x="54" y="0"/>
                    <a:pt x="53" y="0"/>
                  </a:cubicBezTo>
                  <a:cubicBezTo>
                    <a:pt x="52" y="1"/>
                    <a:pt x="52" y="2"/>
                    <a:pt x="51" y="2"/>
                  </a:cubicBezTo>
                  <a:cubicBezTo>
                    <a:pt x="28" y="46"/>
                    <a:pt x="28" y="46"/>
                    <a:pt x="28" y="46"/>
                  </a:cubicBezTo>
                  <a:cubicBezTo>
                    <a:pt x="26" y="50"/>
                    <a:pt x="28" y="55"/>
                    <a:pt x="31" y="57"/>
                  </a:cubicBezTo>
                  <a:cubicBezTo>
                    <a:pt x="28" y="63"/>
                    <a:pt x="28" y="63"/>
                    <a:pt x="28" y="63"/>
                  </a:cubicBezTo>
                  <a:cubicBezTo>
                    <a:pt x="41" y="69"/>
                    <a:pt x="41" y="69"/>
                    <a:pt x="41" y="69"/>
                  </a:cubicBezTo>
                  <a:cubicBezTo>
                    <a:pt x="44" y="63"/>
                    <a:pt x="44" y="63"/>
                    <a:pt x="44" y="63"/>
                  </a:cubicBezTo>
                  <a:cubicBezTo>
                    <a:pt x="44" y="63"/>
                    <a:pt x="44" y="63"/>
                    <a:pt x="44" y="63"/>
                  </a:cubicBezTo>
                  <a:cubicBezTo>
                    <a:pt x="48" y="65"/>
                    <a:pt x="52" y="63"/>
                    <a:pt x="54" y="59"/>
                  </a:cubicBezTo>
                  <a:cubicBezTo>
                    <a:pt x="62" y="44"/>
                    <a:pt x="62" y="44"/>
                    <a:pt x="62" y="44"/>
                  </a:cubicBezTo>
                  <a:cubicBezTo>
                    <a:pt x="76" y="46"/>
                    <a:pt x="87" y="58"/>
                    <a:pt x="87" y="73"/>
                  </a:cubicBezTo>
                  <a:cubicBezTo>
                    <a:pt x="87" y="89"/>
                    <a:pt x="74" y="102"/>
                    <a:pt x="58" y="102"/>
                  </a:cubicBezTo>
                  <a:cubicBezTo>
                    <a:pt x="51" y="102"/>
                    <a:pt x="42" y="99"/>
                    <a:pt x="37" y="95"/>
                  </a:cubicBezTo>
                  <a:cubicBezTo>
                    <a:pt x="37" y="91"/>
                    <a:pt x="37" y="91"/>
                    <a:pt x="37" y="91"/>
                  </a:cubicBezTo>
                  <a:cubicBezTo>
                    <a:pt x="37" y="89"/>
                    <a:pt x="38" y="87"/>
                    <a:pt x="40" y="87"/>
                  </a:cubicBezTo>
                  <a:cubicBezTo>
                    <a:pt x="58" y="87"/>
                    <a:pt x="58" y="87"/>
                    <a:pt x="58" y="87"/>
                  </a:cubicBezTo>
                  <a:cubicBezTo>
                    <a:pt x="58" y="80"/>
                    <a:pt x="58" y="80"/>
                    <a:pt x="58" y="80"/>
                  </a:cubicBezTo>
                  <a:cubicBezTo>
                    <a:pt x="30" y="80"/>
                    <a:pt x="30" y="80"/>
                    <a:pt x="30" y="80"/>
                  </a:cubicBezTo>
                  <a:cubicBezTo>
                    <a:pt x="16" y="80"/>
                    <a:pt x="16" y="80"/>
                    <a:pt x="16" y="80"/>
                  </a:cubicBezTo>
                  <a:cubicBezTo>
                    <a:pt x="0" y="80"/>
                    <a:pt x="0" y="80"/>
                    <a:pt x="0" y="80"/>
                  </a:cubicBezTo>
                  <a:cubicBezTo>
                    <a:pt x="0" y="87"/>
                    <a:pt x="0" y="87"/>
                    <a:pt x="0" y="87"/>
                  </a:cubicBezTo>
                  <a:cubicBezTo>
                    <a:pt x="17" y="87"/>
                    <a:pt x="17" y="87"/>
                    <a:pt x="17" y="87"/>
                  </a:cubicBezTo>
                  <a:cubicBezTo>
                    <a:pt x="18" y="87"/>
                    <a:pt x="18" y="87"/>
                    <a:pt x="18" y="87"/>
                  </a:cubicBezTo>
                  <a:cubicBezTo>
                    <a:pt x="20" y="87"/>
                    <a:pt x="22" y="89"/>
                    <a:pt x="22" y="91"/>
                  </a:cubicBezTo>
                  <a:cubicBezTo>
                    <a:pt x="22" y="95"/>
                    <a:pt x="22" y="95"/>
                    <a:pt x="22" y="95"/>
                  </a:cubicBezTo>
                  <a:cubicBezTo>
                    <a:pt x="22" y="109"/>
                    <a:pt x="22" y="109"/>
                    <a:pt x="22" y="109"/>
                  </a:cubicBezTo>
                  <a:cubicBezTo>
                    <a:pt x="14" y="109"/>
                    <a:pt x="8" y="108"/>
                    <a:pt x="8" y="116"/>
                  </a:cubicBezTo>
                  <a:cubicBezTo>
                    <a:pt x="102" y="116"/>
                    <a:pt x="102" y="116"/>
                    <a:pt x="102" y="116"/>
                  </a:cubicBezTo>
                  <a:cubicBezTo>
                    <a:pt x="102" y="108"/>
                    <a:pt x="95" y="109"/>
                    <a:pt x="87" y="109"/>
                  </a:cubicBezTo>
                  <a:close/>
                  <a:moveTo>
                    <a:pt x="62" y="10"/>
                  </a:moveTo>
                  <a:cubicBezTo>
                    <a:pt x="61" y="10"/>
                    <a:pt x="60" y="11"/>
                    <a:pt x="60" y="12"/>
                  </a:cubicBezTo>
                  <a:cubicBezTo>
                    <a:pt x="43" y="44"/>
                    <a:pt x="43" y="44"/>
                    <a:pt x="43" y="44"/>
                  </a:cubicBezTo>
                  <a:cubicBezTo>
                    <a:pt x="37" y="41"/>
                    <a:pt x="37" y="41"/>
                    <a:pt x="37" y="41"/>
                  </a:cubicBezTo>
                  <a:cubicBezTo>
                    <a:pt x="37" y="40"/>
                    <a:pt x="37" y="40"/>
                    <a:pt x="37" y="39"/>
                  </a:cubicBezTo>
                  <a:cubicBezTo>
                    <a:pt x="53" y="10"/>
                    <a:pt x="53" y="10"/>
                    <a:pt x="53" y="10"/>
                  </a:cubicBezTo>
                  <a:cubicBezTo>
                    <a:pt x="53" y="9"/>
                    <a:pt x="54" y="8"/>
                    <a:pt x="55" y="8"/>
                  </a:cubicBezTo>
                  <a:cubicBezTo>
                    <a:pt x="56" y="7"/>
                    <a:pt x="57" y="7"/>
                    <a:pt x="58" y="8"/>
                  </a:cubicBezTo>
                  <a:cubicBezTo>
                    <a:pt x="62" y="10"/>
                    <a:pt x="62" y="10"/>
                    <a:pt x="62" y="10"/>
                  </a:cubicBezTo>
                  <a:cubicBezTo>
                    <a:pt x="62" y="10"/>
                    <a:pt x="62" y="10"/>
                    <a:pt x="62" y="10"/>
                  </a:cubicBezTo>
                  <a:close/>
                </a:path>
              </a:pathLst>
            </a:custGeom>
            <a:solidFill>
              <a:schemeClr val="lt1"/>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164" name="Google Shape;164;g25fd88a433f_0_724"/>
            <p:cNvGrpSpPr/>
            <p:nvPr/>
          </p:nvGrpSpPr>
          <p:grpSpPr>
            <a:xfrm>
              <a:off x="5696146" y="2543167"/>
              <a:ext cx="471172" cy="470179"/>
              <a:chOff x="15791071" y="4010536"/>
              <a:chExt cx="4867475" cy="4867275"/>
            </a:xfrm>
          </p:grpSpPr>
          <p:sp>
            <p:nvSpPr>
              <p:cNvPr id="165" name="Google Shape;165;g25fd88a433f_0_724"/>
              <p:cNvSpPr/>
              <p:nvPr/>
            </p:nvSpPr>
            <p:spPr>
              <a:xfrm>
                <a:off x="16750281" y="5643302"/>
                <a:ext cx="190500" cy="180975"/>
              </a:xfrm>
              <a:custGeom>
                <a:rect b="b" l="l" r="r" t="t"/>
                <a:pathLst>
                  <a:path extrusionOk="0" h="180975" w="190500">
                    <a:moveTo>
                      <a:pt x="162606" y="27861"/>
                    </a:moveTo>
                    <a:cubicBezTo>
                      <a:pt x="125459" y="-9287"/>
                      <a:pt x="65070" y="-9287"/>
                      <a:pt x="27932" y="27861"/>
                    </a:cubicBezTo>
                    <a:cubicBezTo>
                      <a:pt x="-9311" y="65103"/>
                      <a:pt x="-9311" y="125397"/>
                      <a:pt x="27932" y="162544"/>
                    </a:cubicBezTo>
                    <a:cubicBezTo>
                      <a:pt x="65080" y="199787"/>
                      <a:pt x="125468" y="199787"/>
                      <a:pt x="162606" y="162544"/>
                    </a:cubicBezTo>
                    <a:cubicBezTo>
                      <a:pt x="199839" y="125397"/>
                      <a:pt x="199839" y="65103"/>
                      <a:pt x="162606" y="27861"/>
                    </a:cubicBezTo>
                    <a:close/>
                  </a:path>
                </a:pathLst>
              </a:custGeom>
              <a:solidFill>
                <a:schemeClr val="lt1"/>
              </a:solidFill>
              <a:ln>
                <a:noFill/>
              </a:ln>
            </p:spPr>
            <p:txBody>
              <a:bodyPr anchorCtr="0" anchor="ctr" bIns="91400" lIns="182850" spcFirstLastPara="1" rIns="182850" wrap="square" tIns="914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6" name="Google Shape;166;g25fd88a433f_0_724"/>
              <p:cNvSpPr/>
              <p:nvPr/>
            </p:nvSpPr>
            <p:spPr>
              <a:xfrm>
                <a:off x="15791071" y="7744202"/>
                <a:ext cx="2657475" cy="1133475"/>
              </a:xfrm>
              <a:custGeom>
                <a:rect b="b" l="l" r="r" t="t"/>
                <a:pathLst>
                  <a:path extrusionOk="0" h="1133475" w="2657475">
                    <a:moveTo>
                      <a:pt x="2411721" y="530838"/>
                    </a:moveTo>
                    <a:cubicBezTo>
                      <a:pt x="2453716" y="473955"/>
                      <a:pt x="2476414" y="405422"/>
                      <a:pt x="2476414" y="333365"/>
                    </a:cubicBezTo>
                    <a:cubicBezTo>
                      <a:pt x="2476414" y="149552"/>
                      <a:pt x="2326872" y="0"/>
                      <a:pt x="2143049" y="0"/>
                    </a:cubicBezTo>
                    <a:lnTo>
                      <a:pt x="523856" y="0"/>
                    </a:lnTo>
                    <a:cubicBezTo>
                      <a:pt x="434769" y="0"/>
                      <a:pt x="351053" y="34671"/>
                      <a:pt x="288122" y="97622"/>
                    </a:cubicBezTo>
                    <a:cubicBezTo>
                      <a:pt x="225161" y="160563"/>
                      <a:pt x="190490" y="244278"/>
                      <a:pt x="190490" y="333365"/>
                    </a:cubicBezTo>
                    <a:cubicBezTo>
                      <a:pt x="190490" y="407175"/>
                      <a:pt x="214646" y="475431"/>
                      <a:pt x="255403" y="530723"/>
                    </a:cubicBezTo>
                    <a:cubicBezTo>
                      <a:pt x="103737" y="610467"/>
                      <a:pt x="0" y="769534"/>
                      <a:pt x="0" y="952462"/>
                    </a:cubicBezTo>
                    <a:lnTo>
                      <a:pt x="0" y="1047712"/>
                    </a:lnTo>
                    <a:cubicBezTo>
                      <a:pt x="0" y="1100319"/>
                      <a:pt x="42653" y="1142962"/>
                      <a:pt x="95250" y="1142962"/>
                    </a:cubicBezTo>
                    <a:lnTo>
                      <a:pt x="2571655" y="1142962"/>
                    </a:lnTo>
                    <a:cubicBezTo>
                      <a:pt x="2624252" y="1142962"/>
                      <a:pt x="2666905" y="1100319"/>
                      <a:pt x="2666905" y="1047712"/>
                    </a:cubicBezTo>
                    <a:lnTo>
                      <a:pt x="2666905" y="952462"/>
                    </a:lnTo>
                    <a:cubicBezTo>
                      <a:pt x="2666905" y="769620"/>
                      <a:pt x="2563273" y="610619"/>
                      <a:pt x="2411721" y="530838"/>
                    </a:cubicBezTo>
                    <a:close/>
                    <a:moveTo>
                      <a:pt x="422815" y="232305"/>
                    </a:moveTo>
                    <a:cubicBezTo>
                      <a:pt x="449780" y="205330"/>
                      <a:pt x="485670" y="190481"/>
                      <a:pt x="523856" y="190481"/>
                    </a:cubicBezTo>
                    <a:lnTo>
                      <a:pt x="2143049" y="190481"/>
                    </a:lnTo>
                    <a:cubicBezTo>
                      <a:pt x="2221830" y="190481"/>
                      <a:pt x="2285914" y="254575"/>
                      <a:pt x="2285914" y="333347"/>
                    </a:cubicBezTo>
                    <a:cubicBezTo>
                      <a:pt x="2285914" y="371542"/>
                      <a:pt x="2271055" y="407422"/>
                      <a:pt x="2244081" y="434397"/>
                    </a:cubicBezTo>
                    <a:cubicBezTo>
                      <a:pt x="2217115" y="461372"/>
                      <a:pt x="2181225" y="476222"/>
                      <a:pt x="2143039" y="476222"/>
                    </a:cubicBezTo>
                    <a:lnTo>
                      <a:pt x="523856" y="476222"/>
                    </a:lnTo>
                    <a:cubicBezTo>
                      <a:pt x="445075" y="476222"/>
                      <a:pt x="380990" y="412128"/>
                      <a:pt x="380990" y="333356"/>
                    </a:cubicBezTo>
                    <a:cubicBezTo>
                      <a:pt x="380990" y="295170"/>
                      <a:pt x="395840" y="259280"/>
                      <a:pt x="422815" y="232305"/>
                    </a:cubicBezTo>
                    <a:close/>
                    <a:moveTo>
                      <a:pt x="190490" y="952462"/>
                    </a:moveTo>
                    <a:cubicBezTo>
                      <a:pt x="190490" y="794909"/>
                      <a:pt x="318678" y="666722"/>
                      <a:pt x="476231" y="666722"/>
                    </a:cubicBezTo>
                    <a:lnTo>
                      <a:pt x="523856" y="666722"/>
                    </a:lnTo>
                    <a:lnTo>
                      <a:pt x="2143049" y="666722"/>
                    </a:lnTo>
                    <a:lnTo>
                      <a:pt x="2190674" y="666722"/>
                    </a:lnTo>
                    <a:cubicBezTo>
                      <a:pt x="2348227" y="666722"/>
                      <a:pt x="2476414" y="794909"/>
                      <a:pt x="2476414" y="952462"/>
                    </a:cubicBezTo>
                    <a:lnTo>
                      <a:pt x="190490" y="952462"/>
                    </a:lnTo>
                    <a:close/>
                  </a:path>
                </a:pathLst>
              </a:custGeom>
              <a:solidFill>
                <a:schemeClr val="lt1"/>
              </a:solidFill>
              <a:ln>
                <a:noFill/>
              </a:ln>
            </p:spPr>
            <p:txBody>
              <a:bodyPr anchorCtr="0" anchor="ctr" bIns="91400" lIns="182850" spcFirstLastPara="1" rIns="182850" wrap="square" tIns="914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7" name="Google Shape;167;g25fd88a433f_0_724"/>
              <p:cNvSpPr/>
              <p:nvPr/>
            </p:nvSpPr>
            <p:spPr>
              <a:xfrm>
                <a:off x="15791271" y="4010536"/>
                <a:ext cx="4867275" cy="4867275"/>
              </a:xfrm>
              <a:custGeom>
                <a:rect b="b" l="l" r="r" t="t"/>
                <a:pathLst>
                  <a:path extrusionOk="0" h="4867275" w="4867275">
                    <a:moveTo>
                      <a:pt x="4787951" y="4001672"/>
                    </a:moveTo>
                    <a:cubicBezTo>
                      <a:pt x="4755604" y="3951542"/>
                      <a:pt x="4717009" y="3907212"/>
                      <a:pt x="4673223" y="3869912"/>
                    </a:cubicBezTo>
                    <a:lnTo>
                      <a:pt x="4228167" y="3481740"/>
                    </a:lnTo>
                    <a:cubicBezTo>
                      <a:pt x="4224700" y="3476520"/>
                      <a:pt x="4220680" y="3471567"/>
                      <a:pt x="4216079" y="3466967"/>
                    </a:cubicBezTo>
                    <a:cubicBezTo>
                      <a:pt x="4208345" y="3459242"/>
                      <a:pt x="4199582" y="3453213"/>
                      <a:pt x="4190267" y="3448698"/>
                    </a:cubicBezTo>
                    <a:lnTo>
                      <a:pt x="3921119" y="3213954"/>
                    </a:lnTo>
                    <a:lnTo>
                      <a:pt x="2675344" y="2127237"/>
                    </a:lnTo>
                    <a:cubicBezTo>
                      <a:pt x="2726341" y="2073926"/>
                      <a:pt x="2754421" y="2004213"/>
                      <a:pt x="2754421" y="1930079"/>
                    </a:cubicBezTo>
                    <a:cubicBezTo>
                      <a:pt x="2754421" y="1853708"/>
                      <a:pt x="2724693" y="1781937"/>
                      <a:pt x="2670658" y="1727911"/>
                    </a:cubicBezTo>
                    <a:cubicBezTo>
                      <a:pt x="2647093" y="1704375"/>
                      <a:pt x="2620308" y="1685868"/>
                      <a:pt x="2591686" y="1672314"/>
                    </a:cubicBezTo>
                    <a:lnTo>
                      <a:pt x="2706938" y="1557061"/>
                    </a:lnTo>
                    <a:cubicBezTo>
                      <a:pt x="2739152" y="1565624"/>
                      <a:pt x="2772252" y="1570006"/>
                      <a:pt x="2805379" y="1570006"/>
                    </a:cubicBezTo>
                    <a:cubicBezTo>
                      <a:pt x="2902925" y="1569996"/>
                      <a:pt x="3000480" y="1532868"/>
                      <a:pt x="3074737" y="1458611"/>
                    </a:cubicBezTo>
                    <a:cubicBezTo>
                      <a:pt x="3146727" y="1386630"/>
                      <a:pt x="3186370" y="1290952"/>
                      <a:pt x="3186370" y="1189196"/>
                    </a:cubicBezTo>
                    <a:cubicBezTo>
                      <a:pt x="3186370" y="1087441"/>
                      <a:pt x="3146727" y="991762"/>
                      <a:pt x="3074746" y="919782"/>
                    </a:cubicBezTo>
                    <a:lnTo>
                      <a:pt x="2266569" y="111623"/>
                    </a:lnTo>
                    <a:cubicBezTo>
                      <a:pt x="2194589" y="39643"/>
                      <a:pt x="2098901" y="0"/>
                      <a:pt x="1997116" y="0"/>
                    </a:cubicBezTo>
                    <a:cubicBezTo>
                      <a:pt x="1895380" y="0"/>
                      <a:pt x="1799720" y="39643"/>
                      <a:pt x="1727749" y="111623"/>
                    </a:cubicBezTo>
                    <a:cubicBezTo>
                      <a:pt x="1628270" y="211103"/>
                      <a:pt x="1595523" y="352349"/>
                      <a:pt x="1629299" y="479431"/>
                    </a:cubicBezTo>
                    <a:lnTo>
                      <a:pt x="479393" y="1629328"/>
                    </a:lnTo>
                    <a:cubicBezTo>
                      <a:pt x="447618" y="1620879"/>
                      <a:pt x="414557" y="1616421"/>
                      <a:pt x="380781" y="1616421"/>
                    </a:cubicBezTo>
                    <a:cubicBezTo>
                      <a:pt x="278978" y="1616421"/>
                      <a:pt x="183337" y="1656036"/>
                      <a:pt x="111414" y="1727949"/>
                    </a:cubicBezTo>
                    <a:cubicBezTo>
                      <a:pt x="-37138" y="1876501"/>
                      <a:pt x="-37138" y="2118217"/>
                      <a:pt x="111414" y="2266779"/>
                    </a:cubicBezTo>
                    <a:lnTo>
                      <a:pt x="919582" y="3074956"/>
                    </a:lnTo>
                    <a:cubicBezTo>
                      <a:pt x="993867" y="3149232"/>
                      <a:pt x="1091432" y="3186370"/>
                      <a:pt x="1188996" y="3186370"/>
                    </a:cubicBezTo>
                    <a:cubicBezTo>
                      <a:pt x="1286570" y="3186370"/>
                      <a:pt x="1384135" y="3149232"/>
                      <a:pt x="1458420" y="3074956"/>
                    </a:cubicBezTo>
                    <a:cubicBezTo>
                      <a:pt x="1557900" y="2975467"/>
                      <a:pt x="1590647" y="2834231"/>
                      <a:pt x="1556871" y="2707148"/>
                    </a:cubicBezTo>
                    <a:lnTo>
                      <a:pt x="1671885" y="2592124"/>
                    </a:lnTo>
                    <a:cubicBezTo>
                      <a:pt x="1685706" y="2620985"/>
                      <a:pt x="1704461" y="2647617"/>
                      <a:pt x="1727759" y="2670905"/>
                    </a:cubicBezTo>
                    <a:cubicBezTo>
                      <a:pt x="1781727" y="2724874"/>
                      <a:pt x="1853479" y="2754602"/>
                      <a:pt x="1929832" y="2754602"/>
                    </a:cubicBezTo>
                    <a:cubicBezTo>
                      <a:pt x="2003889" y="2754602"/>
                      <a:pt x="2073573" y="2726570"/>
                      <a:pt x="2126961" y="2675630"/>
                    </a:cubicBezTo>
                    <a:lnTo>
                      <a:pt x="3453851" y="4200144"/>
                    </a:lnTo>
                    <a:cubicBezTo>
                      <a:pt x="3457509" y="4205859"/>
                      <a:pt x="3461776" y="4211298"/>
                      <a:pt x="3466767" y="4216289"/>
                    </a:cubicBezTo>
                    <a:cubicBezTo>
                      <a:pt x="3468472" y="4217994"/>
                      <a:pt x="3470282" y="4219547"/>
                      <a:pt x="3472082" y="4221090"/>
                    </a:cubicBezTo>
                    <a:lnTo>
                      <a:pt x="3867474" y="4675375"/>
                    </a:lnTo>
                    <a:cubicBezTo>
                      <a:pt x="3877304" y="4686976"/>
                      <a:pt x="3887810" y="4698387"/>
                      <a:pt x="3898716" y="4709294"/>
                    </a:cubicBezTo>
                    <a:cubicBezTo>
                      <a:pt x="4007310" y="4817850"/>
                      <a:pt x="4150748" y="4876762"/>
                      <a:pt x="4301338" y="4876762"/>
                    </a:cubicBezTo>
                    <a:cubicBezTo>
                      <a:pt x="4327884" y="4876762"/>
                      <a:pt x="4354678" y="4874933"/>
                      <a:pt x="4381510" y="4871219"/>
                    </a:cubicBezTo>
                    <a:cubicBezTo>
                      <a:pt x="4560856" y="4846396"/>
                      <a:pt x="4715856" y="4739107"/>
                      <a:pt x="4806744" y="4576820"/>
                    </a:cubicBezTo>
                    <a:cubicBezTo>
                      <a:pt x="4906309" y="4398960"/>
                      <a:pt x="4898898" y="4173150"/>
                      <a:pt x="4787951" y="4001672"/>
                    </a:cubicBezTo>
                    <a:close/>
                    <a:moveTo>
                      <a:pt x="1862461" y="246326"/>
                    </a:moveTo>
                    <a:cubicBezTo>
                      <a:pt x="1898456" y="210331"/>
                      <a:pt x="1946291" y="190500"/>
                      <a:pt x="1997126" y="190500"/>
                    </a:cubicBezTo>
                    <a:cubicBezTo>
                      <a:pt x="2048027" y="190500"/>
                      <a:pt x="2095891" y="210331"/>
                      <a:pt x="2131876" y="246326"/>
                    </a:cubicBezTo>
                    <a:lnTo>
                      <a:pt x="2940053" y="1054494"/>
                    </a:lnTo>
                    <a:cubicBezTo>
                      <a:pt x="2976048" y="1090489"/>
                      <a:pt x="2995870" y="1138333"/>
                      <a:pt x="2995870" y="1189206"/>
                    </a:cubicBezTo>
                    <a:cubicBezTo>
                      <a:pt x="2995870" y="1240079"/>
                      <a:pt x="2976048" y="1287923"/>
                      <a:pt x="2940044" y="1323918"/>
                    </a:cubicBezTo>
                    <a:cubicBezTo>
                      <a:pt x="2865796" y="1398184"/>
                      <a:pt x="2744962" y="1398184"/>
                      <a:pt x="2670715" y="1323918"/>
                    </a:cubicBezTo>
                    <a:lnTo>
                      <a:pt x="1862509" y="515712"/>
                    </a:lnTo>
                    <a:cubicBezTo>
                      <a:pt x="1862490" y="515693"/>
                      <a:pt x="1862481" y="515684"/>
                      <a:pt x="1862461" y="515664"/>
                    </a:cubicBezTo>
                    <a:cubicBezTo>
                      <a:pt x="1788195" y="441408"/>
                      <a:pt x="1788195" y="320583"/>
                      <a:pt x="1862461" y="246326"/>
                    </a:cubicBezTo>
                    <a:close/>
                    <a:moveTo>
                      <a:pt x="1323718" y="2940253"/>
                    </a:moveTo>
                    <a:cubicBezTo>
                      <a:pt x="1249442" y="3014529"/>
                      <a:pt x="1128560" y="3014539"/>
                      <a:pt x="1054284" y="2940253"/>
                    </a:cubicBezTo>
                    <a:lnTo>
                      <a:pt x="246116" y="2132086"/>
                    </a:lnTo>
                    <a:cubicBezTo>
                      <a:pt x="171831" y="2057800"/>
                      <a:pt x="171831" y="1936947"/>
                      <a:pt x="246116" y="1862652"/>
                    </a:cubicBezTo>
                    <a:cubicBezTo>
                      <a:pt x="282045" y="1826714"/>
                      <a:pt x="329879" y="1806921"/>
                      <a:pt x="380781" y="1806921"/>
                    </a:cubicBezTo>
                    <a:cubicBezTo>
                      <a:pt x="431673" y="1806921"/>
                      <a:pt x="479479" y="1826705"/>
                      <a:pt x="515398" y="1862614"/>
                    </a:cubicBezTo>
                    <a:lnTo>
                      <a:pt x="1323708" y="2670924"/>
                    </a:lnTo>
                    <a:cubicBezTo>
                      <a:pt x="1397984" y="2745172"/>
                      <a:pt x="1397984" y="2866006"/>
                      <a:pt x="1323718" y="2940253"/>
                    </a:cubicBezTo>
                    <a:close/>
                    <a:moveTo>
                      <a:pt x="1724739" y="2269884"/>
                    </a:moveTo>
                    <a:lnTo>
                      <a:pt x="1458411" y="2536222"/>
                    </a:lnTo>
                    <a:lnTo>
                      <a:pt x="650157" y="1727968"/>
                    </a:lnTo>
                    <a:lnTo>
                      <a:pt x="1727749" y="650357"/>
                    </a:lnTo>
                    <a:lnTo>
                      <a:pt x="2535993" y="1458611"/>
                    </a:lnTo>
                    <a:lnTo>
                      <a:pt x="2269179" y="1725435"/>
                    </a:lnTo>
                    <a:cubicBezTo>
                      <a:pt x="2268312" y="1726254"/>
                      <a:pt x="2267464" y="1727054"/>
                      <a:pt x="2266550" y="1727959"/>
                    </a:cubicBezTo>
                    <a:lnTo>
                      <a:pt x="1728026" y="2266493"/>
                    </a:lnTo>
                    <a:cubicBezTo>
                      <a:pt x="1726911" y="2267588"/>
                      <a:pt x="1725835" y="2268731"/>
                      <a:pt x="1724739" y="2269884"/>
                    </a:cubicBezTo>
                    <a:close/>
                    <a:moveTo>
                      <a:pt x="2064839" y="2468585"/>
                    </a:moveTo>
                    <a:cubicBezTo>
                      <a:pt x="2064649" y="2468775"/>
                      <a:pt x="2064468" y="2468956"/>
                      <a:pt x="2064277" y="2469147"/>
                    </a:cubicBezTo>
                    <a:lnTo>
                      <a:pt x="1997202" y="2536222"/>
                    </a:lnTo>
                    <a:cubicBezTo>
                      <a:pt x="1979209" y="2554205"/>
                      <a:pt x="1955292" y="2564111"/>
                      <a:pt x="1929822" y="2564111"/>
                    </a:cubicBezTo>
                    <a:cubicBezTo>
                      <a:pt x="1904362" y="2564111"/>
                      <a:pt x="1880435" y="2554205"/>
                      <a:pt x="1862452" y="2536212"/>
                    </a:cubicBezTo>
                    <a:cubicBezTo>
                      <a:pt x="1844440" y="2518210"/>
                      <a:pt x="1834525" y="2494264"/>
                      <a:pt x="1834525" y="2468785"/>
                    </a:cubicBezTo>
                    <a:cubicBezTo>
                      <a:pt x="1834525" y="2443848"/>
                      <a:pt x="1844040" y="2420388"/>
                      <a:pt x="1861309" y="2402691"/>
                    </a:cubicBezTo>
                    <a:lnTo>
                      <a:pt x="2402338" y="1861661"/>
                    </a:lnTo>
                    <a:cubicBezTo>
                      <a:pt x="2439419" y="1825600"/>
                      <a:pt x="2499370" y="1826047"/>
                      <a:pt x="2536012" y="1862652"/>
                    </a:cubicBezTo>
                    <a:cubicBezTo>
                      <a:pt x="2554015" y="1880654"/>
                      <a:pt x="2563930" y="1904600"/>
                      <a:pt x="2563930" y="1930079"/>
                    </a:cubicBezTo>
                    <a:cubicBezTo>
                      <a:pt x="2563930" y="1955540"/>
                      <a:pt x="2554043" y="1979419"/>
                      <a:pt x="2536003" y="1997412"/>
                    </a:cubicBezTo>
                    <a:lnTo>
                      <a:pt x="2469318" y="2064096"/>
                    </a:lnTo>
                    <a:cubicBezTo>
                      <a:pt x="2468861" y="2064544"/>
                      <a:pt x="2468404" y="2065001"/>
                      <a:pt x="2467956" y="2065458"/>
                    </a:cubicBezTo>
                    <a:lnTo>
                      <a:pt x="2064839" y="2468585"/>
                    </a:lnTo>
                    <a:close/>
                    <a:moveTo>
                      <a:pt x="2262083" y="2540737"/>
                    </a:moveTo>
                    <a:lnTo>
                      <a:pt x="2540460" y="2262359"/>
                    </a:lnTo>
                    <a:lnTo>
                      <a:pt x="3719103" y="3290440"/>
                    </a:lnTo>
                    <a:lnTo>
                      <a:pt x="3289011" y="3720541"/>
                    </a:lnTo>
                    <a:lnTo>
                      <a:pt x="2262083" y="2540737"/>
                    </a:lnTo>
                    <a:close/>
                    <a:moveTo>
                      <a:pt x="3414370" y="3864578"/>
                    </a:moveTo>
                    <a:lnTo>
                      <a:pt x="3862988" y="3415951"/>
                    </a:lnTo>
                    <a:lnTo>
                      <a:pt x="4006882" y="3541462"/>
                    </a:lnTo>
                    <a:lnTo>
                      <a:pt x="3539728" y="4008625"/>
                    </a:lnTo>
                    <a:lnTo>
                      <a:pt x="3414370" y="3864578"/>
                    </a:lnTo>
                    <a:close/>
                    <a:moveTo>
                      <a:pt x="4640542" y="4483761"/>
                    </a:moveTo>
                    <a:cubicBezTo>
                      <a:pt x="4579068" y="4593517"/>
                      <a:pt x="4475140" y="4665955"/>
                      <a:pt x="4355402" y="4682528"/>
                    </a:cubicBezTo>
                    <a:cubicBezTo>
                      <a:pt x="4235939" y="4699064"/>
                      <a:pt x="4118562" y="4659716"/>
                      <a:pt x="4033390" y="4574582"/>
                    </a:cubicBezTo>
                    <a:cubicBezTo>
                      <a:pt x="4026065" y="4567266"/>
                      <a:pt x="4019055" y="4559637"/>
                      <a:pt x="4012521" y="4551902"/>
                    </a:cubicBezTo>
                    <a:cubicBezTo>
                      <a:pt x="4012216" y="4551541"/>
                      <a:pt x="4011911" y="4551179"/>
                      <a:pt x="4011597" y="4550826"/>
                    </a:cubicBezTo>
                    <a:lnTo>
                      <a:pt x="3665077" y="4152662"/>
                    </a:lnTo>
                    <a:lnTo>
                      <a:pt x="4150766" y="3666963"/>
                    </a:lnTo>
                    <a:lnTo>
                      <a:pt x="4548435" y="4013835"/>
                    </a:lnTo>
                    <a:cubicBezTo>
                      <a:pt x="4548731" y="4014102"/>
                      <a:pt x="4549035" y="4014359"/>
                      <a:pt x="4549350" y="4014626"/>
                    </a:cubicBezTo>
                    <a:cubicBezTo>
                      <a:pt x="4579115" y="4039934"/>
                      <a:pt x="4605528" y="4070328"/>
                      <a:pt x="4627941" y="4105056"/>
                    </a:cubicBezTo>
                    <a:cubicBezTo>
                      <a:pt x="4699969" y="4216356"/>
                      <a:pt x="4705017" y="4368565"/>
                      <a:pt x="4640542" y="4483761"/>
                    </a:cubicBezTo>
                    <a:close/>
                  </a:path>
                </a:pathLst>
              </a:custGeom>
              <a:solidFill>
                <a:schemeClr val="lt1"/>
              </a:solidFill>
              <a:ln>
                <a:noFill/>
              </a:ln>
            </p:spPr>
            <p:txBody>
              <a:bodyPr anchorCtr="0" anchor="ctr" bIns="91400" lIns="182850" spcFirstLastPara="1" rIns="182850" wrap="square" tIns="914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68" name="Google Shape;168;g25fd88a433f_0_724"/>
              <p:cNvSpPr/>
              <p:nvPr/>
            </p:nvSpPr>
            <p:spPr>
              <a:xfrm>
                <a:off x="17019656" y="4969763"/>
                <a:ext cx="590550" cy="590550"/>
              </a:xfrm>
              <a:custGeom>
                <a:rect b="b" l="l" r="r" t="t"/>
                <a:pathLst>
                  <a:path extrusionOk="0" h="590550" w="590550">
                    <a:moveTo>
                      <a:pt x="566726" y="27896"/>
                    </a:moveTo>
                    <a:cubicBezTo>
                      <a:pt x="529521" y="-9299"/>
                      <a:pt x="469228" y="-9299"/>
                      <a:pt x="432023" y="27896"/>
                    </a:cubicBezTo>
                    <a:lnTo>
                      <a:pt x="27896" y="432023"/>
                    </a:lnTo>
                    <a:cubicBezTo>
                      <a:pt x="-9299" y="469218"/>
                      <a:pt x="-9299" y="529530"/>
                      <a:pt x="27896" y="566716"/>
                    </a:cubicBezTo>
                    <a:cubicBezTo>
                      <a:pt x="46499" y="585318"/>
                      <a:pt x="70873" y="594615"/>
                      <a:pt x="95248" y="594615"/>
                    </a:cubicBezTo>
                    <a:cubicBezTo>
                      <a:pt x="119622" y="594615"/>
                      <a:pt x="143997" y="585309"/>
                      <a:pt x="162599" y="566716"/>
                    </a:cubicBezTo>
                    <a:lnTo>
                      <a:pt x="566726" y="162589"/>
                    </a:lnTo>
                    <a:cubicBezTo>
                      <a:pt x="603921" y="125404"/>
                      <a:pt x="603921" y="65101"/>
                      <a:pt x="566726" y="27896"/>
                    </a:cubicBezTo>
                    <a:close/>
                  </a:path>
                </a:pathLst>
              </a:custGeom>
              <a:solidFill>
                <a:schemeClr val="lt1"/>
              </a:solidFill>
              <a:ln>
                <a:noFill/>
              </a:ln>
            </p:spPr>
            <p:txBody>
              <a:bodyPr anchorCtr="0" anchor="ctr" bIns="91400" lIns="182850" spcFirstLastPara="1" rIns="182850" wrap="square" tIns="914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sp>
          <p:nvSpPr>
            <p:cNvPr id="169" name="Google Shape;169;g25fd88a433f_0_724"/>
            <p:cNvSpPr/>
            <p:nvPr/>
          </p:nvSpPr>
          <p:spPr>
            <a:xfrm rot="653667">
              <a:off x="7058880" y="3601036"/>
              <a:ext cx="467999" cy="414501"/>
            </a:xfrm>
            <a:custGeom>
              <a:rect b="b" l="l" r="r" t="t"/>
              <a:pathLst>
                <a:path extrusionOk="0" h="1383" w="1560">
                  <a:moveTo>
                    <a:pt x="1212" y="250"/>
                  </a:moveTo>
                  <a:cubicBezTo>
                    <a:pt x="1243" y="250"/>
                    <a:pt x="1274" y="242"/>
                    <a:pt x="1301" y="225"/>
                  </a:cubicBezTo>
                  <a:cubicBezTo>
                    <a:pt x="1560" y="73"/>
                    <a:pt x="1560" y="73"/>
                    <a:pt x="1560" y="73"/>
                  </a:cubicBezTo>
                  <a:cubicBezTo>
                    <a:pt x="1560" y="1"/>
                    <a:pt x="1560" y="1"/>
                    <a:pt x="1560" y="1"/>
                  </a:cubicBezTo>
                  <a:cubicBezTo>
                    <a:pt x="1269" y="170"/>
                    <a:pt x="1269" y="170"/>
                    <a:pt x="1269" y="170"/>
                  </a:cubicBezTo>
                  <a:cubicBezTo>
                    <a:pt x="1247" y="183"/>
                    <a:pt x="1222" y="190"/>
                    <a:pt x="1197" y="190"/>
                  </a:cubicBezTo>
                  <a:cubicBezTo>
                    <a:pt x="812" y="185"/>
                    <a:pt x="812" y="185"/>
                    <a:pt x="812" y="185"/>
                  </a:cubicBezTo>
                  <a:cubicBezTo>
                    <a:pt x="793" y="178"/>
                    <a:pt x="778" y="174"/>
                    <a:pt x="772" y="171"/>
                  </a:cubicBezTo>
                  <a:cubicBezTo>
                    <a:pt x="652" y="145"/>
                    <a:pt x="557" y="155"/>
                    <a:pt x="493" y="172"/>
                  </a:cubicBezTo>
                  <a:cubicBezTo>
                    <a:pt x="445" y="185"/>
                    <a:pt x="394" y="180"/>
                    <a:pt x="349" y="160"/>
                  </a:cubicBezTo>
                  <a:cubicBezTo>
                    <a:pt x="0" y="0"/>
                    <a:pt x="0" y="0"/>
                    <a:pt x="0" y="0"/>
                  </a:cubicBezTo>
                  <a:cubicBezTo>
                    <a:pt x="0" y="639"/>
                    <a:pt x="0" y="639"/>
                    <a:pt x="0" y="639"/>
                  </a:cubicBezTo>
                  <a:cubicBezTo>
                    <a:pt x="36" y="659"/>
                    <a:pt x="36" y="659"/>
                    <a:pt x="36" y="659"/>
                  </a:cubicBezTo>
                  <a:cubicBezTo>
                    <a:pt x="90" y="688"/>
                    <a:pt x="132" y="733"/>
                    <a:pt x="159" y="788"/>
                  </a:cubicBezTo>
                  <a:cubicBezTo>
                    <a:pt x="138" y="804"/>
                    <a:pt x="138" y="804"/>
                    <a:pt x="138" y="804"/>
                  </a:cubicBezTo>
                  <a:cubicBezTo>
                    <a:pt x="83" y="844"/>
                    <a:pt x="71" y="922"/>
                    <a:pt x="108" y="977"/>
                  </a:cubicBezTo>
                  <a:cubicBezTo>
                    <a:pt x="128" y="1003"/>
                    <a:pt x="156" y="1020"/>
                    <a:pt x="189" y="1026"/>
                  </a:cubicBezTo>
                  <a:cubicBezTo>
                    <a:pt x="193" y="1026"/>
                    <a:pt x="198" y="1026"/>
                    <a:pt x="203" y="1026"/>
                  </a:cubicBezTo>
                  <a:cubicBezTo>
                    <a:pt x="214" y="1027"/>
                    <a:pt x="226" y="1026"/>
                    <a:pt x="236" y="1024"/>
                  </a:cubicBezTo>
                  <a:cubicBezTo>
                    <a:pt x="236" y="1052"/>
                    <a:pt x="243" y="1075"/>
                    <a:pt x="259" y="1098"/>
                  </a:cubicBezTo>
                  <a:cubicBezTo>
                    <a:pt x="281" y="1128"/>
                    <a:pt x="316" y="1142"/>
                    <a:pt x="353" y="1144"/>
                  </a:cubicBezTo>
                  <a:cubicBezTo>
                    <a:pt x="362" y="1145"/>
                    <a:pt x="372" y="1145"/>
                    <a:pt x="380" y="1146"/>
                  </a:cubicBezTo>
                  <a:cubicBezTo>
                    <a:pt x="376" y="1175"/>
                    <a:pt x="385" y="1204"/>
                    <a:pt x="403" y="1229"/>
                  </a:cubicBezTo>
                  <a:cubicBezTo>
                    <a:pt x="423" y="1255"/>
                    <a:pt x="452" y="1272"/>
                    <a:pt x="484" y="1278"/>
                  </a:cubicBezTo>
                  <a:cubicBezTo>
                    <a:pt x="488" y="1278"/>
                    <a:pt x="494" y="1279"/>
                    <a:pt x="498" y="1279"/>
                  </a:cubicBezTo>
                  <a:cubicBezTo>
                    <a:pt x="527" y="1280"/>
                    <a:pt x="555" y="1272"/>
                    <a:pt x="577" y="1256"/>
                  </a:cubicBezTo>
                  <a:cubicBezTo>
                    <a:pt x="589" y="1246"/>
                    <a:pt x="589" y="1246"/>
                    <a:pt x="589" y="1246"/>
                  </a:cubicBezTo>
                  <a:cubicBezTo>
                    <a:pt x="592" y="1264"/>
                    <a:pt x="597" y="1280"/>
                    <a:pt x="608" y="1294"/>
                  </a:cubicBezTo>
                  <a:cubicBezTo>
                    <a:pt x="625" y="1317"/>
                    <a:pt x="649" y="1332"/>
                    <a:pt x="678" y="1337"/>
                  </a:cubicBezTo>
                  <a:cubicBezTo>
                    <a:pt x="682" y="1338"/>
                    <a:pt x="686" y="1338"/>
                    <a:pt x="690" y="1338"/>
                  </a:cubicBezTo>
                  <a:cubicBezTo>
                    <a:pt x="714" y="1339"/>
                    <a:pt x="737" y="1332"/>
                    <a:pt x="758" y="1318"/>
                  </a:cubicBezTo>
                  <a:cubicBezTo>
                    <a:pt x="760" y="1318"/>
                    <a:pt x="760" y="1318"/>
                    <a:pt x="760" y="1318"/>
                  </a:cubicBezTo>
                  <a:cubicBezTo>
                    <a:pt x="774" y="1338"/>
                    <a:pt x="774" y="1338"/>
                    <a:pt x="774" y="1338"/>
                  </a:cubicBezTo>
                  <a:cubicBezTo>
                    <a:pt x="799" y="1375"/>
                    <a:pt x="852" y="1383"/>
                    <a:pt x="888" y="1358"/>
                  </a:cubicBezTo>
                  <a:cubicBezTo>
                    <a:pt x="919" y="1336"/>
                    <a:pt x="931" y="1294"/>
                    <a:pt x="917" y="1260"/>
                  </a:cubicBezTo>
                  <a:cubicBezTo>
                    <a:pt x="920" y="1264"/>
                    <a:pt x="920" y="1264"/>
                    <a:pt x="920" y="1264"/>
                  </a:cubicBezTo>
                  <a:cubicBezTo>
                    <a:pt x="944" y="1299"/>
                    <a:pt x="989" y="1314"/>
                    <a:pt x="1029" y="1298"/>
                  </a:cubicBezTo>
                  <a:cubicBezTo>
                    <a:pt x="1073" y="1280"/>
                    <a:pt x="1090" y="1233"/>
                    <a:pt x="1079" y="1192"/>
                  </a:cubicBezTo>
                  <a:cubicBezTo>
                    <a:pt x="1108" y="1225"/>
                    <a:pt x="1159" y="1232"/>
                    <a:pt x="1195" y="1206"/>
                  </a:cubicBezTo>
                  <a:cubicBezTo>
                    <a:pt x="1197" y="1204"/>
                    <a:pt x="1197" y="1204"/>
                    <a:pt x="1197" y="1204"/>
                  </a:cubicBezTo>
                  <a:cubicBezTo>
                    <a:pt x="1234" y="1179"/>
                    <a:pt x="1244" y="1131"/>
                    <a:pt x="1225" y="1092"/>
                  </a:cubicBezTo>
                  <a:cubicBezTo>
                    <a:pt x="1256" y="1122"/>
                    <a:pt x="1307" y="1126"/>
                    <a:pt x="1343" y="1101"/>
                  </a:cubicBezTo>
                  <a:cubicBezTo>
                    <a:pt x="1386" y="1070"/>
                    <a:pt x="1397" y="1010"/>
                    <a:pt x="1366" y="967"/>
                  </a:cubicBezTo>
                  <a:cubicBezTo>
                    <a:pt x="1321" y="902"/>
                    <a:pt x="1321" y="902"/>
                    <a:pt x="1321" y="902"/>
                  </a:cubicBezTo>
                  <a:cubicBezTo>
                    <a:pt x="1420" y="787"/>
                    <a:pt x="1420" y="787"/>
                    <a:pt x="1420" y="787"/>
                  </a:cubicBezTo>
                  <a:cubicBezTo>
                    <a:pt x="1445" y="756"/>
                    <a:pt x="1476" y="731"/>
                    <a:pt x="1511" y="711"/>
                  </a:cubicBezTo>
                  <a:cubicBezTo>
                    <a:pt x="1560" y="682"/>
                    <a:pt x="1560" y="682"/>
                    <a:pt x="1560" y="682"/>
                  </a:cubicBezTo>
                  <a:cubicBezTo>
                    <a:pt x="1560" y="606"/>
                    <a:pt x="1560" y="606"/>
                    <a:pt x="1560" y="606"/>
                  </a:cubicBezTo>
                  <a:cubicBezTo>
                    <a:pt x="1492" y="644"/>
                    <a:pt x="1492" y="644"/>
                    <a:pt x="1492" y="644"/>
                  </a:cubicBezTo>
                  <a:cubicBezTo>
                    <a:pt x="1454" y="666"/>
                    <a:pt x="1420" y="694"/>
                    <a:pt x="1391" y="728"/>
                  </a:cubicBezTo>
                  <a:cubicBezTo>
                    <a:pt x="1284" y="851"/>
                    <a:pt x="1284" y="851"/>
                    <a:pt x="1284" y="851"/>
                  </a:cubicBezTo>
                  <a:cubicBezTo>
                    <a:pt x="1253" y="822"/>
                    <a:pt x="1202" y="818"/>
                    <a:pt x="1166" y="843"/>
                  </a:cubicBezTo>
                  <a:cubicBezTo>
                    <a:pt x="1123" y="874"/>
                    <a:pt x="1112" y="934"/>
                    <a:pt x="1143" y="977"/>
                  </a:cubicBezTo>
                  <a:cubicBezTo>
                    <a:pt x="1145" y="981"/>
                    <a:pt x="1145" y="981"/>
                    <a:pt x="1145" y="981"/>
                  </a:cubicBezTo>
                  <a:cubicBezTo>
                    <a:pt x="1143" y="981"/>
                    <a:pt x="1143" y="981"/>
                    <a:pt x="1143" y="981"/>
                  </a:cubicBezTo>
                  <a:cubicBezTo>
                    <a:pt x="1113" y="960"/>
                    <a:pt x="1072" y="957"/>
                    <a:pt x="1039" y="979"/>
                  </a:cubicBezTo>
                  <a:cubicBezTo>
                    <a:pt x="1037" y="981"/>
                    <a:pt x="1037" y="981"/>
                    <a:pt x="1037" y="981"/>
                  </a:cubicBezTo>
                  <a:cubicBezTo>
                    <a:pt x="1009" y="1001"/>
                    <a:pt x="996" y="1035"/>
                    <a:pt x="1002" y="1069"/>
                  </a:cubicBezTo>
                  <a:cubicBezTo>
                    <a:pt x="991" y="1076"/>
                    <a:pt x="991" y="1076"/>
                    <a:pt x="991" y="1076"/>
                  </a:cubicBezTo>
                  <a:cubicBezTo>
                    <a:pt x="963" y="1061"/>
                    <a:pt x="928" y="1061"/>
                    <a:pt x="899" y="1081"/>
                  </a:cubicBezTo>
                  <a:cubicBezTo>
                    <a:pt x="873" y="1099"/>
                    <a:pt x="860" y="1132"/>
                    <a:pt x="862" y="1161"/>
                  </a:cubicBezTo>
                  <a:cubicBezTo>
                    <a:pt x="834" y="1179"/>
                    <a:pt x="834" y="1179"/>
                    <a:pt x="834" y="1179"/>
                  </a:cubicBezTo>
                  <a:cubicBezTo>
                    <a:pt x="812" y="1174"/>
                    <a:pt x="789" y="1179"/>
                    <a:pt x="771" y="1191"/>
                  </a:cubicBezTo>
                  <a:cubicBezTo>
                    <a:pt x="748" y="1208"/>
                    <a:pt x="735" y="1234"/>
                    <a:pt x="736" y="1260"/>
                  </a:cubicBezTo>
                  <a:cubicBezTo>
                    <a:pt x="722" y="1269"/>
                    <a:pt x="722" y="1269"/>
                    <a:pt x="722" y="1269"/>
                  </a:cubicBezTo>
                  <a:cubicBezTo>
                    <a:pt x="713" y="1276"/>
                    <a:pt x="700" y="1279"/>
                    <a:pt x="688" y="1277"/>
                  </a:cubicBezTo>
                  <a:cubicBezTo>
                    <a:pt x="676" y="1274"/>
                    <a:pt x="665" y="1268"/>
                    <a:pt x="658" y="1258"/>
                  </a:cubicBezTo>
                  <a:cubicBezTo>
                    <a:pt x="650" y="1249"/>
                    <a:pt x="647" y="1235"/>
                    <a:pt x="650" y="1224"/>
                  </a:cubicBezTo>
                  <a:cubicBezTo>
                    <a:pt x="652" y="1212"/>
                    <a:pt x="659" y="1201"/>
                    <a:pt x="669" y="1194"/>
                  </a:cubicBezTo>
                  <a:cubicBezTo>
                    <a:pt x="821" y="1079"/>
                    <a:pt x="821" y="1079"/>
                    <a:pt x="821" y="1079"/>
                  </a:cubicBezTo>
                  <a:cubicBezTo>
                    <a:pt x="829" y="1073"/>
                    <a:pt x="834" y="1066"/>
                    <a:pt x="834" y="1056"/>
                  </a:cubicBezTo>
                  <a:cubicBezTo>
                    <a:pt x="835" y="1038"/>
                    <a:pt x="820" y="1023"/>
                    <a:pt x="803" y="1023"/>
                  </a:cubicBezTo>
                  <a:cubicBezTo>
                    <a:pt x="796" y="1023"/>
                    <a:pt x="791" y="1025"/>
                    <a:pt x="785" y="1028"/>
                  </a:cubicBezTo>
                  <a:cubicBezTo>
                    <a:pt x="541" y="1205"/>
                    <a:pt x="541" y="1205"/>
                    <a:pt x="541" y="1205"/>
                  </a:cubicBezTo>
                  <a:cubicBezTo>
                    <a:pt x="527" y="1214"/>
                    <a:pt x="511" y="1219"/>
                    <a:pt x="494" y="1216"/>
                  </a:cubicBezTo>
                  <a:cubicBezTo>
                    <a:pt x="476" y="1213"/>
                    <a:pt x="461" y="1204"/>
                    <a:pt x="452" y="1190"/>
                  </a:cubicBezTo>
                  <a:cubicBezTo>
                    <a:pt x="432" y="1164"/>
                    <a:pt x="438" y="1123"/>
                    <a:pt x="467" y="1103"/>
                  </a:cubicBezTo>
                  <a:cubicBezTo>
                    <a:pt x="757" y="896"/>
                    <a:pt x="757" y="896"/>
                    <a:pt x="757" y="896"/>
                  </a:cubicBezTo>
                  <a:cubicBezTo>
                    <a:pt x="764" y="890"/>
                    <a:pt x="768" y="882"/>
                    <a:pt x="768" y="872"/>
                  </a:cubicBezTo>
                  <a:cubicBezTo>
                    <a:pt x="768" y="855"/>
                    <a:pt x="755" y="841"/>
                    <a:pt x="738" y="840"/>
                  </a:cubicBezTo>
                  <a:cubicBezTo>
                    <a:pt x="728" y="840"/>
                    <a:pt x="721" y="843"/>
                    <a:pt x="714" y="851"/>
                  </a:cubicBezTo>
                  <a:cubicBezTo>
                    <a:pt x="430" y="1057"/>
                    <a:pt x="430" y="1057"/>
                    <a:pt x="430" y="1057"/>
                  </a:cubicBezTo>
                  <a:cubicBezTo>
                    <a:pt x="422" y="1060"/>
                    <a:pt x="418" y="1066"/>
                    <a:pt x="412" y="1071"/>
                  </a:cubicBezTo>
                  <a:cubicBezTo>
                    <a:pt x="377" y="1093"/>
                    <a:pt x="327" y="1088"/>
                    <a:pt x="308" y="1064"/>
                  </a:cubicBezTo>
                  <a:cubicBezTo>
                    <a:pt x="290" y="1038"/>
                    <a:pt x="294" y="1002"/>
                    <a:pt x="317" y="980"/>
                  </a:cubicBezTo>
                  <a:cubicBezTo>
                    <a:pt x="345" y="961"/>
                    <a:pt x="345" y="961"/>
                    <a:pt x="345" y="961"/>
                  </a:cubicBezTo>
                  <a:cubicBezTo>
                    <a:pt x="661" y="745"/>
                    <a:pt x="661" y="745"/>
                    <a:pt x="661" y="745"/>
                  </a:cubicBezTo>
                  <a:cubicBezTo>
                    <a:pt x="669" y="739"/>
                    <a:pt x="674" y="732"/>
                    <a:pt x="674" y="722"/>
                  </a:cubicBezTo>
                  <a:cubicBezTo>
                    <a:pt x="675" y="712"/>
                    <a:pt x="670" y="702"/>
                    <a:pt x="661" y="696"/>
                  </a:cubicBezTo>
                  <a:cubicBezTo>
                    <a:pt x="650" y="688"/>
                    <a:pt x="639" y="687"/>
                    <a:pt x="627" y="694"/>
                  </a:cubicBezTo>
                  <a:cubicBezTo>
                    <a:pt x="288" y="924"/>
                    <a:pt x="288" y="924"/>
                    <a:pt x="288" y="924"/>
                  </a:cubicBezTo>
                  <a:cubicBezTo>
                    <a:pt x="286" y="928"/>
                    <a:pt x="282" y="930"/>
                    <a:pt x="280" y="932"/>
                  </a:cubicBezTo>
                  <a:cubicBezTo>
                    <a:pt x="247" y="955"/>
                    <a:pt x="247" y="955"/>
                    <a:pt x="247" y="955"/>
                  </a:cubicBezTo>
                  <a:cubicBezTo>
                    <a:pt x="221" y="976"/>
                    <a:pt x="180" y="970"/>
                    <a:pt x="160" y="941"/>
                  </a:cubicBezTo>
                  <a:cubicBezTo>
                    <a:pt x="140" y="914"/>
                    <a:pt x="146" y="874"/>
                    <a:pt x="175" y="854"/>
                  </a:cubicBezTo>
                  <a:cubicBezTo>
                    <a:pt x="813" y="384"/>
                    <a:pt x="813" y="384"/>
                    <a:pt x="813" y="384"/>
                  </a:cubicBezTo>
                  <a:cubicBezTo>
                    <a:pt x="864" y="414"/>
                    <a:pt x="902" y="474"/>
                    <a:pt x="902" y="474"/>
                  </a:cubicBezTo>
                  <a:cubicBezTo>
                    <a:pt x="965" y="671"/>
                    <a:pt x="1043" y="673"/>
                    <a:pt x="1090" y="649"/>
                  </a:cubicBezTo>
                  <a:cubicBezTo>
                    <a:pt x="1115" y="637"/>
                    <a:pt x="1126" y="608"/>
                    <a:pt x="1117" y="581"/>
                  </a:cubicBezTo>
                  <a:cubicBezTo>
                    <a:pt x="1092" y="506"/>
                    <a:pt x="1078" y="359"/>
                    <a:pt x="1078" y="359"/>
                  </a:cubicBezTo>
                  <a:cubicBezTo>
                    <a:pt x="1060" y="321"/>
                    <a:pt x="1004" y="281"/>
                    <a:pt x="941" y="248"/>
                  </a:cubicBezTo>
                  <a:cubicBezTo>
                    <a:pt x="1147" y="251"/>
                    <a:pt x="1147" y="251"/>
                    <a:pt x="1147" y="251"/>
                  </a:cubicBezTo>
                  <a:lnTo>
                    <a:pt x="1212" y="250"/>
                  </a:lnTo>
                  <a:close/>
                  <a:moveTo>
                    <a:pt x="1212" y="250"/>
                  </a:moveTo>
                  <a:cubicBezTo>
                    <a:pt x="1212" y="250"/>
                    <a:pt x="1212" y="250"/>
                    <a:pt x="1212" y="250"/>
                  </a:cubicBezTo>
                </a:path>
              </a:pathLst>
            </a:custGeom>
            <a:solidFill>
              <a:schemeClr val="lt1"/>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0" name="Google Shape;170;g25fd88a433f_0_724"/>
            <p:cNvSpPr/>
            <p:nvPr/>
          </p:nvSpPr>
          <p:spPr>
            <a:xfrm>
              <a:off x="6687667" y="2847919"/>
              <a:ext cx="360580" cy="389190"/>
            </a:xfrm>
            <a:custGeom>
              <a:rect b="b" l="l" r="r" t="t"/>
              <a:pathLst>
                <a:path extrusionOk="0" h="2588" w="2355">
                  <a:moveTo>
                    <a:pt x="1996" y="1504"/>
                  </a:moveTo>
                  <a:cubicBezTo>
                    <a:pt x="1980" y="1544"/>
                    <a:pt x="1952" y="1575"/>
                    <a:pt x="1918" y="1596"/>
                  </a:cubicBezTo>
                  <a:cubicBezTo>
                    <a:pt x="1980" y="1596"/>
                    <a:pt x="1980" y="1596"/>
                    <a:pt x="1980" y="1596"/>
                  </a:cubicBezTo>
                  <a:cubicBezTo>
                    <a:pt x="1967" y="1746"/>
                    <a:pt x="1918" y="1886"/>
                    <a:pt x="1842" y="2007"/>
                  </a:cubicBezTo>
                  <a:cubicBezTo>
                    <a:pt x="1775" y="1991"/>
                    <a:pt x="1705" y="1976"/>
                    <a:pt x="1632" y="1964"/>
                  </a:cubicBezTo>
                  <a:cubicBezTo>
                    <a:pt x="1648" y="1845"/>
                    <a:pt x="1657" y="1722"/>
                    <a:pt x="1659" y="1596"/>
                  </a:cubicBezTo>
                  <a:cubicBezTo>
                    <a:pt x="1718" y="1596"/>
                    <a:pt x="1718" y="1596"/>
                    <a:pt x="1718" y="1596"/>
                  </a:cubicBezTo>
                  <a:cubicBezTo>
                    <a:pt x="1683" y="1575"/>
                    <a:pt x="1655" y="1544"/>
                    <a:pt x="1639" y="1504"/>
                  </a:cubicBezTo>
                  <a:cubicBezTo>
                    <a:pt x="1602" y="1412"/>
                    <a:pt x="1553" y="1341"/>
                    <a:pt x="1498" y="1275"/>
                  </a:cubicBezTo>
                  <a:cubicBezTo>
                    <a:pt x="1502" y="1330"/>
                    <a:pt x="1504" y="1385"/>
                    <a:pt x="1505" y="1442"/>
                  </a:cubicBezTo>
                  <a:cubicBezTo>
                    <a:pt x="1154" y="1442"/>
                    <a:pt x="1154" y="1442"/>
                    <a:pt x="1154" y="1442"/>
                  </a:cubicBezTo>
                  <a:cubicBezTo>
                    <a:pt x="1154" y="1102"/>
                    <a:pt x="1154" y="1102"/>
                    <a:pt x="1154" y="1102"/>
                  </a:cubicBezTo>
                  <a:cubicBezTo>
                    <a:pt x="1216" y="1100"/>
                    <a:pt x="1277" y="1097"/>
                    <a:pt x="1337" y="1093"/>
                  </a:cubicBezTo>
                  <a:cubicBezTo>
                    <a:pt x="1298" y="1047"/>
                    <a:pt x="1261" y="998"/>
                    <a:pt x="1228" y="944"/>
                  </a:cubicBezTo>
                  <a:cubicBezTo>
                    <a:pt x="1203" y="945"/>
                    <a:pt x="1179" y="947"/>
                    <a:pt x="1154" y="947"/>
                  </a:cubicBezTo>
                  <a:cubicBezTo>
                    <a:pt x="1154" y="773"/>
                    <a:pt x="1154" y="773"/>
                    <a:pt x="1154" y="773"/>
                  </a:cubicBezTo>
                  <a:cubicBezTo>
                    <a:pt x="1148" y="751"/>
                    <a:pt x="1142" y="728"/>
                    <a:pt x="1138" y="704"/>
                  </a:cubicBezTo>
                  <a:cubicBezTo>
                    <a:pt x="1123" y="620"/>
                    <a:pt x="1124" y="535"/>
                    <a:pt x="1139" y="453"/>
                  </a:cubicBezTo>
                  <a:cubicBezTo>
                    <a:pt x="1116" y="451"/>
                    <a:pt x="1093" y="450"/>
                    <a:pt x="1069" y="450"/>
                  </a:cubicBezTo>
                  <a:cubicBezTo>
                    <a:pt x="480" y="450"/>
                    <a:pt x="0" y="930"/>
                    <a:pt x="0" y="1519"/>
                  </a:cubicBezTo>
                  <a:cubicBezTo>
                    <a:pt x="0" y="2108"/>
                    <a:pt x="480" y="2588"/>
                    <a:pt x="1069" y="2588"/>
                  </a:cubicBezTo>
                  <a:cubicBezTo>
                    <a:pt x="1658" y="2588"/>
                    <a:pt x="2138" y="2108"/>
                    <a:pt x="2138" y="1519"/>
                  </a:cubicBezTo>
                  <a:cubicBezTo>
                    <a:pt x="2138" y="1445"/>
                    <a:pt x="2130" y="1372"/>
                    <a:pt x="2116" y="1302"/>
                  </a:cubicBezTo>
                  <a:cubicBezTo>
                    <a:pt x="2070" y="1361"/>
                    <a:pt x="2029" y="1425"/>
                    <a:pt x="1996" y="1504"/>
                  </a:cubicBezTo>
                  <a:close/>
                  <a:moveTo>
                    <a:pt x="604" y="732"/>
                  </a:moveTo>
                  <a:cubicBezTo>
                    <a:pt x="589" y="789"/>
                    <a:pt x="577" y="849"/>
                    <a:pt x="566" y="912"/>
                  </a:cubicBezTo>
                  <a:cubicBezTo>
                    <a:pt x="513" y="904"/>
                    <a:pt x="462" y="895"/>
                    <a:pt x="412" y="884"/>
                  </a:cubicBezTo>
                  <a:cubicBezTo>
                    <a:pt x="469" y="825"/>
                    <a:pt x="533" y="774"/>
                    <a:pt x="604" y="732"/>
                  </a:cubicBezTo>
                  <a:close/>
                  <a:moveTo>
                    <a:pt x="305" y="1018"/>
                  </a:moveTo>
                  <a:cubicBezTo>
                    <a:pt x="381" y="1037"/>
                    <a:pt x="460" y="1052"/>
                    <a:pt x="543" y="1065"/>
                  </a:cubicBezTo>
                  <a:cubicBezTo>
                    <a:pt x="527" y="1186"/>
                    <a:pt x="518" y="1313"/>
                    <a:pt x="516" y="1442"/>
                  </a:cubicBezTo>
                  <a:cubicBezTo>
                    <a:pt x="158" y="1442"/>
                    <a:pt x="158" y="1442"/>
                    <a:pt x="158" y="1442"/>
                  </a:cubicBezTo>
                  <a:cubicBezTo>
                    <a:pt x="171" y="1286"/>
                    <a:pt x="223" y="1142"/>
                    <a:pt x="305" y="1018"/>
                  </a:cubicBezTo>
                  <a:close/>
                  <a:moveTo>
                    <a:pt x="297" y="2007"/>
                  </a:moveTo>
                  <a:cubicBezTo>
                    <a:pt x="220" y="1886"/>
                    <a:pt x="171" y="1746"/>
                    <a:pt x="158" y="1596"/>
                  </a:cubicBezTo>
                  <a:cubicBezTo>
                    <a:pt x="516" y="1596"/>
                    <a:pt x="516" y="1596"/>
                    <a:pt x="516" y="1596"/>
                  </a:cubicBezTo>
                  <a:cubicBezTo>
                    <a:pt x="519" y="1720"/>
                    <a:pt x="528" y="1842"/>
                    <a:pt x="543" y="1959"/>
                  </a:cubicBezTo>
                  <a:cubicBezTo>
                    <a:pt x="457" y="1972"/>
                    <a:pt x="375" y="1988"/>
                    <a:pt x="297" y="2007"/>
                  </a:cubicBezTo>
                  <a:close/>
                  <a:moveTo>
                    <a:pt x="400" y="2142"/>
                  </a:moveTo>
                  <a:cubicBezTo>
                    <a:pt x="454" y="2130"/>
                    <a:pt x="509" y="2120"/>
                    <a:pt x="566" y="2111"/>
                  </a:cubicBezTo>
                  <a:cubicBezTo>
                    <a:pt x="578" y="2180"/>
                    <a:pt x="592" y="2246"/>
                    <a:pt x="608" y="2308"/>
                  </a:cubicBezTo>
                  <a:cubicBezTo>
                    <a:pt x="531" y="2263"/>
                    <a:pt x="461" y="2207"/>
                    <a:pt x="400" y="2142"/>
                  </a:cubicBezTo>
                  <a:close/>
                  <a:moveTo>
                    <a:pt x="999" y="2431"/>
                  </a:moveTo>
                  <a:cubicBezTo>
                    <a:pt x="928" y="2425"/>
                    <a:pt x="859" y="2412"/>
                    <a:pt x="793" y="2391"/>
                  </a:cubicBezTo>
                  <a:cubicBezTo>
                    <a:pt x="764" y="2301"/>
                    <a:pt x="739" y="2201"/>
                    <a:pt x="719" y="2092"/>
                  </a:cubicBezTo>
                  <a:cubicBezTo>
                    <a:pt x="811" y="2083"/>
                    <a:pt x="905" y="2077"/>
                    <a:pt x="999" y="2076"/>
                  </a:cubicBezTo>
                  <a:lnTo>
                    <a:pt x="999" y="2431"/>
                  </a:lnTo>
                  <a:close/>
                  <a:moveTo>
                    <a:pt x="999" y="1921"/>
                  </a:moveTo>
                  <a:cubicBezTo>
                    <a:pt x="897" y="1923"/>
                    <a:pt x="795" y="1929"/>
                    <a:pt x="696" y="1939"/>
                  </a:cubicBezTo>
                  <a:cubicBezTo>
                    <a:pt x="682" y="1829"/>
                    <a:pt x="673" y="1714"/>
                    <a:pt x="671" y="1596"/>
                  </a:cubicBezTo>
                  <a:cubicBezTo>
                    <a:pt x="999" y="1596"/>
                    <a:pt x="999" y="1596"/>
                    <a:pt x="999" y="1596"/>
                  </a:cubicBezTo>
                  <a:lnTo>
                    <a:pt x="999" y="1921"/>
                  </a:lnTo>
                  <a:close/>
                  <a:moveTo>
                    <a:pt x="999" y="1442"/>
                  </a:moveTo>
                  <a:cubicBezTo>
                    <a:pt x="670" y="1442"/>
                    <a:pt x="670" y="1442"/>
                    <a:pt x="670" y="1442"/>
                  </a:cubicBezTo>
                  <a:cubicBezTo>
                    <a:pt x="673" y="1319"/>
                    <a:pt x="681" y="1199"/>
                    <a:pt x="696" y="1084"/>
                  </a:cubicBezTo>
                  <a:cubicBezTo>
                    <a:pt x="795" y="1094"/>
                    <a:pt x="897" y="1100"/>
                    <a:pt x="999" y="1102"/>
                  </a:cubicBezTo>
                  <a:lnTo>
                    <a:pt x="999" y="1442"/>
                  </a:lnTo>
                  <a:close/>
                  <a:moveTo>
                    <a:pt x="999" y="948"/>
                  </a:moveTo>
                  <a:cubicBezTo>
                    <a:pt x="905" y="946"/>
                    <a:pt x="811" y="940"/>
                    <a:pt x="719" y="931"/>
                  </a:cubicBezTo>
                  <a:cubicBezTo>
                    <a:pt x="737" y="828"/>
                    <a:pt x="761" y="734"/>
                    <a:pt x="788" y="649"/>
                  </a:cubicBezTo>
                  <a:cubicBezTo>
                    <a:pt x="855" y="627"/>
                    <a:pt x="926" y="613"/>
                    <a:pt x="999" y="608"/>
                  </a:cubicBezTo>
                  <a:lnTo>
                    <a:pt x="999" y="948"/>
                  </a:lnTo>
                  <a:close/>
                  <a:moveTo>
                    <a:pt x="1387" y="2376"/>
                  </a:moveTo>
                  <a:cubicBezTo>
                    <a:pt x="1313" y="2404"/>
                    <a:pt x="1235" y="2422"/>
                    <a:pt x="1154" y="2429"/>
                  </a:cubicBezTo>
                  <a:cubicBezTo>
                    <a:pt x="1154" y="2076"/>
                    <a:pt x="1154" y="2076"/>
                    <a:pt x="1154" y="2076"/>
                  </a:cubicBezTo>
                  <a:cubicBezTo>
                    <a:pt x="1257" y="2078"/>
                    <a:pt x="1358" y="2085"/>
                    <a:pt x="1456" y="2096"/>
                  </a:cubicBezTo>
                  <a:cubicBezTo>
                    <a:pt x="1437" y="2198"/>
                    <a:pt x="1414" y="2292"/>
                    <a:pt x="1387" y="2376"/>
                  </a:cubicBezTo>
                  <a:close/>
                  <a:moveTo>
                    <a:pt x="1479" y="1944"/>
                  </a:moveTo>
                  <a:cubicBezTo>
                    <a:pt x="1374" y="1931"/>
                    <a:pt x="1265" y="1924"/>
                    <a:pt x="1154" y="1922"/>
                  </a:cubicBezTo>
                  <a:cubicBezTo>
                    <a:pt x="1154" y="1596"/>
                    <a:pt x="1154" y="1596"/>
                    <a:pt x="1154" y="1596"/>
                  </a:cubicBezTo>
                  <a:cubicBezTo>
                    <a:pt x="1505" y="1596"/>
                    <a:pt x="1505" y="1596"/>
                    <a:pt x="1505" y="1596"/>
                  </a:cubicBezTo>
                  <a:cubicBezTo>
                    <a:pt x="1502" y="1715"/>
                    <a:pt x="1494" y="1831"/>
                    <a:pt x="1479" y="1944"/>
                  </a:cubicBezTo>
                  <a:close/>
                  <a:moveTo>
                    <a:pt x="1575" y="2281"/>
                  </a:moveTo>
                  <a:cubicBezTo>
                    <a:pt x="1587" y="2228"/>
                    <a:pt x="1599" y="2174"/>
                    <a:pt x="1609" y="2117"/>
                  </a:cubicBezTo>
                  <a:cubicBezTo>
                    <a:pt x="1653" y="2124"/>
                    <a:pt x="1696" y="2133"/>
                    <a:pt x="1738" y="2142"/>
                  </a:cubicBezTo>
                  <a:cubicBezTo>
                    <a:pt x="1689" y="2194"/>
                    <a:pt x="1634" y="2241"/>
                    <a:pt x="1575" y="2281"/>
                  </a:cubicBezTo>
                  <a:close/>
                  <a:moveTo>
                    <a:pt x="1765" y="30"/>
                  </a:moveTo>
                  <a:cubicBezTo>
                    <a:pt x="1450" y="60"/>
                    <a:pt x="1235" y="365"/>
                    <a:pt x="1290" y="677"/>
                  </a:cubicBezTo>
                  <a:cubicBezTo>
                    <a:pt x="1346" y="993"/>
                    <a:pt x="1637" y="1091"/>
                    <a:pt x="1782" y="1446"/>
                  </a:cubicBezTo>
                  <a:cubicBezTo>
                    <a:pt x="1795" y="1478"/>
                    <a:pt x="1840" y="1478"/>
                    <a:pt x="1853" y="1446"/>
                  </a:cubicBezTo>
                  <a:cubicBezTo>
                    <a:pt x="2014" y="1052"/>
                    <a:pt x="2355" y="975"/>
                    <a:pt x="2355" y="565"/>
                  </a:cubicBezTo>
                  <a:cubicBezTo>
                    <a:pt x="2355" y="251"/>
                    <a:pt x="2086" y="0"/>
                    <a:pt x="1765" y="30"/>
                  </a:cubicBezTo>
                  <a:close/>
                  <a:moveTo>
                    <a:pt x="1818" y="849"/>
                  </a:moveTo>
                  <a:cubicBezTo>
                    <a:pt x="1661" y="849"/>
                    <a:pt x="1534" y="722"/>
                    <a:pt x="1534" y="565"/>
                  </a:cubicBezTo>
                  <a:cubicBezTo>
                    <a:pt x="1534" y="408"/>
                    <a:pt x="1661" y="281"/>
                    <a:pt x="1818" y="281"/>
                  </a:cubicBezTo>
                  <a:cubicBezTo>
                    <a:pt x="1975" y="281"/>
                    <a:pt x="2102" y="408"/>
                    <a:pt x="2102" y="565"/>
                  </a:cubicBezTo>
                  <a:cubicBezTo>
                    <a:pt x="2102" y="722"/>
                    <a:pt x="1975" y="849"/>
                    <a:pt x="1818" y="849"/>
                  </a:cubicBezTo>
                  <a:close/>
                </a:path>
              </a:pathLst>
            </a:custGeom>
            <a:solidFill>
              <a:schemeClr val="lt1"/>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sp>
          <p:nvSpPr>
            <p:cNvPr id="171" name="Google Shape;171;g25fd88a433f_0_724"/>
            <p:cNvSpPr/>
            <p:nvPr/>
          </p:nvSpPr>
          <p:spPr>
            <a:xfrm>
              <a:off x="6106239" y="4912786"/>
              <a:ext cx="447293" cy="487794"/>
            </a:xfrm>
            <a:custGeom>
              <a:rect b="b" l="l" r="r" t="t"/>
              <a:pathLst>
                <a:path extrusionOk="0" h="77" w="74">
                  <a:moveTo>
                    <a:pt x="11" y="18"/>
                  </a:moveTo>
                  <a:cubicBezTo>
                    <a:pt x="11" y="15"/>
                    <a:pt x="13" y="13"/>
                    <a:pt x="16" y="13"/>
                  </a:cubicBezTo>
                  <a:cubicBezTo>
                    <a:pt x="18" y="13"/>
                    <a:pt x="19" y="15"/>
                    <a:pt x="20" y="17"/>
                  </a:cubicBezTo>
                  <a:cubicBezTo>
                    <a:pt x="20" y="17"/>
                    <a:pt x="20" y="17"/>
                    <a:pt x="20" y="17"/>
                  </a:cubicBezTo>
                  <a:cubicBezTo>
                    <a:pt x="33" y="17"/>
                    <a:pt x="33" y="17"/>
                    <a:pt x="33" y="17"/>
                  </a:cubicBezTo>
                  <a:cubicBezTo>
                    <a:pt x="33" y="15"/>
                    <a:pt x="34" y="14"/>
                    <a:pt x="36" y="14"/>
                  </a:cubicBezTo>
                  <a:cubicBezTo>
                    <a:pt x="36" y="9"/>
                    <a:pt x="36" y="9"/>
                    <a:pt x="36" y="9"/>
                  </a:cubicBezTo>
                  <a:cubicBezTo>
                    <a:pt x="34" y="9"/>
                    <a:pt x="32" y="7"/>
                    <a:pt x="32" y="5"/>
                  </a:cubicBezTo>
                  <a:cubicBezTo>
                    <a:pt x="32" y="2"/>
                    <a:pt x="34" y="0"/>
                    <a:pt x="37" y="0"/>
                  </a:cubicBezTo>
                  <a:cubicBezTo>
                    <a:pt x="39" y="0"/>
                    <a:pt x="41" y="2"/>
                    <a:pt x="41" y="5"/>
                  </a:cubicBezTo>
                  <a:cubicBezTo>
                    <a:pt x="41" y="7"/>
                    <a:pt x="40" y="9"/>
                    <a:pt x="38" y="9"/>
                  </a:cubicBezTo>
                  <a:cubicBezTo>
                    <a:pt x="38" y="14"/>
                    <a:pt x="38" y="14"/>
                    <a:pt x="38" y="14"/>
                  </a:cubicBezTo>
                  <a:cubicBezTo>
                    <a:pt x="39" y="14"/>
                    <a:pt x="40" y="15"/>
                    <a:pt x="41" y="17"/>
                  </a:cubicBezTo>
                  <a:cubicBezTo>
                    <a:pt x="54" y="17"/>
                    <a:pt x="54" y="17"/>
                    <a:pt x="54" y="17"/>
                  </a:cubicBezTo>
                  <a:cubicBezTo>
                    <a:pt x="54" y="17"/>
                    <a:pt x="54" y="17"/>
                    <a:pt x="54" y="17"/>
                  </a:cubicBezTo>
                  <a:cubicBezTo>
                    <a:pt x="54" y="15"/>
                    <a:pt x="56" y="13"/>
                    <a:pt x="58" y="13"/>
                  </a:cubicBezTo>
                  <a:cubicBezTo>
                    <a:pt x="60" y="13"/>
                    <a:pt x="62" y="15"/>
                    <a:pt x="62" y="18"/>
                  </a:cubicBezTo>
                  <a:cubicBezTo>
                    <a:pt x="62" y="20"/>
                    <a:pt x="61" y="22"/>
                    <a:pt x="59" y="22"/>
                  </a:cubicBezTo>
                  <a:cubicBezTo>
                    <a:pt x="59" y="27"/>
                    <a:pt x="59" y="27"/>
                    <a:pt x="59" y="27"/>
                  </a:cubicBezTo>
                  <a:cubicBezTo>
                    <a:pt x="57" y="27"/>
                    <a:pt x="57" y="27"/>
                    <a:pt x="57" y="27"/>
                  </a:cubicBezTo>
                  <a:cubicBezTo>
                    <a:pt x="57" y="22"/>
                    <a:pt x="57" y="22"/>
                    <a:pt x="57" y="22"/>
                  </a:cubicBezTo>
                  <a:cubicBezTo>
                    <a:pt x="55" y="22"/>
                    <a:pt x="54" y="20"/>
                    <a:pt x="54" y="19"/>
                  </a:cubicBezTo>
                  <a:cubicBezTo>
                    <a:pt x="41" y="19"/>
                    <a:pt x="41" y="19"/>
                    <a:pt x="41" y="19"/>
                  </a:cubicBezTo>
                  <a:cubicBezTo>
                    <a:pt x="41" y="21"/>
                    <a:pt x="39" y="22"/>
                    <a:pt x="37" y="22"/>
                  </a:cubicBezTo>
                  <a:cubicBezTo>
                    <a:pt x="35" y="22"/>
                    <a:pt x="33" y="21"/>
                    <a:pt x="33" y="19"/>
                  </a:cubicBezTo>
                  <a:cubicBezTo>
                    <a:pt x="20" y="19"/>
                    <a:pt x="20" y="19"/>
                    <a:pt x="20" y="19"/>
                  </a:cubicBezTo>
                  <a:cubicBezTo>
                    <a:pt x="20" y="20"/>
                    <a:pt x="18" y="22"/>
                    <a:pt x="17" y="22"/>
                  </a:cubicBezTo>
                  <a:cubicBezTo>
                    <a:pt x="17" y="27"/>
                    <a:pt x="17" y="27"/>
                    <a:pt x="17" y="27"/>
                  </a:cubicBezTo>
                  <a:cubicBezTo>
                    <a:pt x="15" y="27"/>
                    <a:pt x="15" y="27"/>
                    <a:pt x="15" y="27"/>
                  </a:cubicBezTo>
                  <a:cubicBezTo>
                    <a:pt x="15" y="22"/>
                    <a:pt x="15" y="22"/>
                    <a:pt x="15" y="22"/>
                  </a:cubicBezTo>
                  <a:cubicBezTo>
                    <a:pt x="13" y="22"/>
                    <a:pt x="11" y="20"/>
                    <a:pt x="11" y="18"/>
                  </a:cubicBezTo>
                  <a:close/>
                  <a:moveTo>
                    <a:pt x="74" y="68"/>
                  </a:moveTo>
                  <a:cubicBezTo>
                    <a:pt x="74" y="69"/>
                    <a:pt x="74" y="69"/>
                    <a:pt x="73" y="69"/>
                  </a:cubicBezTo>
                  <a:cubicBezTo>
                    <a:pt x="73" y="69"/>
                    <a:pt x="73" y="69"/>
                    <a:pt x="73" y="69"/>
                  </a:cubicBezTo>
                  <a:cubicBezTo>
                    <a:pt x="55" y="69"/>
                    <a:pt x="55" y="69"/>
                    <a:pt x="55" y="69"/>
                  </a:cubicBezTo>
                  <a:cubicBezTo>
                    <a:pt x="54" y="58"/>
                    <a:pt x="53" y="57"/>
                    <a:pt x="53" y="56"/>
                  </a:cubicBezTo>
                  <a:cubicBezTo>
                    <a:pt x="51" y="55"/>
                    <a:pt x="49" y="54"/>
                    <a:pt x="45" y="53"/>
                  </a:cubicBezTo>
                  <a:cubicBezTo>
                    <a:pt x="45" y="53"/>
                    <a:pt x="45" y="53"/>
                    <a:pt x="45" y="53"/>
                  </a:cubicBezTo>
                  <a:cubicBezTo>
                    <a:pt x="44" y="52"/>
                    <a:pt x="44" y="52"/>
                    <a:pt x="44" y="52"/>
                  </a:cubicBezTo>
                  <a:cubicBezTo>
                    <a:pt x="44" y="52"/>
                    <a:pt x="44" y="51"/>
                    <a:pt x="44" y="51"/>
                  </a:cubicBezTo>
                  <a:cubicBezTo>
                    <a:pt x="45" y="50"/>
                    <a:pt x="48" y="49"/>
                    <a:pt x="50" y="48"/>
                  </a:cubicBezTo>
                  <a:cubicBezTo>
                    <a:pt x="51" y="48"/>
                    <a:pt x="52" y="48"/>
                    <a:pt x="52" y="48"/>
                  </a:cubicBezTo>
                  <a:cubicBezTo>
                    <a:pt x="52" y="48"/>
                    <a:pt x="52" y="48"/>
                    <a:pt x="52" y="48"/>
                  </a:cubicBezTo>
                  <a:cubicBezTo>
                    <a:pt x="52" y="48"/>
                    <a:pt x="53" y="48"/>
                    <a:pt x="53" y="47"/>
                  </a:cubicBezTo>
                  <a:cubicBezTo>
                    <a:pt x="53" y="47"/>
                    <a:pt x="53" y="47"/>
                    <a:pt x="53" y="47"/>
                  </a:cubicBezTo>
                  <a:cubicBezTo>
                    <a:pt x="53" y="47"/>
                    <a:pt x="53" y="47"/>
                    <a:pt x="53" y="46"/>
                  </a:cubicBezTo>
                  <a:cubicBezTo>
                    <a:pt x="53" y="45"/>
                    <a:pt x="53" y="45"/>
                    <a:pt x="53" y="44"/>
                  </a:cubicBezTo>
                  <a:cubicBezTo>
                    <a:pt x="53" y="43"/>
                    <a:pt x="52" y="42"/>
                    <a:pt x="51" y="41"/>
                  </a:cubicBezTo>
                  <a:cubicBezTo>
                    <a:pt x="51" y="41"/>
                    <a:pt x="50" y="40"/>
                    <a:pt x="50" y="39"/>
                  </a:cubicBezTo>
                  <a:cubicBezTo>
                    <a:pt x="50" y="38"/>
                    <a:pt x="50" y="37"/>
                    <a:pt x="51" y="37"/>
                  </a:cubicBezTo>
                  <a:cubicBezTo>
                    <a:pt x="51" y="37"/>
                    <a:pt x="51" y="36"/>
                    <a:pt x="51" y="36"/>
                  </a:cubicBezTo>
                  <a:cubicBezTo>
                    <a:pt x="51" y="31"/>
                    <a:pt x="53" y="28"/>
                    <a:pt x="58" y="28"/>
                  </a:cubicBezTo>
                  <a:cubicBezTo>
                    <a:pt x="62" y="28"/>
                    <a:pt x="64" y="31"/>
                    <a:pt x="64" y="36"/>
                  </a:cubicBezTo>
                  <a:cubicBezTo>
                    <a:pt x="64" y="36"/>
                    <a:pt x="64" y="37"/>
                    <a:pt x="64" y="37"/>
                  </a:cubicBezTo>
                  <a:cubicBezTo>
                    <a:pt x="65" y="37"/>
                    <a:pt x="65" y="38"/>
                    <a:pt x="65" y="39"/>
                  </a:cubicBezTo>
                  <a:cubicBezTo>
                    <a:pt x="65" y="40"/>
                    <a:pt x="64" y="41"/>
                    <a:pt x="64" y="41"/>
                  </a:cubicBezTo>
                  <a:cubicBezTo>
                    <a:pt x="63" y="42"/>
                    <a:pt x="63" y="43"/>
                    <a:pt x="62" y="44"/>
                  </a:cubicBezTo>
                  <a:cubicBezTo>
                    <a:pt x="62" y="46"/>
                    <a:pt x="62" y="47"/>
                    <a:pt x="62" y="47"/>
                  </a:cubicBezTo>
                  <a:cubicBezTo>
                    <a:pt x="62" y="47"/>
                    <a:pt x="62" y="48"/>
                    <a:pt x="62" y="48"/>
                  </a:cubicBezTo>
                  <a:cubicBezTo>
                    <a:pt x="62" y="48"/>
                    <a:pt x="62" y="48"/>
                    <a:pt x="62" y="48"/>
                  </a:cubicBezTo>
                  <a:cubicBezTo>
                    <a:pt x="62" y="48"/>
                    <a:pt x="62" y="48"/>
                    <a:pt x="62" y="48"/>
                  </a:cubicBezTo>
                  <a:cubicBezTo>
                    <a:pt x="63" y="48"/>
                    <a:pt x="63" y="48"/>
                    <a:pt x="63" y="48"/>
                  </a:cubicBezTo>
                  <a:cubicBezTo>
                    <a:pt x="64" y="48"/>
                    <a:pt x="64" y="48"/>
                    <a:pt x="65" y="48"/>
                  </a:cubicBezTo>
                  <a:cubicBezTo>
                    <a:pt x="67" y="49"/>
                    <a:pt x="70" y="50"/>
                    <a:pt x="71" y="51"/>
                  </a:cubicBezTo>
                  <a:cubicBezTo>
                    <a:pt x="72" y="53"/>
                    <a:pt x="73" y="66"/>
                    <a:pt x="74" y="68"/>
                  </a:cubicBezTo>
                  <a:close/>
                  <a:moveTo>
                    <a:pt x="57" y="52"/>
                  </a:moveTo>
                  <a:cubicBezTo>
                    <a:pt x="53" y="49"/>
                    <a:pt x="53" y="49"/>
                    <a:pt x="53" y="49"/>
                  </a:cubicBezTo>
                  <a:cubicBezTo>
                    <a:pt x="56" y="56"/>
                    <a:pt x="56" y="56"/>
                    <a:pt x="56" y="56"/>
                  </a:cubicBezTo>
                  <a:lnTo>
                    <a:pt x="57" y="52"/>
                  </a:lnTo>
                  <a:close/>
                  <a:moveTo>
                    <a:pt x="62" y="49"/>
                  </a:moveTo>
                  <a:cubicBezTo>
                    <a:pt x="58" y="52"/>
                    <a:pt x="58" y="52"/>
                    <a:pt x="58" y="52"/>
                  </a:cubicBezTo>
                  <a:cubicBezTo>
                    <a:pt x="59" y="57"/>
                    <a:pt x="59" y="57"/>
                    <a:pt x="59" y="57"/>
                  </a:cubicBezTo>
                  <a:lnTo>
                    <a:pt x="62" y="49"/>
                  </a:lnTo>
                  <a:close/>
                  <a:moveTo>
                    <a:pt x="51" y="57"/>
                  </a:moveTo>
                  <a:cubicBezTo>
                    <a:pt x="53" y="59"/>
                    <a:pt x="54" y="73"/>
                    <a:pt x="54" y="76"/>
                  </a:cubicBezTo>
                  <a:cubicBezTo>
                    <a:pt x="54" y="76"/>
                    <a:pt x="54" y="76"/>
                    <a:pt x="54" y="77"/>
                  </a:cubicBezTo>
                  <a:cubicBezTo>
                    <a:pt x="54" y="77"/>
                    <a:pt x="53" y="77"/>
                    <a:pt x="53" y="77"/>
                  </a:cubicBezTo>
                  <a:cubicBezTo>
                    <a:pt x="21" y="77"/>
                    <a:pt x="21" y="77"/>
                    <a:pt x="21" y="77"/>
                  </a:cubicBezTo>
                  <a:cubicBezTo>
                    <a:pt x="21" y="77"/>
                    <a:pt x="21" y="77"/>
                    <a:pt x="20" y="77"/>
                  </a:cubicBezTo>
                  <a:cubicBezTo>
                    <a:pt x="20" y="77"/>
                    <a:pt x="20" y="77"/>
                    <a:pt x="20" y="77"/>
                  </a:cubicBezTo>
                  <a:cubicBezTo>
                    <a:pt x="20" y="77"/>
                    <a:pt x="20" y="77"/>
                    <a:pt x="20" y="77"/>
                  </a:cubicBezTo>
                  <a:cubicBezTo>
                    <a:pt x="20" y="77"/>
                    <a:pt x="20" y="77"/>
                    <a:pt x="20" y="77"/>
                  </a:cubicBezTo>
                  <a:cubicBezTo>
                    <a:pt x="20" y="76"/>
                    <a:pt x="20" y="76"/>
                    <a:pt x="20" y="76"/>
                  </a:cubicBezTo>
                  <a:cubicBezTo>
                    <a:pt x="20" y="73"/>
                    <a:pt x="21" y="59"/>
                    <a:pt x="23" y="57"/>
                  </a:cubicBezTo>
                  <a:cubicBezTo>
                    <a:pt x="24" y="56"/>
                    <a:pt x="26" y="55"/>
                    <a:pt x="29" y="55"/>
                  </a:cubicBezTo>
                  <a:cubicBezTo>
                    <a:pt x="30" y="54"/>
                    <a:pt x="30" y="54"/>
                    <a:pt x="31" y="54"/>
                  </a:cubicBezTo>
                  <a:cubicBezTo>
                    <a:pt x="31" y="54"/>
                    <a:pt x="31" y="54"/>
                    <a:pt x="31" y="54"/>
                  </a:cubicBezTo>
                  <a:cubicBezTo>
                    <a:pt x="31" y="54"/>
                    <a:pt x="32" y="54"/>
                    <a:pt x="32" y="54"/>
                  </a:cubicBezTo>
                  <a:cubicBezTo>
                    <a:pt x="32" y="54"/>
                    <a:pt x="32" y="54"/>
                    <a:pt x="32" y="54"/>
                  </a:cubicBezTo>
                  <a:cubicBezTo>
                    <a:pt x="32" y="53"/>
                    <a:pt x="32" y="53"/>
                    <a:pt x="32" y="52"/>
                  </a:cubicBezTo>
                  <a:cubicBezTo>
                    <a:pt x="32" y="51"/>
                    <a:pt x="32" y="51"/>
                    <a:pt x="32" y="50"/>
                  </a:cubicBezTo>
                  <a:cubicBezTo>
                    <a:pt x="31" y="49"/>
                    <a:pt x="31" y="48"/>
                    <a:pt x="30" y="47"/>
                  </a:cubicBezTo>
                  <a:cubicBezTo>
                    <a:pt x="30" y="46"/>
                    <a:pt x="29" y="46"/>
                    <a:pt x="29" y="44"/>
                  </a:cubicBezTo>
                  <a:cubicBezTo>
                    <a:pt x="29" y="43"/>
                    <a:pt x="29" y="43"/>
                    <a:pt x="29" y="42"/>
                  </a:cubicBezTo>
                  <a:cubicBezTo>
                    <a:pt x="29" y="42"/>
                    <a:pt x="29" y="42"/>
                    <a:pt x="29" y="41"/>
                  </a:cubicBezTo>
                  <a:cubicBezTo>
                    <a:pt x="29" y="37"/>
                    <a:pt x="32" y="33"/>
                    <a:pt x="37" y="33"/>
                  </a:cubicBezTo>
                  <a:cubicBezTo>
                    <a:pt x="41" y="33"/>
                    <a:pt x="44" y="37"/>
                    <a:pt x="44" y="41"/>
                  </a:cubicBezTo>
                  <a:cubicBezTo>
                    <a:pt x="44" y="42"/>
                    <a:pt x="44" y="42"/>
                    <a:pt x="44" y="42"/>
                  </a:cubicBezTo>
                  <a:cubicBezTo>
                    <a:pt x="44" y="43"/>
                    <a:pt x="45" y="43"/>
                    <a:pt x="45" y="44"/>
                  </a:cubicBezTo>
                  <a:cubicBezTo>
                    <a:pt x="44" y="46"/>
                    <a:pt x="44" y="46"/>
                    <a:pt x="43" y="47"/>
                  </a:cubicBezTo>
                  <a:cubicBezTo>
                    <a:pt x="43" y="48"/>
                    <a:pt x="42" y="49"/>
                    <a:pt x="41" y="50"/>
                  </a:cubicBezTo>
                  <a:cubicBezTo>
                    <a:pt x="41" y="52"/>
                    <a:pt x="42" y="53"/>
                    <a:pt x="42" y="54"/>
                  </a:cubicBezTo>
                  <a:cubicBezTo>
                    <a:pt x="42" y="54"/>
                    <a:pt x="42" y="54"/>
                    <a:pt x="42" y="54"/>
                  </a:cubicBezTo>
                  <a:cubicBezTo>
                    <a:pt x="42" y="54"/>
                    <a:pt x="42" y="54"/>
                    <a:pt x="42" y="54"/>
                  </a:cubicBezTo>
                  <a:cubicBezTo>
                    <a:pt x="42" y="54"/>
                    <a:pt x="42" y="54"/>
                    <a:pt x="42" y="54"/>
                  </a:cubicBezTo>
                  <a:cubicBezTo>
                    <a:pt x="42" y="54"/>
                    <a:pt x="42" y="54"/>
                    <a:pt x="43" y="54"/>
                  </a:cubicBezTo>
                  <a:cubicBezTo>
                    <a:pt x="43" y="54"/>
                    <a:pt x="44" y="54"/>
                    <a:pt x="45" y="55"/>
                  </a:cubicBezTo>
                  <a:cubicBezTo>
                    <a:pt x="47" y="55"/>
                    <a:pt x="50" y="56"/>
                    <a:pt x="51" y="57"/>
                  </a:cubicBezTo>
                  <a:close/>
                  <a:moveTo>
                    <a:pt x="36" y="58"/>
                  </a:moveTo>
                  <a:cubicBezTo>
                    <a:pt x="32" y="55"/>
                    <a:pt x="32" y="55"/>
                    <a:pt x="32" y="55"/>
                  </a:cubicBezTo>
                  <a:cubicBezTo>
                    <a:pt x="35" y="63"/>
                    <a:pt x="35" y="63"/>
                    <a:pt x="35" y="63"/>
                  </a:cubicBezTo>
                  <a:lnTo>
                    <a:pt x="36" y="58"/>
                  </a:lnTo>
                  <a:close/>
                  <a:moveTo>
                    <a:pt x="41" y="55"/>
                  </a:moveTo>
                  <a:cubicBezTo>
                    <a:pt x="38" y="58"/>
                    <a:pt x="38" y="58"/>
                    <a:pt x="38" y="58"/>
                  </a:cubicBezTo>
                  <a:cubicBezTo>
                    <a:pt x="39" y="64"/>
                    <a:pt x="39" y="64"/>
                    <a:pt x="39" y="64"/>
                  </a:cubicBezTo>
                  <a:lnTo>
                    <a:pt x="41" y="55"/>
                  </a:lnTo>
                  <a:close/>
                  <a:moveTo>
                    <a:pt x="21" y="56"/>
                  </a:moveTo>
                  <a:cubicBezTo>
                    <a:pt x="21" y="57"/>
                    <a:pt x="19" y="58"/>
                    <a:pt x="18" y="69"/>
                  </a:cubicBezTo>
                  <a:cubicBezTo>
                    <a:pt x="1" y="69"/>
                    <a:pt x="1" y="69"/>
                    <a:pt x="1" y="69"/>
                  </a:cubicBezTo>
                  <a:cubicBezTo>
                    <a:pt x="1" y="69"/>
                    <a:pt x="1" y="69"/>
                    <a:pt x="1" y="69"/>
                  </a:cubicBezTo>
                  <a:cubicBezTo>
                    <a:pt x="1" y="69"/>
                    <a:pt x="0" y="69"/>
                    <a:pt x="0" y="69"/>
                  </a:cubicBezTo>
                  <a:cubicBezTo>
                    <a:pt x="0" y="69"/>
                    <a:pt x="0" y="69"/>
                    <a:pt x="0" y="69"/>
                  </a:cubicBezTo>
                  <a:cubicBezTo>
                    <a:pt x="0" y="69"/>
                    <a:pt x="0" y="69"/>
                    <a:pt x="0" y="69"/>
                  </a:cubicBezTo>
                  <a:cubicBezTo>
                    <a:pt x="0" y="69"/>
                    <a:pt x="0" y="69"/>
                    <a:pt x="0" y="68"/>
                  </a:cubicBezTo>
                  <a:cubicBezTo>
                    <a:pt x="0" y="66"/>
                    <a:pt x="1" y="53"/>
                    <a:pt x="3" y="51"/>
                  </a:cubicBezTo>
                  <a:cubicBezTo>
                    <a:pt x="4" y="50"/>
                    <a:pt x="6" y="49"/>
                    <a:pt x="9" y="48"/>
                  </a:cubicBezTo>
                  <a:cubicBezTo>
                    <a:pt x="9" y="48"/>
                    <a:pt x="10" y="48"/>
                    <a:pt x="11" y="48"/>
                  </a:cubicBezTo>
                  <a:cubicBezTo>
                    <a:pt x="11" y="48"/>
                    <a:pt x="11" y="48"/>
                    <a:pt x="11" y="48"/>
                  </a:cubicBezTo>
                  <a:cubicBezTo>
                    <a:pt x="11" y="48"/>
                    <a:pt x="11" y="48"/>
                    <a:pt x="11" y="47"/>
                  </a:cubicBezTo>
                  <a:cubicBezTo>
                    <a:pt x="11" y="47"/>
                    <a:pt x="11" y="47"/>
                    <a:pt x="11" y="47"/>
                  </a:cubicBezTo>
                  <a:cubicBezTo>
                    <a:pt x="11" y="47"/>
                    <a:pt x="12" y="47"/>
                    <a:pt x="12" y="46"/>
                  </a:cubicBezTo>
                  <a:cubicBezTo>
                    <a:pt x="12" y="45"/>
                    <a:pt x="12" y="45"/>
                    <a:pt x="12" y="44"/>
                  </a:cubicBezTo>
                  <a:cubicBezTo>
                    <a:pt x="11" y="43"/>
                    <a:pt x="10" y="42"/>
                    <a:pt x="10" y="41"/>
                  </a:cubicBezTo>
                  <a:cubicBezTo>
                    <a:pt x="10" y="41"/>
                    <a:pt x="9" y="40"/>
                    <a:pt x="9" y="39"/>
                  </a:cubicBezTo>
                  <a:cubicBezTo>
                    <a:pt x="8" y="38"/>
                    <a:pt x="9" y="37"/>
                    <a:pt x="9" y="37"/>
                  </a:cubicBezTo>
                  <a:cubicBezTo>
                    <a:pt x="9" y="37"/>
                    <a:pt x="9" y="36"/>
                    <a:pt x="9" y="36"/>
                  </a:cubicBezTo>
                  <a:cubicBezTo>
                    <a:pt x="9" y="31"/>
                    <a:pt x="12" y="28"/>
                    <a:pt x="16" y="28"/>
                  </a:cubicBezTo>
                  <a:cubicBezTo>
                    <a:pt x="20" y="28"/>
                    <a:pt x="23" y="31"/>
                    <a:pt x="23" y="36"/>
                  </a:cubicBezTo>
                  <a:cubicBezTo>
                    <a:pt x="23" y="36"/>
                    <a:pt x="23" y="37"/>
                    <a:pt x="23" y="37"/>
                  </a:cubicBezTo>
                  <a:cubicBezTo>
                    <a:pt x="23" y="37"/>
                    <a:pt x="24" y="38"/>
                    <a:pt x="23" y="39"/>
                  </a:cubicBezTo>
                  <a:cubicBezTo>
                    <a:pt x="23" y="40"/>
                    <a:pt x="22" y="41"/>
                    <a:pt x="22" y="41"/>
                  </a:cubicBezTo>
                  <a:cubicBezTo>
                    <a:pt x="22" y="42"/>
                    <a:pt x="21" y="43"/>
                    <a:pt x="20" y="44"/>
                  </a:cubicBezTo>
                  <a:cubicBezTo>
                    <a:pt x="20" y="46"/>
                    <a:pt x="20" y="47"/>
                    <a:pt x="21" y="47"/>
                  </a:cubicBezTo>
                  <a:cubicBezTo>
                    <a:pt x="21" y="47"/>
                    <a:pt x="21" y="48"/>
                    <a:pt x="21" y="48"/>
                  </a:cubicBezTo>
                  <a:cubicBezTo>
                    <a:pt x="21" y="48"/>
                    <a:pt x="21" y="48"/>
                    <a:pt x="21" y="48"/>
                  </a:cubicBezTo>
                  <a:cubicBezTo>
                    <a:pt x="21" y="48"/>
                    <a:pt x="21" y="48"/>
                    <a:pt x="21" y="48"/>
                  </a:cubicBezTo>
                  <a:cubicBezTo>
                    <a:pt x="21" y="48"/>
                    <a:pt x="21" y="48"/>
                    <a:pt x="22" y="48"/>
                  </a:cubicBezTo>
                  <a:cubicBezTo>
                    <a:pt x="22" y="48"/>
                    <a:pt x="23" y="48"/>
                    <a:pt x="23" y="48"/>
                  </a:cubicBezTo>
                  <a:cubicBezTo>
                    <a:pt x="26" y="49"/>
                    <a:pt x="28" y="50"/>
                    <a:pt x="29" y="51"/>
                  </a:cubicBezTo>
                  <a:cubicBezTo>
                    <a:pt x="30" y="51"/>
                    <a:pt x="30" y="52"/>
                    <a:pt x="30" y="52"/>
                  </a:cubicBezTo>
                  <a:cubicBezTo>
                    <a:pt x="30" y="52"/>
                    <a:pt x="29" y="52"/>
                    <a:pt x="29" y="53"/>
                  </a:cubicBezTo>
                  <a:cubicBezTo>
                    <a:pt x="28" y="53"/>
                    <a:pt x="28" y="53"/>
                    <a:pt x="28" y="53"/>
                  </a:cubicBezTo>
                  <a:cubicBezTo>
                    <a:pt x="25" y="54"/>
                    <a:pt x="22" y="55"/>
                    <a:pt x="21" y="56"/>
                  </a:cubicBezTo>
                  <a:close/>
                  <a:moveTo>
                    <a:pt x="15" y="52"/>
                  </a:moveTo>
                  <a:cubicBezTo>
                    <a:pt x="12" y="49"/>
                    <a:pt x="12" y="49"/>
                    <a:pt x="12" y="49"/>
                  </a:cubicBezTo>
                  <a:cubicBezTo>
                    <a:pt x="14" y="56"/>
                    <a:pt x="14" y="56"/>
                    <a:pt x="14" y="56"/>
                  </a:cubicBezTo>
                  <a:lnTo>
                    <a:pt x="15" y="52"/>
                  </a:lnTo>
                  <a:close/>
                  <a:moveTo>
                    <a:pt x="20" y="49"/>
                  </a:moveTo>
                  <a:cubicBezTo>
                    <a:pt x="17" y="52"/>
                    <a:pt x="17" y="52"/>
                    <a:pt x="17" y="52"/>
                  </a:cubicBezTo>
                  <a:cubicBezTo>
                    <a:pt x="18" y="57"/>
                    <a:pt x="18" y="57"/>
                    <a:pt x="18" y="57"/>
                  </a:cubicBezTo>
                  <a:lnTo>
                    <a:pt x="20" y="49"/>
                  </a:lnTo>
                  <a:close/>
                </a:path>
              </a:pathLst>
            </a:custGeom>
            <a:solidFill>
              <a:schemeClr val="lt1"/>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3600">
                <a:solidFill>
                  <a:schemeClr val="dk1"/>
                </a:solidFill>
                <a:latin typeface="Calibri"/>
                <a:ea typeface="Calibri"/>
                <a:cs typeface="Calibri"/>
                <a:sym typeface="Calibri"/>
              </a:endParaRPr>
            </a:p>
          </p:txBody>
        </p:sp>
        <p:grpSp>
          <p:nvGrpSpPr>
            <p:cNvPr id="172" name="Google Shape;172;g25fd88a433f_0_724"/>
            <p:cNvGrpSpPr/>
            <p:nvPr/>
          </p:nvGrpSpPr>
          <p:grpSpPr>
            <a:xfrm>
              <a:off x="5243486" y="4784588"/>
              <a:ext cx="392969" cy="376047"/>
              <a:chOff x="3109913" y="4246563"/>
              <a:chExt cx="995362" cy="952500"/>
            </a:xfrm>
          </p:grpSpPr>
          <p:sp>
            <p:nvSpPr>
              <p:cNvPr id="173" name="Google Shape;173;g25fd88a433f_0_724"/>
              <p:cNvSpPr/>
              <p:nvPr/>
            </p:nvSpPr>
            <p:spPr>
              <a:xfrm>
                <a:off x="3109913" y="4246563"/>
                <a:ext cx="995362" cy="425450"/>
              </a:xfrm>
              <a:custGeom>
                <a:rect b="b" l="l" r="r" t="t"/>
                <a:pathLst>
                  <a:path extrusionOk="0" h="46" w="108">
                    <a:moveTo>
                      <a:pt x="4" y="45"/>
                    </a:moveTo>
                    <a:cubicBezTo>
                      <a:pt x="3" y="45"/>
                      <a:pt x="2" y="45"/>
                      <a:pt x="1" y="44"/>
                    </a:cubicBezTo>
                    <a:cubicBezTo>
                      <a:pt x="0" y="42"/>
                      <a:pt x="0" y="39"/>
                      <a:pt x="2" y="38"/>
                    </a:cubicBezTo>
                    <a:cubicBezTo>
                      <a:pt x="51" y="1"/>
                      <a:pt x="51" y="1"/>
                      <a:pt x="51" y="1"/>
                    </a:cubicBezTo>
                    <a:cubicBezTo>
                      <a:pt x="53" y="0"/>
                      <a:pt x="55" y="0"/>
                      <a:pt x="56" y="1"/>
                    </a:cubicBezTo>
                    <a:cubicBezTo>
                      <a:pt x="106" y="38"/>
                      <a:pt x="106" y="38"/>
                      <a:pt x="106" y="38"/>
                    </a:cubicBezTo>
                    <a:cubicBezTo>
                      <a:pt x="107" y="39"/>
                      <a:pt x="108" y="42"/>
                      <a:pt x="106" y="44"/>
                    </a:cubicBezTo>
                    <a:cubicBezTo>
                      <a:pt x="105" y="45"/>
                      <a:pt x="103" y="46"/>
                      <a:pt x="101" y="44"/>
                    </a:cubicBezTo>
                    <a:cubicBezTo>
                      <a:pt x="55" y="10"/>
                      <a:pt x="55" y="10"/>
                      <a:pt x="55" y="10"/>
                    </a:cubicBezTo>
                    <a:cubicBezTo>
                      <a:pt x="54" y="10"/>
                      <a:pt x="53" y="10"/>
                      <a:pt x="52" y="10"/>
                    </a:cubicBezTo>
                    <a:cubicBezTo>
                      <a:pt x="7" y="44"/>
                      <a:pt x="7" y="44"/>
                      <a:pt x="7" y="44"/>
                    </a:cubicBezTo>
                    <a:cubicBezTo>
                      <a:pt x="6" y="45"/>
                      <a:pt x="5" y="45"/>
                      <a:pt x="4" y="45"/>
                    </a:cubicBezTo>
                    <a:close/>
                  </a:path>
                </a:pathLst>
              </a:custGeom>
              <a:solidFill>
                <a:schemeClr val="lt1"/>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3600">
                  <a:solidFill>
                    <a:schemeClr val="lt1"/>
                  </a:solidFill>
                  <a:latin typeface="Calibri"/>
                  <a:ea typeface="Calibri"/>
                  <a:cs typeface="Calibri"/>
                  <a:sym typeface="Calibri"/>
                </a:endParaRPr>
              </a:p>
            </p:txBody>
          </p:sp>
          <p:sp>
            <p:nvSpPr>
              <p:cNvPr id="174" name="Google Shape;174;g25fd88a433f_0_724"/>
              <p:cNvSpPr/>
              <p:nvPr/>
            </p:nvSpPr>
            <p:spPr>
              <a:xfrm>
                <a:off x="3865563" y="4505325"/>
                <a:ext cx="63500" cy="46038"/>
              </a:xfrm>
              <a:custGeom>
                <a:rect b="b" l="l" r="r" t="t"/>
                <a:pathLst>
                  <a:path extrusionOk="0" h="29" w="40">
                    <a:moveTo>
                      <a:pt x="40" y="29"/>
                    </a:moveTo>
                    <a:lnTo>
                      <a:pt x="40" y="29"/>
                    </a:lnTo>
                    <a:lnTo>
                      <a:pt x="0" y="0"/>
                    </a:lnTo>
                    <a:lnTo>
                      <a:pt x="40" y="29"/>
                    </a:lnTo>
                    <a:close/>
                  </a:path>
                </a:pathLst>
              </a:custGeom>
              <a:solidFill>
                <a:schemeClr val="lt1"/>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3600">
                  <a:solidFill>
                    <a:schemeClr val="lt1"/>
                  </a:solidFill>
                  <a:latin typeface="Calibri"/>
                  <a:ea typeface="Calibri"/>
                  <a:cs typeface="Calibri"/>
                  <a:sym typeface="Calibri"/>
                </a:endParaRPr>
              </a:p>
            </p:txBody>
          </p:sp>
          <p:sp>
            <p:nvSpPr>
              <p:cNvPr id="175" name="Google Shape;175;g25fd88a433f_0_724"/>
              <p:cNvSpPr/>
              <p:nvPr/>
            </p:nvSpPr>
            <p:spPr>
              <a:xfrm>
                <a:off x="3284538" y="4413250"/>
                <a:ext cx="644525" cy="785813"/>
              </a:xfrm>
              <a:custGeom>
                <a:rect b="b" l="l" r="r" t="t"/>
                <a:pathLst>
                  <a:path extrusionOk="0" h="85" w="70">
                    <a:moveTo>
                      <a:pt x="36" y="0"/>
                    </a:moveTo>
                    <a:cubicBezTo>
                      <a:pt x="35" y="0"/>
                      <a:pt x="34" y="0"/>
                      <a:pt x="33" y="0"/>
                    </a:cubicBezTo>
                    <a:cubicBezTo>
                      <a:pt x="0" y="25"/>
                      <a:pt x="0" y="25"/>
                      <a:pt x="0" y="25"/>
                    </a:cubicBezTo>
                    <a:cubicBezTo>
                      <a:pt x="0" y="85"/>
                      <a:pt x="0" y="85"/>
                      <a:pt x="0" y="85"/>
                    </a:cubicBezTo>
                    <a:cubicBezTo>
                      <a:pt x="25" y="85"/>
                      <a:pt x="25" y="85"/>
                      <a:pt x="25" y="85"/>
                    </a:cubicBezTo>
                    <a:cubicBezTo>
                      <a:pt x="25" y="55"/>
                      <a:pt x="25" y="55"/>
                      <a:pt x="25" y="55"/>
                    </a:cubicBezTo>
                    <a:cubicBezTo>
                      <a:pt x="44" y="55"/>
                      <a:pt x="44" y="55"/>
                      <a:pt x="44" y="55"/>
                    </a:cubicBezTo>
                    <a:cubicBezTo>
                      <a:pt x="44" y="85"/>
                      <a:pt x="44" y="85"/>
                      <a:pt x="44" y="85"/>
                    </a:cubicBezTo>
                    <a:cubicBezTo>
                      <a:pt x="70" y="85"/>
                      <a:pt x="70" y="85"/>
                      <a:pt x="70" y="85"/>
                    </a:cubicBezTo>
                    <a:cubicBezTo>
                      <a:pt x="70" y="25"/>
                      <a:pt x="70" y="25"/>
                      <a:pt x="70" y="25"/>
                    </a:cubicBezTo>
                    <a:lnTo>
                      <a:pt x="36" y="0"/>
                    </a:lnTo>
                    <a:close/>
                    <a:moveTo>
                      <a:pt x="48" y="32"/>
                    </a:moveTo>
                    <a:cubicBezTo>
                      <a:pt x="39" y="32"/>
                      <a:pt x="39" y="32"/>
                      <a:pt x="39" y="32"/>
                    </a:cubicBezTo>
                    <a:cubicBezTo>
                      <a:pt x="39" y="42"/>
                      <a:pt x="39" y="42"/>
                      <a:pt x="39" y="42"/>
                    </a:cubicBezTo>
                    <a:cubicBezTo>
                      <a:pt x="31" y="42"/>
                      <a:pt x="31" y="42"/>
                      <a:pt x="31" y="42"/>
                    </a:cubicBezTo>
                    <a:cubicBezTo>
                      <a:pt x="31" y="32"/>
                      <a:pt x="31" y="32"/>
                      <a:pt x="31" y="32"/>
                    </a:cubicBezTo>
                    <a:cubicBezTo>
                      <a:pt x="21" y="32"/>
                      <a:pt x="21" y="32"/>
                      <a:pt x="21" y="32"/>
                    </a:cubicBezTo>
                    <a:cubicBezTo>
                      <a:pt x="21" y="24"/>
                      <a:pt x="21" y="24"/>
                      <a:pt x="21" y="24"/>
                    </a:cubicBezTo>
                    <a:cubicBezTo>
                      <a:pt x="31" y="24"/>
                      <a:pt x="31" y="24"/>
                      <a:pt x="31" y="24"/>
                    </a:cubicBezTo>
                    <a:cubicBezTo>
                      <a:pt x="31" y="15"/>
                      <a:pt x="31" y="15"/>
                      <a:pt x="31" y="15"/>
                    </a:cubicBezTo>
                    <a:cubicBezTo>
                      <a:pt x="39" y="15"/>
                      <a:pt x="39" y="15"/>
                      <a:pt x="39" y="15"/>
                    </a:cubicBezTo>
                    <a:cubicBezTo>
                      <a:pt x="39" y="24"/>
                      <a:pt x="39" y="24"/>
                      <a:pt x="39" y="24"/>
                    </a:cubicBezTo>
                    <a:cubicBezTo>
                      <a:pt x="48" y="24"/>
                      <a:pt x="48" y="24"/>
                      <a:pt x="48" y="24"/>
                    </a:cubicBezTo>
                    <a:lnTo>
                      <a:pt x="48" y="32"/>
                    </a:lnTo>
                    <a:close/>
                  </a:path>
                </a:pathLst>
              </a:custGeom>
              <a:solidFill>
                <a:schemeClr val="lt1"/>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3600">
                  <a:solidFill>
                    <a:schemeClr val="lt1"/>
                  </a:solidFill>
                  <a:latin typeface="Calibri"/>
                  <a:ea typeface="Calibri"/>
                  <a:cs typeface="Calibri"/>
                  <a:sym typeface="Calibri"/>
                </a:endParaRPr>
              </a:p>
            </p:txBody>
          </p:sp>
          <p:sp>
            <p:nvSpPr>
              <p:cNvPr id="176" name="Google Shape;176;g25fd88a433f_0_724"/>
              <p:cNvSpPr/>
              <p:nvPr/>
            </p:nvSpPr>
            <p:spPr>
              <a:xfrm>
                <a:off x="3284538" y="4505325"/>
                <a:ext cx="65087" cy="46038"/>
              </a:xfrm>
              <a:custGeom>
                <a:rect b="b" l="l" r="r" t="t"/>
                <a:pathLst>
                  <a:path extrusionOk="0" h="29" w="41">
                    <a:moveTo>
                      <a:pt x="0" y="29"/>
                    </a:moveTo>
                    <a:lnTo>
                      <a:pt x="41" y="0"/>
                    </a:lnTo>
                    <a:lnTo>
                      <a:pt x="0" y="29"/>
                    </a:lnTo>
                    <a:close/>
                  </a:path>
                </a:pathLst>
              </a:custGeom>
              <a:solidFill>
                <a:schemeClr val="lt1"/>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3600">
                  <a:solidFill>
                    <a:schemeClr val="lt1"/>
                  </a:solidFill>
                  <a:latin typeface="Calibri"/>
                  <a:ea typeface="Calibri"/>
                  <a:cs typeface="Calibri"/>
                  <a:sym typeface="Calibri"/>
                </a:endParaRPr>
              </a:p>
            </p:txBody>
          </p:sp>
        </p:grpSp>
        <p:pic>
          <p:nvPicPr>
            <p:cNvPr descr="Icon&#10;&#10;Description automatically generated" id="177" name="Google Shape;177;g25fd88a433f_0_724"/>
            <p:cNvPicPr preferRelativeResize="0"/>
            <p:nvPr/>
          </p:nvPicPr>
          <p:blipFill rotWithShape="1">
            <a:blip r:embed="rId4">
              <a:alphaModFix/>
            </a:blip>
            <a:srcRect b="0" l="0" r="0" t="0"/>
            <a:stretch/>
          </p:blipFill>
          <p:spPr>
            <a:xfrm>
              <a:off x="4790499" y="3972952"/>
              <a:ext cx="547759" cy="547759"/>
            </a:xfrm>
            <a:prstGeom prst="rect">
              <a:avLst/>
            </a:prstGeom>
            <a:noFill/>
            <a:ln>
              <a:noFill/>
            </a:ln>
          </p:spPr>
        </p:pic>
        <p:pic>
          <p:nvPicPr>
            <p:cNvPr descr="/Users/kathycoyle/Data/SNOMED/2212 PPT Template/images/SNOMED CT rev.png" id="178" name="Google Shape;178;g25fd88a433f_0_724"/>
            <p:cNvPicPr preferRelativeResize="0"/>
            <p:nvPr/>
          </p:nvPicPr>
          <p:blipFill rotWithShape="1">
            <a:blip r:embed="rId5">
              <a:alphaModFix/>
            </a:blip>
            <a:srcRect b="0" l="0" r="0" t="0"/>
            <a:stretch/>
          </p:blipFill>
          <p:spPr>
            <a:xfrm>
              <a:off x="5440123" y="3853170"/>
              <a:ext cx="1412091" cy="415076"/>
            </a:xfrm>
            <a:prstGeom prst="rect">
              <a:avLst/>
            </a:prstGeom>
            <a:noFill/>
            <a:ln>
              <a:noFill/>
            </a:ln>
          </p:spPr>
        </p:pic>
      </p:grpSp>
      <p:sp>
        <p:nvSpPr>
          <p:cNvPr id="179" name="Google Shape;179;g25fd88a433f_0_724"/>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Custom Layout">
  <p:cSld name="7_Custom Layout">
    <p:spTree>
      <p:nvGrpSpPr>
        <p:cNvPr id="180" name="Shape 180"/>
        <p:cNvGrpSpPr/>
        <p:nvPr/>
      </p:nvGrpSpPr>
      <p:grpSpPr>
        <a:xfrm>
          <a:off x="0" y="0"/>
          <a:ext cx="0" cy="0"/>
          <a:chOff x="0" y="0"/>
          <a:chExt cx="0" cy="0"/>
        </a:xfrm>
      </p:grpSpPr>
      <p:sp>
        <p:nvSpPr>
          <p:cNvPr id="181" name="Google Shape;181;g25fd88a433f_0_750"/>
          <p:cNvSpPr/>
          <p:nvPr>
            <p:ph idx="2" type="pic"/>
          </p:nvPr>
        </p:nvSpPr>
        <p:spPr>
          <a:xfrm>
            <a:off x="2032002" y="2495548"/>
            <a:ext cx="3940200" cy="4327800"/>
          </a:xfrm>
          <a:prstGeom prst="rect">
            <a:avLst/>
          </a:prstGeom>
          <a:solidFill>
            <a:srgbClr val="F2F2F2"/>
          </a:solidFill>
          <a:ln>
            <a:noFill/>
          </a:ln>
        </p:spPr>
      </p:sp>
      <p:sp>
        <p:nvSpPr>
          <p:cNvPr id="182" name="Google Shape;182;g25fd88a433f_0_750"/>
          <p:cNvSpPr/>
          <p:nvPr>
            <p:ph idx="3" type="pic"/>
          </p:nvPr>
        </p:nvSpPr>
        <p:spPr>
          <a:xfrm>
            <a:off x="6257926" y="2495546"/>
            <a:ext cx="3940200" cy="4327800"/>
          </a:xfrm>
          <a:prstGeom prst="rect">
            <a:avLst/>
          </a:prstGeom>
          <a:solidFill>
            <a:srgbClr val="F2F2F2"/>
          </a:solidFill>
          <a:ln>
            <a:noFill/>
          </a:ln>
        </p:spPr>
      </p:sp>
      <p:sp>
        <p:nvSpPr>
          <p:cNvPr id="183" name="Google Shape;183;g25fd88a433f_0_750"/>
          <p:cNvSpPr/>
          <p:nvPr>
            <p:ph idx="4" type="pic"/>
          </p:nvPr>
        </p:nvSpPr>
        <p:spPr>
          <a:xfrm>
            <a:off x="6257926" y="7146928"/>
            <a:ext cx="3940200" cy="4327800"/>
          </a:xfrm>
          <a:prstGeom prst="rect">
            <a:avLst/>
          </a:prstGeom>
          <a:solidFill>
            <a:srgbClr val="F2F2F2"/>
          </a:solidFill>
          <a:ln>
            <a:noFill/>
          </a:ln>
        </p:spPr>
      </p:sp>
      <p:sp>
        <p:nvSpPr>
          <p:cNvPr id="184" name="Google Shape;184;g25fd88a433f_0_750"/>
          <p:cNvSpPr/>
          <p:nvPr>
            <p:ph idx="5" type="pic"/>
          </p:nvPr>
        </p:nvSpPr>
        <p:spPr>
          <a:xfrm>
            <a:off x="10483850" y="7146926"/>
            <a:ext cx="3940200" cy="4327800"/>
          </a:xfrm>
          <a:prstGeom prst="rect">
            <a:avLst/>
          </a:prstGeom>
          <a:solidFill>
            <a:srgbClr val="F2F2F2"/>
          </a:solidFill>
          <a:ln>
            <a:noFill/>
          </a:ln>
        </p:spPr>
      </p:sp>
      <p:sp>
        <p:nvSpPr>
          <p:cNvPr id="185" name="Google Shape;185;g25fd88a433f_0_750"/>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2 1">
  <p:cSld name="CUSTOM_4_1">
    <p:spTree>
      <p:nvGrpSpPr>
        <p:cNvPr id="16" name="Shape 16"/>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1 1">
  <p:cSld name="CUSTOM_3">
    <p:bg>
      <p:bgPr>
        <a:solidFill>
          <a:schemeClr val="accent5"/>
        </a:solidFill>
      </p:bgPr>
    </p:bg>
    <p:spTree>
      <p:nvGrpSpPr>
        <p:cNvPr id="17" name="Shape 17"/>
        <p:cNvGrpSpPr/>
        <p:nvPr/>
      </p:nvGrpSpPr>
      <p:grpSpPr>
        <a:xfrm>
          <a:off x="0" y="0"/>
          <a:ext cx="0" cy="0"/>
          <a:chOff x="0" y="0"/>
          <a:chExt cx="0" cy="0"/>
        </a:xfrm>
      </p:grpSpPr>
      <p:sp>
        <p:nvSpPr>
          <p:cNvPr id="18" name="Google Shape;18;g25fd88a433f_0_1862"/>
          <p:cNvSpPr/>
          <p:nvPr/>
        </p:nvSpPr>
        <p:spPr>
          <a:xfrm>
            <a:off x="3500" y="4402075"/>
            <a:ext cx="23114268" cy="8151300"/>
          </a:xfrm>
          <a:custGeom>
            <a:rect b="b" l="l" r="r" t="t"/>
            <a:pathLst>
              <a:path extrusionOk="0" h="21600" w="21600">
                <a:moveTo>
                  <a:pt x="0" y="21600"/>
                </a:moveTo>
                <a:lnTo>
                  <a:pt x="21600" y="21600"/>
                </a:lnTo>
                <a:lnTo>
                  <a:pt x="21600" y="0"/>
                </a:lnTo>
                <a:lnTo>
                  <a:pt x="0" y="0"/>
                </a:lnTo>
                <a:cubicBezTo>
                  <a:pt x="0" y="0"/>
                  <a:pt x="0" y="21600"/>
                  <a:pt x="0" y="21600"/>
                </a:cubicBezTo>
                <a:close/>
              </a:path>
            </a:pathLst>
          </a:custGeom>
          <a:solidFill>
            <a:schemeClr val="lt1"/>
          </a:solidFill>
          <a:ln>
            <a:noFill/>
          </a:ln>
          <a:effectLst>
            <a:outerShdw blurRad="393700" rotWithShape="0" dir="3943570" dist="350584">
              <a:srgbClr val="272B2F">
                <a:alpha val="20000"/>
              </a:srgbClr>
            </a:outerShdw>
          </a:effectLst>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2400"/>
              <a:buFont typeface="Helvetica Neue"/>
              <a:buNone/>
            </a:pPr>
            <a:r>
              <a:t/>
            </a:r>
            <a:endParaRPr b="0" i="0" sz="2400" u="none" cap="none" strike="noStrike">
              <a:solidFill>
                <a:srgbClr val="656D78"/>
              </a:solidFill>
              <a:latin typeface="Montserrat"/>
              <a:ea typeface="Montserrat"/>
              <a:cs typeface="Montserrat"/>
              <a:sym typeface="Montserrat"/>
            </a:endParaRPr>
          </a:p>
        </p:txBody>
      </p:sp>
      <p:sp>
        <p:nvSpPr>
          <p:cNvPr id="19" name="Google Shape;19;g25fd88a433f_0_1862"/>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age Light No Guides" type="tx">
  <p:cSld name="TITLE_AND_BODY">
    <p:spTree>
      <p:nvGrpSpPr>
        <p:cNvPr id="20" name="Shape 20"/>
        <p:cNvGrpSpPr/>
        <p:nvPr/>
      </p:nvGrpSpPr>
      <p:grpSpPr>
        <a:xfrm>
          <a:off x="0" y="0"/>
          <a:ext cx="0" cy="0"/>
          <a:chOff x="0" y="0"/>
          <a:chExt cx="0" cy="0"/>
        </a:xfrm>
      </p:grpSpPr>
      <p:sp>
        <p:nvSpPr>
          <p:cNvPr id="21" name="Google Shape;21;p43"/>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ow is SCT Used?">
  <p:cSld name="CUSTOM_1">
    <p:spTree>
      <p:nvGrpSpPr>
        <p:cNvPr id="22" name="Shape 22"/>
        <p:cNvGrpSpPr/>
        <p:nvPr/>
      </p:nvGrpSpPr>
      <p:grpSpPr>
        <a:xfrm>
          <a:off x="0" y="0"/>
          <a:ext cx="0" cy="0"/>
          <a:chOff x="0" y="0"/>
          <a:chExt cx="0" cy="0"/>
        </a:xfrm>
      </p:grpSpPr>
      <p:sp>
        <p:nvSpPr>
          <p:cNvPr id="23" name="Google Shape;23;g25f5c1b78dc_0_81"/>
          <p:cNvSpPr txBox="1"/>
          <p:nvPr>
            <p:ph type="title"/>
          </p:nvPr>
        </p:nvSpPr>
        <p:spPr>
          <a:xfrm>
            <a:off x="4833937" y="2303859"/>
            <a:ext cx="14716200" cy="4643400"/>
          </a:xfrm>
          <a:prstGeom prst="rect">
            <a:avLst/>
          </a:prstGeom>
          <a:noFill/>
          <a:ln>
            <a:noFill/>
          </a:ln>
        </p:spPr>
        <p:txBody>
          <a:bodyPr anchorCtr="0" anchor="t" bIns="71425" lIns="71425" spcFirstLastPara="1" rIns="71425" wrap="square" tIns="71425">
            <a:normAutofit/>
          </a:bodyPr>
          <a:lstStyle>
            <a:lvl1pPr lvl="0" algn="l">
              <a:lnSpc>
                <a:spcPct val="140000"/>
              </a:lnSpc>
              <a:spcBef>
                <a:spcPts val="0"/>
              </a:spcBef>
              <a:spcAft>
                <a:spcPts val="0"/>
              </a:spcAft>
              <a:buSzPts val="2400"/>
              <a:buNone/>
              <a:defRPr/>
            </a:lvl1pPr>
            <a:lvl2pPr lvl="1" algn="l">
              <a:lnSpc>
                <a:spcPct val="140000"/>
              </a:lnSpc>
              <a:spcBef>
                <a:spcPts val="0"/>
              </a:spcBef>
              <a:spcAft>
                <a:spcPts val="0"/>
              </a:spcAft>
              <a:buSzPts val="2400"/>
              <a:buNone/>
              <a:defRPr/>
            </a:lvl2pPr>
            <a:lvl3pPr lvl="2" algn="l">
              <a:lnSpc>
                <a:spcPct val="140000"/>
              </a:lnSpc>
              <a:spcBef>
                <a:spcPts val="0"/>
              </a:spcBef>
              <a:spcAft>
                <a:spcPts val="0"/>
              </a:spcAft>
              <a:buSzPts val="2400"/>
              <a:buNone/>
              <a:defRPr/>
            </a:lvl3pPr>
            <a:lvl4pPr lvl="3" algn="l">
              <a:lnSpc>
                <a:spcPct val="140000"/>
              </a:lnSpc>
              <a:spcBef>
                <a:spcPts val="0"/>
              </a:spcBef>
              <a:spcAft>
                <a:spcPts val="0"/>
              </a:spcAft>
              <a:buSzPts val="2400"/>
              <a:buNone/>
              <a:defRPr/>
            </a:lvl4pPr>
            <a:lvl5pPr lvl="4" algn="l">
              <a:lnSpc>
                <a:spcPct val="140000"/>
              </a:lnSpc>
              <a:spcBef>
                <a:spcPts val="0"/>
              </a:spcBef>
              <a:spcAft>
                <a:spcPts val="0"/>
              </a:spcAft>
              <a:buSzPts val="2400"/>
              <a:buNone/>
              <a:defRPr/>
            </a:lvl5pPr>
            <a:lvl6pPr lvl="5" algn="l">
              <a:lnSpc>
                <a:spcPct val="140000"/>
              </a:lnSpc>
              <a:spcBef>
                <a:spcPts val="0"/>
              </a:spcBef>
              <a:spcAft>
                <a:spcPts val="0"/>
              </a:spcAft>
              <a:buSzPts val="2400"/>
              <a:buNone/>
              <a:defRPr/>
            </a:lvl6pPr>
            <a:lvl7pPr lvl="6" algn="l">
              <a:lnSpc>
                <a:spcPct val="140000"/>
              </a:lnSpc>
              <a:spcBef>
                <a:spcPts val="0"/>
              </a:spcBef>
              <a:spcAft>
                <a:spcPts val="0"/>
              </a:spcAft>
              <a:buSzPts val="2400"/>
              <a:buNone/>
              <a:defRPr/>
            </a:lvl7pPr>
            <a:lvl8pPr lvl="7" algn="l">
              <a:lnSpc>
                <a:spcPct val="140000"/>
              </a:lnSpc>
              <a:spcBef>
                <a:spcPts val="0"/>
              </a:spcBef>
              <a:spcAft>
                <a:spcPts val="0"/>
              </a:spcAft>
              <a:buSzPts val="2400"/>
              <a:buNone/>
              <a:defRPr/>
            </a:lvl8pPr>
            <a:lvl9pPr lvl="8" algn="l">
              <a:lnSpc>
                <a:spcPct val="140000"/>
              </a:lnSpc>
              <a:spcBef>
                <a:spcPts val="0"/>
              </a:spcBef>
              <a:spcAft>
                <a:spcPts val="0"/>
              </a:spcAft>
              <a:buSzPts val="2400"/>
              <a:buNone/>
              <a:defRPr/>
            </a:lvl9pPr>
          </a:lstStyle>
          <a:p/>
        </p:txBody>
      </p:sp>
      <p:sp>
        <p:nvSpPr>
          <p:cNvPr id="24" name="Google Shape;24;g25f5c1b78dc_0_81"/>
          <p:cNvSpPr/>
          <p:nvPr/>
        </p:nvSpPr>
        <p:spPr>
          <a:xfrm>
            <a:off x="9145642" y="3945326"/>
            <a:ext cx="7619400" cy="4354500"/>
          </a:xfrm>
          <a:prstGeom prst="rect">
            <a:avLst/>
          </a:prstGeom>
          <a:solidFill>
            <a:srgbClr val="12506B">
              <a:alpha val="941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 name="Google Shape;25;g25f5c1b78dc_0_81"/>
          <p:cNvSpPr/>
          <p:nvPr/>
        </p:nvSpPr>
        <p:spPr>
          <a:xfrm>
            <a:off x="16765033" y="3945326"/>
            <a:ext cx="7619400" cy="4354500"/>
          </a:xfrm>
          <a:prstGeom prst="rect">
            <a:avLst/>
          </a:prstGeom>
          <a:solidFill>
            <a:srgbClr val="25ACB8">
              <a:alpha val="941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6" name="Google Shape;26;g25f5c1b78dc_0_81"/>
          <p:cNvSpPr/>
          <p:nvPr/>
        </p:nvSpPr>
        <p:spPr>
          <a:xfrm>
            <a:off x="16765046" y="8299825"/>
            <a:ext cx="7619400" cy="4354500"/>
          </a:xfrm>
          <a:prstGeom prst="rect">
            <a:avLst/>
          </a:prstGeom>
          <a:solidFill>
            <a:srgbClr val="6DBBA1">
              <a:alpha val="941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 name="Google Shape;27;g25f5c1b78dc_0_81"/>
          <p:cNvSpPr/>
          <p:nvPr/>
        </p:nvSpPr>
        <p:spPr>
          <a:xfrm>
            <a:off x="1526250" y="3945326"/>
            <a:ext cx="7619400" cy="4354500"/>
          </a:xfrm>
          <a:prstGeom prst="rect">
            <a:avLst/>
          </a:prstGeom>
          <a:solidFill>
            <a:srgbClr val="F8A73D">
              <a:alpha val="941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8" name="Google Shape;28;g25f5c1b78dc_0_81"/>
          <p:cNvSpPr/>
          <p:nvPr/>
        </p:nvSpPr>
        <p:spPr>
          <a:xfrm>
            <a:off x="9145654" y="8299825"/>
            <a:ext cx="7619400" cy="4354500"/>
          </a:xfrm>
          <a:prstGeom prst="rect">
            <a:avLst/>
          </a:prstGeom>
          <a:solidFill>
            <a:srgbClr val="DD2F24">
              <a:alpha val="941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9" name="Google Shape;29;g25f5c1b78dc_0_81"/>
          <p:cNvSpPr/>
          <p:nvPr/>
        </p:nvSpPr>
        <p:spPr>
          <a:xfrm>
            <a:off x="1526263" y="8299825"/>
            <a:ext cx="7619400" cy="4354500"/>
          </a:xfrm>
          <a:prstGeom prst="rect">
            <a:avLst/>
          </a:prstGeom>
          <a:solidFill>
            <a:srgbClr val="8171AC">
              <a:alpha val="941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 name="Google Shape;30;g25f5c1b78dc_0_81"/>
          <p:cNvSpPr/>
          <p:nvPr/>
        </p:nvSpPr>
        <p:spPr>
          <a:xfrm>
            <a:off x="6075847" y="5009872"/>
            <a:ext cx="3016067" cy="3136710"/>
          </a:xfrm>
          <a:custGeom>
            <a:rect b="b" l="l" r="r" t="t"/>
            <a:pathLst>
              <a:path extrusionOk="0" h="2412854" w="2412854">
                <a:moveTo>
                  <a:pt x="0" y="0"/>
                </a:moveTo>
                <a:lnTo>
                  <a:pt x="2412854" y="0"/>
                </a:lnTo>
                <a:lnTo>
                  <a:pt x="2412854" y="2412854"/>
                </a:lnTo>
                <a:lnTo>
                  <a:pt x="0" y="2412854"/>
                </a:lnTo>
                <a:lnTo>
                  <a:pt x="0" y="0"/>
                </a:lnTo>
                <a:close/>
              </a:path>
            </a:pathLst>
          </a:custGeom>
          <a:blipFill rotWithShape="1">
            <a:blip r:embed="rId2">
              <a:alphaModFix amt="20000"/>
            </a:blip>
            <a:stretch>
              <a:fillRect b="0" l="0" r="0" t="0"/>
            </a:stretch>
          </a:blipFill>
          <a:ln>
            <a:noFill/>
          </a:ln>
        </p:spPr>
      </p:sp>
      <p:sp>
        <p:nvSpPr>
          <p:cNvPr id="31" name="Google Shape;31;g25f5c1b78dc_0_81"/>
          <p:cNvSpPr/>
          <p:nvPr/>
        </p:nvSpPr>
        <p:spPr>
          <a:xfrm>
            <a:off x="14348905" y="5713236"/>
            <a:ext cx="2242636" cy="2332342"/>
          </a:xfrm>
          <a:custGeom>
            <a:rect b="b" l="l" r="r" t="t"/>
            <a:pathLst>
              <a:path extrusionOk="0" h="1794109" w="1794109">
                <a:moveTo>
                  <a:pt x="0" y="0"/>
                </a:moveTo>
                <a:lnTo>
                  <a:pt x="1794109" y="0"/>
                </a:lnTo>
                <a:lnTo>
                  <a:pt x="1794109" y="1794109"/>
                </a:lnTo>
                <a:lnTo>
                  <a:pt x="0" y="1794109"/>
                </a:lnTo>
                <a:lnTo>
                  <a:pt x="0" y="0"/>
                </a:lnTo>
                <a:close/>
              </a:path>
            </a:pathLst>
          </a:custGeom>
          <a:blipFill rotWithShape="1">
            <a:blip r:embed="rId3">
              <a:alphaModFix amt="8000"/>
            </a:blip>
            <a:stretch>
              <a:fillRect b="0" l="0" r="0" t="0"/>
            </a:stretch>
          </a:blipFill>
          <a:ln>
            <a:noFill/>
          </a:ln>
        </p:spPr>
      </p:sp>
      <p:sp>
        <p:nvSpPr>
          <p:cNvPr id="32" name="Google Shape;32;g25f5c1b78dc_0_81"/>
          <p:cNvSpPr/>
          <p:nvPr/>
        </p:nvSpPr>
        <p:spPr>
          <a:xfrm>
            <a:off x="21848593" y="5612851"/>
            <a:ext cx="2435834" cy="2533267"/>
          </a:xfrm>
          <a:custGeom>
            <a:rect b="b" l="l" r="r" t="t"/>
            <a:pathLst>
              <a:path extrusionOk="0" h="1948667" w="1948667">
                <a:moveTo>
                  <a:pt x="0" y="0"/>
                </a:moveTo>
                <a:lnTo>
                  <a:pt x="1948667" y="0"/>
                </a:lnTo>
                <a:lnTo>
                  <a:pt x="1948667" y="1948667"/>
                </a:lnTo>
                <a:lnTo>
                  <a:pt x="0" y="1948667"/>
                </a:lnTo>
                <a:lnTo>
                  <a:pt x="0" y="0"/>
                </a:lnTo>
                <a:close/>
              </a:path>
            </a:pathLst>
          </a:custGeom>
          <a:blipFill rotWithShape="1">
            <a:blip r:embed="rId4">
              <a:alphaModFix amt="10000"/>
            </a:blip>
            <a:stretch>
              <a:fillRect b="0" l="0" r="0" t="0"/>
            </a:stretch>
          </a:blipFill>
          <a:ln>
            <a:noFill/>
          </a:ln>
        </p:spPr>
      </p:sp>
      <p:sp>
        <p:nvSpPr>
          <p:cNvPr id="33" name="Google Shape;33;g25f5c1b78dc_0_81"/>
          <p:cNvSpPr/>
          <p:nvPr/>
        </p:nvSpPr>
        <p:spPr>
          <a:xfrm>
            <a:off x="6149669" y="9373621"/>
            <a:ext cx="2689355" cy="2796929"/>
          </a:xfrm>
          <a:custGeom>
            <a:rect b="b" l="l" r="r" t="t"/>
            <a:pathLst>
              <a:path extrusionOk="0" h="2151484" w="2151484">
                <a:moveTo>
                  <a:pt x="0" y="0"/>
                </a:moveTo>
                <a:lnTo>
                  <a:pt x="2151484" y="0"/>
                </a:lnTo>
                <a:lnTo>
                  <a:pt x="2151484" y="2151484"/>
                </a:lnTo>
                <a:lnTo>
                  <a:pt x="0" y="2151484"/>
                </a:lnTo>
                <a:lnTo>
                  <a:pt x="0" y="0"/>
                </a:lnTo>
                <a:close/>
              </a:path>
            </a:pathLst>
          </a:custGeom>
          <a:blipFill rotWithShape="1">
            <a:blip r:embed="rId5">
              <a:alphaModFix amt="10000"/>
            </a:blip>
            <a:stretch>
              <a:fillRect b="0" l="0" r="0" t="0"/>
            </a:stretch>
          </a:blipFill>
          <a:ln>
            <a:noFill/>
          </a:ln>
        </p:spPr>
      </p:sp>
      <p:sp>
        <p:nvSpPr>
          <p:cNvPr id="34" name="Google Shape;34;g25f5c1b78dc_0_81"/>
          <p:cNvSpPr/>
          <p:nvPr/>
        </p:nvSpPr>
        <p:spPr>
          <a:xfrm>
            <a:off x="13806848" y="9372534"/>
            <a:ext cx="2689355" cy="2796929"/>
          </a:xfrm>
          <a:custGeom>
            <a:rect b="b" l="l" r="r" t="t"/>
            <a:pathLst>
              <a:path extrusionOk="0" h="2151484" w="2151484">
                <a:moveTo>
                  <a:pt x="0" y="0"/>
                </a:moveTo>
                <a:lnTo>
                  <a:pt x="2151484" y="0"/>
                </a:lnTo>
                <a:lnTo>
                  <a:pt x="2151484" y="2151484"/>
                </a:lnTo>
                <a:lnTo>
                  <a:pt x="0" y="2151484"/>
                </a:lnTo>
                <a:lnTo>
                  <a:pt x="0" y="0"/>
                </a:lnTo>
                <a:close/>
              </a:path>
            </a:pathLst>
          </a:custGeom>
          <a:blipFill rotWithShape="1">
            <a:blip r:embed="rId6">
              <a:alphaModFix amt="8000"/>
            </a:blip>
            <a:stretch>
              <a:fillRect b="0" l="0" r="0" t="0"/>
            </a:stretch>
          </a:blipFill>
          <a:ln>
            <a:noFill/>
          </a:ln>
        </p:spPr>
      </p:sp>
      <p:sp>
        <p:nvSpPr>
          <p:cNvPr id="35" name="Google Shape;35;g25f5c1b78dc_0_81"/>
          <p:cNvSpPr/>
          <p:nvPr/>
        </p:nvSpPr>
        <p:spPr>
          <a:xfrm>
            <a:off x="21464256" y="9130059"/>
            <a:ext cx="2920424" cy="3037241"/>
          </a:xfrm>
          <a:custGeom>
            <a:rect b="b" l="l" r="r" t="t"/>
            <a:pathLst>
              <a:path extrusionOk="0" h="2336339" w="2336339">
                <a:moveTo>
                  <a:pt x="0" y="0"/>
                </a:moveTo>
                <a:lnTo>
                  <a:pt x="2336339" y="0"/>
                </a:lnTo>
                <a:lnTo>
                  <a:pt x="2336339" y="2336340"/>
                </a:lnTo>
                <a:lnTo>
                  <a:pt x="0" y="2336340"/>
                </a:lnTo>
                <a:lnTo>
                  <a:pt x="0" y="0"/>
                </a:lnTo>
                <a:close/>
              </a:path>
            </a:pathLst>
          </a:custGeom>
          <a:blipFill rotWithShape="1">
            <a:blip r:embed="rId7">
              <a:alphaModFix amt="10000"/>
            </a:blip>
            <a:stretch>
              <a:fillRect b="0" l="0" r="0" t="0"/>
            </a:stretch>
          </a:blip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2">
  <p:cSld name="CUSTOM_2">
    <p:spTree>
      <p:nvGrpSpPr>
        <p:cNvPr id="36" name="Shape 36"/>
        <p:cNvGrpSpPr/>
        <p:nvPr/>
      </p:nvGrpSpPr>
      <p:grpSpPr>
        <a:xfrm>
          <a:off x="0" y="0"/>
          <a:ext cx="0" cy="0"/>
          <a:chOff x="0" y="0"/>
          <a:chExt cx="0" cy="0"/>
        </a:xfrm>
      </p:grpSpPr>
      <p:sp>
        <p:nvSpPr>
          <p:cNvPr id="37" name="Google Shape;37;g25fd88a433f_0_19"/>
          <p:cNvSpPr/>
          <p:nvPr/>
        </p:nvSpPr>
        <p:spPr>
          <a:xfrm>
            <a:off x="0" y="7336775"/>
            <a:ext cx="24384000" cy="6379500"/>
          </a:xfrm>
          <a:prstGeom prst="rect">
            <a:avLst/>
          </a:prstGeom>
          <a:solidFill>
            <a:schemeClr val="accent5"/>
          </a:solidFill>
          <a:ln>
            <a:noFill/>
          </a:ln>
        </p:spPr>
        <p:txBody>
          <a:bodyPr anchorCtr="0" anchor="ctr" bIns="71425" lIns="71425" spcFirstLastPara="1" rIns="71425" wrap="square" tIns="71425">
            <a:noAutofit/>
          </a:bodyPr>
          <a:lstStyle/>
          <a:p>
            <a:pPr indent="0" lvl="0" marL="0" marR="0" rtl="0" algn="ctr">
              <a:lnSpc>
                <a:spcPct val="100000"/>
              </a:lnSpc>
              <a:spcBef>
                <a:spcPts val="0"/>
              </a:spcBef>
              <a:spcAft>
                <a:spcPts val="0"/>
              </a:spcAft>
              <a:buClr>
                <a:srgbClr val="FFFFFF"/>
              </a:buClr>
              <a:buSzPts val="2400"/>
              <a:buFont typeface="Helvetica Neue"/>
              <a:buNone/>
            </a:pPr>
            <a:r>
              <a:t/>
            </a:r>
            <a:endParaRPr b="0" i="0" sz="2400" u="none" cap="none" strike="noStrike">
              <a:solidFill>
                <a:srgbClr val="656D78"/>
              </a:solidFill>
              <a:latin typeface="Montserrat"/>
              <a:ea typeface="Montserrat"/>
              <a:cs typeface="Montserrat"/>
              <a:sym typeface="Montserrat"/>
            </a:endParaRPr>
          </a:p>
        </p:txBody>
      </p:sp>
      <p:sp>
        <p:nvSpPr>
          <p:cNvPr id="38" name="Google Shape;38;g25fd88a433f_0_19"/>
          <p:cNvSpPr/>
          <p:nvPr/>
        </p:nvSpPr>
        <p:spPr>
          <a:xfrm>
            <a:off x="12831525" y="1969424"/>
            <a:ext cx="10312164" cy="11383956"/>
          </a:xfrm>
          <a:custGeom>
            <a:rect b="b" l="l" r="r" t="t"/>
            <a:pathLst>
              <a:path extrusionOk="0" h="21600" w="21600">
                <a:moveTo>
                  <a:pt x="0" y="21600"/>
                </a:moveTo>
                <a:lnTo>
                  <a:pt x="21600" y="21600"/>
                </a:lnTo>
                <a:lnTo>
                  <a:pt x="21600" y="0"/>
                </a:lnTo>
                <a:lnTo>
                  <a:pt x="0" y="0"/>
                </a:lnTo>
                <a:cubicBezTo>
                  <a:pt x="0" y="0"/>
                  <a:pt x="0" y="21600"/>
                  <a:pt x="0" y="21600"/>
                </a:cubicBezTo>
                <a:close/>
              </a:path>
            </a:pathLst>
          </a:custGeom>
          <a:solidFill>
            <a:schemeClr val="lt1"/>
          </a:solidFill>
          <a:ln>
            <a:noFill/>
          </a:ln>
          <a:effectLst>
            <a:outerShdw blurRad="393700" rotWithShape="0" dir="3943570" dist="350584">
              <a:srgbClr val="272B2F">
                <a:alpha val="20000"/>
              </a:srgbClr>
            </a:outerShdw>
          </a:effectLst>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rgbClr val="FFFFFF"/>
              </a:buClr>
              <a:buSzPts val="2400"/>
              <a:buFont typeface="Helvetica Neue"/>
              <a:buNone/>
            </a:pPr>
            <a:r>
              <a:t/>
            </a:r>
            <a:endParaRPr b="0" i="0" sz="2400" u="none" cap="none" strike="noStrike">
              <a:solidFill>
                <a:srgbClr val="656D78"/>
              </a:solidFill>
              <a:latin typeface="Montserrat"/>
              <a:ea typeface="Montserrat"/>
              <a:cs typeface="Montserrat"/>
              <a:sym typeface="Montserra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3_Title Slide">
  <p:cSld name="14_Title Slide">
    <p:spTree>
      <p:nvGrpSpPr>
        <p:cNvPr id="39" name="Shape 39"/>
        <p:cNvGrpSpPr/>
        <p:nvPr/>
      </p:nvGrpSpPr>
      <p:grpSpPr>
        <a:xfrm>
          <a:off x="0" y="0"/>
          <a:ext cx="0" cy="0"/>
          <a:chOff x="0" y="0"/>
          <a:chExt cx="0" cy="0"/>
        </a:xfrm>
      </p:grpSpPr>
      <p:sp>
        <p:nvSpPr>
          <p:cNvPr id="40" name="Google Shape;40;g25fd88a433f_0_134"/>
          <p:cNvSpPr/>
          <p:nvPr/>
        </p:nvSpPr>
        <p:spPr>
          <a:xfrm>
            <a:off x="0" y="0"/>
            <a:ext cx="2083200" cy="13716000"/>
          </a:xfrm>
          <a:prstGeom prst="rect">
            <a:avLst/>
          </a:prstGeom>
          <a:solidFill>
            <a:schemeClr val="lt1"/>
          </a:solidFill>
          <a:ln>
            <a:noFill/>
          </a:ln>
        </p:spPr>
        <p:txBody>
          <a:bodyPr anchorCtr="0" anchor="ctr" bIns="91400" lIns="182800" spcFirstLastPara="1" rIns="182800" wrap="square" tIns="91400">
            <a:noAutofit/>
          </a:bodyPr>
          <a:lstStyle/>
          <a:p>
            <a:pPr indent="0" lvl="0" marL="0" marR="0" rtl="0" algn="ctr">
              <a:lnSpc>
                <a:spcPct val="100000"/>
              </a:lnSpc>
              <a:spcBef>
                <a:spcPts val="0"/>
              </a:spcBef>
              <a:spcAft>
                <a:spcPts val="0"/>
              </a:spcAft>
              <a:buClr>
                <a:srgbClr val="000000"/>
              </a:buClr>
              <a:buSzPts val="4800"/>
              <a:buFont typeface="Arial"/>
              <a:buNone/>
            </a:pPr>
            <a:r>
              <a:t/>
            </a:r>
            <a:endParaRPr b="0" i="0" sz="3600" u="none" cap="none" strike="noStrike">
              <a:solidFill>
                <a:schemeClr val="lt1"/>
              </a:solidFill>
              <a:latin typeface="Calibri"/>
              <a:ea typeface="Calibri"/>
              <a:cs typeface="Calibri"/>
              <a:sym typeface="Calibri"/>
            </a:endParaRPr>
          </a:p>
        </p:txBody>
      </p:sp>
      <p:sp>
        <p:nvSpPr>
          <p:cNvPr id="41" name="Google Shape;41;g25fd88a433f_0_134"/>
          <p:cNvSpPr/>
          <p:nvPr/>
        </p:nvSpPr>
        <p:spPr>
          <a:xfrm>
            <a:off x="0" y="0"/>
            <a:ext cx="171900" cy="13716000"/>
          </a:xfrm>
          <a:prstGeom prst="rect">
            <a:avLst/>
          </a:prstGeom>
          <a:solidFill>
            <a:schemeClr val="accent5"/>
          </a:solidFill>
          <a:ln>
            <a:noFill/>
          </a:ln>
        </p:spPr>
        <p:txBody>
          <a:bodyPr anchorCtr="0" anchor="ctr" bIns="91400" lIns="182800" spcFirstLastPara="1" rIns="182800" wrap="square" tIns="91400">
            <a:noAutofit/>
          </a:bodyPr>
          <a:lstStyle/>
          <a:p>
            <a:pPr indent="0" lvl="0" marL="0" marR="0" rtl="0" algn="ctr">
              <a:lnSpc>
                <a:spcPct val="100000"/>
              </a:lnSpc>
              <a:spcBef>
                <a:spcPts val="0"/>
              </a:spcBef>
              <a:spcAft>
                <a:spcPts val="0"/>
              </a:spcAft>
              <a:buClr>
                <a:srgbClr val="000000"/>
              </a:buClr>
              <a:buSzPts val="4800"/>
              <a:buFont typeface="Arial"/>
              <a:buNone/>
            </a:pPr>
            <a:r>
              <a:t/>
            </a:r>
            <a:endParaRPr b="0" i="0" sz="3600" u="none" cap="none" strike="noStrike">
              <a:solidFill>
                <a:schemeClr val="lt1"/>
              </a:solidFill>
              <a:latin typeface="Calibri"/>
              <a:ea typeface="Calibri"/>
              <a:cs typeface="Calibri"/>
              <a:sym typeface="Calibri"/>
            </a:endParaRPr>
          </a:p>
        </p:txBody>
      </p:sp>
      <p:pic>
        <p:nvPicPr>
          <p:cNvPr id="42" name="Google Shape;42;g25fd88a433f_0_134"/>
          <p:cNvPicPr preferRelativeResize="0"/>
          <p:nvPr/>
        </p:nvPicPr>
        <p:blipFill rotWithShape="1">
          <a:blip r:embed="rId2">
            <a:alphaModFix/>
          </a:blip>
          <a:srcRect b="0" l="0" r="0" t="0"/>
          <a:stretch/>
        </p:blipFill>
        <p:spPr>
          <a:xfrm>
            <a:off x="22584000" y="0"/>
            <a:ext cx="1800000" cy="1800000"/>
          </a:xfrm>
          <a:prstGeom prst="rect">
            <a:avLst/>
          </a:prstGeom>
          <a:noFill/>
          <a:ln>
            <a:noFill/>
          </a:ln>
        </p:spPr>
      </p:pic>
      <p:sp>
        <p:nvSpPr>
          <p:cNvPr id="43" name="Google Shape;43;g25fd88a433f_0_134"/>
          <p:cNvSpPr txBox="1"/>
          <p:nvPr>
            <p:ph idx="1" type="body"/>
          </p:nvPr>
        </p:nvSpPr>
        <p:spPr>
          <a:xfrm>
            <a:off x="720000" y="720000"/>
            <a:ext cx="20926500" cy="1406400"/>
          </a:xfrm>
          <a:prstGeom prst="rect">
            <a:avLst/>
          </a:prstGeom>
          <a:noFill/>
          <a:ln>
            <a:noFill/>
          </a:ln>
        </p:spPr>
        <p:txBody>
          <a:bodyPr anchorCtr="0" anchor="t" bIns="121875" lIns="243800" spcFirstLastPara="1" rIns="243800" wrap="square" tIns="121875">
            <a:spAutoFit/>
          </a:bodyPr>
          <a:lstStyle>
            <a:lvl1pPr indent="-228600" lvl="0" marL="457200" rtl="0" algn="l">
              <a:lnSpc>
                <a:spcPct val="90000"/>
              </a:lnSpc>
              <a:spcBef>
                <a:spcPts val="2000"/>
              </a:spcBef>
              <a:spcAft>
                <a:spcPts val="0"/>
              </a:spcAft>
              <a:buClr>
                <a:schemeClr val="accent1"/>
              </a:buClr>
              <a:buSzPts val="8500"/>
              <a:buNone/>
              <a:defRPr sz="6400">
                <a:solidFill>
                  <a:schemeClr val="accent1"/>
                </a:solidFill>
                <a:latin typeface="Mulish SemiBold"/>
                <a:ea typeface="Mulish SemiBold"/>
                <a:cs typeface="Mulish SemiBold"/>
                <a:sym typeface="Mulish SemiBold"/>
              </a:defRPr>
            </a:lvl1pPr>
            <a:lvl2pPr indent="-533400" lvl="1" marL="914400" rtl="0" algn="l">
              <a:lnSpc>
                <a:spcPct val="90000"/>
              </a:lnSpc>
              <a:spcBef>
                <a:spcPts val="1000"/>
              </a:spcBef>
              <a:spcAft>
                <a:spcPts val="0"/>
              </a:spcAft>
              <a:buClr>
                <a:schemeClr val="dk1"/>
              </a:buClr>
              <a:buSzPts val="4800"/>
              <a:buChar char="•"/>
              <a:defRPr/>
            </a:lvl2pPr>
            <a:lvl3pPr indent="-533400" lvl="2" marL="1371600" rtl="0" algn="l">
              <a:lnSpc>
                <a:spcPct val="90000"/>
              </a:lnSpc>
              <a:spcBef>
                <a:spcPts val="1000"/>
              </a:spcBef>
              <a:spcAft>
                <a:spcPts val="0"/>
              </a:spcAft>
              <a:buClr>
                <a:schemeClr val="dk1"/>
              </a:buClr>
              <a:buSzPts val="4800"/>
              <a:buChar char="•"/>
              <a:defRPr/>
            </a:lvl3pPr>
            <a:lvl4pPr indent="-533400" lvl="3" marL="1828800" rtl="0" algn="l">
              <a:lnSpc>
                <a:spcPct val="90000"/>
              </a:lnSpc>
              <a:spcBef>
                <a:spcPts val="1000"/>
              </a:spcBef>
              <a:spcAft>
                <a:spcPts val="0"/>
              </a:spcAft>
              <a:buClr>
                <a:schemeClr val="dk1"/>
              </a:buClr>
              <a:buSzPts val="4800"/>
              <a:buChar char="•"/>
              <a:defRPr/>
            </a:lvl4pPr>
            <a:lvl5pPr indent="-533400" lvl="4" marL="2286000" rtl="0" algn="l">
              <a:lnSpc>
                <a:spcPct val="90000"/>
              </a:lnSpc>
              <a:spcBef>
                <a:spcPts val="1000"/>
              </a:spcBef>
              <a:spcAft>
                <a:spcPts val="0"/>
              </a:spcAft>
              <a:buClr>
                <a:schemeClr val="dk1"/>
              </a:buClr>
              <a:buSzPts val="4800"/>
              <a:buChar char="•"/>
              <a:defRPr/>
            </a:lvl5pPr>
            <a:lvl6pPr indent="-533400" lvl="5" marL="2743200" rtl="0" algn="l">
              <a:lnSpc>
                <a:spcPct val="90000"/>
              </a:lnSpc>
              <a:spcBef>
                <a:spcPts val="1000"/>
              </a:spcBef>
              <a:spcAft>
                <a:spcPts val="0"/>
              </a:spcAft>
              <a:buClr>
                <a:schemeClr val="dk1"/>
              </a:buClr>
              <a:buSzPts val="4800"/>
              <a:buChar char="•"/>
              <a:defRPr/>
            </a:lvl6pPr>
            <a:lvl7pPr indent="-533400" lvl="6" marL="3200400" rtl="0" algn="l">
              <a:lnSpc>
                <a:spcPct val="90000"/>
              </a:lnSpc>
              <a:spcBef>
                <a:spcPts val="1000"/>
              </a:spcBef>
              <a:spcAft>
                <a:spcPts val="0"/>
              </a:spcAft>
              <a:buClr>
                <a:schemeClr val="dk1"/>
              </a:buClr>
              <a:buSzPts val="4800"/>
              <a:buChar char="•"/>
              <a:defRPr/>
            </a:lvl7pPr>
            <a:lvl8pPr indent="-533400" lvl="7" marL="3657600" rtl="0" algn="l">
              <a:lnSpc>
                <a:spcPct val="90000"/>
              </a:lnSpc>
              <a:spcBef>
                <a:spcPts val="1000"/>
              </a:spcBef>
              <a:spcAft>
                <a:spcPts val="0"/>
              </a:spcAft>
              <a:buClr>
                <a:schemeClr val="dk1"/>
              </a:buClr>
              <a:buSzPts val="4800"/>
              <a:buChar char="•"/>
              <a:defRPr/>
            </a:lvl8pPr>
            <a:lvl9pPr indent="-533400" lvl="8" marL="4114800" rtl="0" algn="l">
              <a:lnSpc>
                <a:spcPct val="90000"/>
              </a:lnSpc>
              <a:spcBef>
                <a:spcPts val="1000"/>
              </a:spcBef>
              <a:spcAft>
                <a:spcPts val="0"/>
              </a:spcAft>
              <a:buClr>
                <a:schemeClr val="dk1"/>
              </a:buClr>
              <a:buSzPts val="4800"/>
              <a:buChar char="•"/>
              <a:defRPr/>
            </a:lvl9pPr>
          </a:lstStyle>
          <a:p/>
        </p:txBody>
      </p:sp>
      <p:sp>
        <p:nvSpPr>
          <p:cNvPr id="44" name="Google Shape;44;g25fd88a433f_0_134"/>
          <p:cNvSpPr txBox="1"/>
          <p:nvPr>
            <p:ph idx="2" type="body"/>
          </p:nvPr>
        </p:nvSpPr>
        <p:spPr>
          <a:xfrm>
            <a:off x="720000" y="2028848"/>
            <a:ext cx="20926500" cy="10404000"/>
          </a:xfrm>
          <a:prstGeom prst="rect">
            <a:avLst/>
          </a:prstGeom>
          <a:noFill/>
          <a:ln>
            <a:noFill/>
          </a:ln>
        </p:spPr>
        <p:txBody>
          <a:bodyPr anchorCtr="0" anchor="t" bIns="121875" lIns="243800" spcFirstLastPara="1" rIns="243800" wrap="square" tIns="121875">
            <a:normAutofit/>
          </a:bodyPr>
          <a:lstStyle>
            <a:lvl1pPr indent="-704850" lvl="0" marL="457200" rtl="0" algn="l">
              <a:lnSpc>
                <a:spcPct val="90000"/>
              </a:lnSpc>
              <a:spcBef>
                <a:spcPts val="2000"/>
              </a:spcBef>
              <a:spcAft>
                <a:spcPts val="0"/>
              </a:spcAft>
              <a:buClr>
                <a:schemeClr val="dk2"/>
              </a:buClr>
              <a:buSzPts val="7500"/>
              <a:buChar char="•"/>
              <a:defRPr>
                <a:latin typeface="Mulish"/>
                <a:ea typeface="Mulish"/>
                <a:cs typeface="Mulish"/>
                <a:sym typeface="Mulish"/>
              </a:defRPr>
            </a:lvl1pPr>
            <a:lvl2pPr indent="-635000" lvl="1" marL="914400" rtl="0" algn="l">
              <a:lnSpc>
                <a:spcPct val="90000"/>
              </a:lnSpc>
              <a:spcBef>
                <a:spcPts val="1000"/>
              </a:spcBef>
              <a:spcAft>
                <a:spcPts val="0"/>
              </a:spcAft>
              <a:buClr>
                <a:schemeClr val="dk2"/>
              </a:buClr>
              <a:buSzPts val="6400"/>
              <a:buChar char="•"/>
              <a:defRPr>
                <a:latin typeface="Mulish"/>
                <a:ea typeface="Mulish"/>
                <a:cs typeface="Mulish"/>
                <a:sym typeface="Mulish"/>
              </a:defRPr>
            </a:lvl2pPr>
            <a:lvl3pPr indent="-565150" lvl="2" marL="1371600" rtl="0" algn="l">
              <a:lnSpc>
                <a:spcPct val="90000"/>
              </a:lnSpc>
              <a:spcBef>
                <a:spcPts val="1000"/>
              </a:spcBef>
              <a:spcAft>
                <a:spcPts val="0"/>
              </a:spcAft>
              <a:buClr>
                <a:schemeClr val="dk2"/>
              </a:buClr>
              <a:buSzPts val="5300"/>
              <a:buChar char="•"/>
              <a:defRPr>
                <a:latin typeface="Mulish"/>
                <a:ea typeface="Mulish"/>
                <a:cs typeface="Mulish"/>
                <a:sym typeface="Mulish"/>
              </a:defRPr>
            </a:lvl3pPr>
            <a:lvl4pPr indent="-533400" lvl="3" marL="1828800" rtl="0" algn="l">
              <a:lnSpc>
                <a:spcPct val="90000"/>
              </a:lnSpc>
              <a:spcBef>
                <a:spcPts val="1000"/>
              </a:spcBef>
              <a:spcAft>
                <a:spcPts val="0"/>
              </a:spcAft>
              <a:buClr>
                <a:schemeClr val="dk2"/>
              </a:buClr>
              <a:buSzPts val="4800"/>
              <a:buChar char="•"/>
              <a:defRPr>
                <a:latin typeface="Mulish"/>
                <a:ea typeface="Mulish"/>
                <a:cs typeface="Mulish"/>
                <a:sym typeface="Mulish"/>
              </a:defRPr>
            </a:lvl4pPr>
            <a:lvl5pPr indent="-533400" lvl="4" marL="2286000" rtl="0" algn="l">
              <a:lnSpc>
                <a:spcPct val="90000"/>
              </a:lnSpc>
              <a:spcBef>
                <a:spcPts val="1000"/>
              </a:spcBef>
              <a:spcAft>
                <a:spcPts val="0"/>
              </a:spcAft>
              <a:buClr>
                <a:schemeClr val="dk2"/>
              </a:buClr>
              <a:buSzPts val="4800"/>
              <a:buChar char="•"/>
              <a:defRPr>
                <a:latin typeface="Mulish"/>
                <a:ea typeface="Mulish"/>
                <a:cs typeface="Mulish"/>
                <a:sym typeface="Mulish"/>
              </a:defRPr>
            </a:lvl5pPr>
            <a:lvl6pPr indent="-533400" lvl="5" marL="2743200" rtl="0" algn="l">
              <a:lnSpc>
                <a:spcPct val="90000"/>
              </a:lnSpc>
              <a:spcBef>
                <a:spcPts val="1000"/>
              </a:spcBef>
              <a:spcAft>
                <a:spcPts val="0"/>
              </a:spcAft>
              <a:buClr>
                <a:schemeClr val="dk1"/>
              </a:buClr>
              <a:buSzPts val="4800"/>
              <a:buChar char="•"/>
              <a:defRPr/>
            </a:lvl6pPr>
            <a:lvl7pPr indent="-533400" lvl="6" marL="3200400" rtl="0" algn="l">
              <a:lnSpc>
                <a:spcPct val="90000"/>
              </a:lnSpc>
              <a:spcBef>
                <a:spcPts val="1000"/>
              </a:spcBef>
              <a:spcAft>
                <a:spcPts val="0"/>
              </a:spcAft>
              <a:buClr>
                <a:schemeClr val="dk1"/>
              </a:buClr>
              <a:buSzPts val="4800"/>
              <a:buChar char="•"/>
              <a:defRPr/>
            </a:lvl7pPr>
            <a:lvl8pPr indent="-533400" lvl="7" marL="3657600" rtl="0" algn="l">
              <a:lnSpc>
                <a:spcPct val="90000"/>
              </a:lnSpc>
              <a:spcBef>
                <a:spcPts val="1000"/>
              </a:spcBef>
              <a:spcAft>
                <a:spcPts val="0"/>
              </a:spcAft>
              <a:buClr>
                <a:schemeClr val="dk1"/>
              </a:buClr>
              <a:buSzPts val="4800"/>
              <a:buChar char="•"/>
              <a:defRPr/>
            </a:lvl8pPr>
            <a:lvl9pPr indent="-533400" lvl="8" marL="4114800" rtl="0" algn="l">
              <a:lnSpc>
                <a:spcPct val="90000"/>
              </a:lnSpc>
              <a:spcBef>
                <a:spcPts val="1000"/>
              </a:spcBef>
              <a:spcAft>
                <a:spcPts val="0"/>
              </a:spcAft>
              <a:buClr>
                <a:schemeClr val="dk1"/>
              </a:buClr>
              <a:buSzPts val="4800"/>
              <a:buChar char="•"/>
              <a:defRPr/>
            </a:lvl9pPr>
          </a:lstStyle>
          <a:p/>
        </p:txBody>
      </p:sp>
      <p:sp>
        <p:nvSpPr>
          <p:cNvPr id="45" name="Google Shape;45;g25fd88a433f_0_134"/>
          <p:cNvSpPr txBox="1"/>
          <p:nvPr>
            <p:ph idx="3" type="body"/>
          </p:nvPr>
        </p:nvSpPr>
        <p:spPr>
          <a:xfrm>
            <a:off x="720000" y="12821648"/>
            <a:ext cx="20926500" cy="525600"/>
          </a:xfrm>
          <a:prstGeom prst="rect">
            <a:avLst/>
          </a:prstGeom>
          <a:noFill/>
          <a:ln>
            <a:noFill/>
          </a:ln>
        </p:spPr>
        <p:txBody>
          <a:bodyPr anchorCtr="0" anchor="t" bIns="121875" lIns="243800" spcFirstLastPara="1" rIns="243800" wrap="square" tIns="121875">
            <a:normAutofit/>
          </a:bodyPr>
          <a:lstStyle>
            <a:lvl1pPr indent="-431800" lvl="0" marL="457200" rtl="0" algn="l">
              <a:lnSpc>
                <a:spcPct val="90000"/>
              </a:lnSpc>
              <a:spcBef>
                <a:spcPts val="2000"/>
              </a:spcBef>
              <a:spcAft>
                <a:spcPts val="0"/>
              </a:spcAft>
              <a:buClr>
                <a:schemeClr val="dk2"/>
              </a:buClr>
              <a:buSzPts val="3200"/>
              <a:buChar char="•"/>
              <a:defRPr sz="2400">
                <a:latin typeface="Mulish"/>
                <a:ea typeface="Mulish"/>
                <a:cs typeface="Mulish"/>
                <a:sym typeface="Mulish"/>
              </a:defRPr>
            </a:lvl1pPr>
            <a:lvl2pPr indent="-361950" lvl="1" marL="914400" rtl="0" algn="l">
              <a:lnSpc>
                <a:spcPct val="90000"/>
              </a:lnSpc>
              <a:spcBef>
                <a:spcPts val="1000"/>
              </a:spcBef>
              <a:spcAft>
                <a:spcPts val="0"/>
              </a:spcAft>
              <a:buClr>
                <a:schemeClr val="dk2"/>
              </a:buClr>
              <a:buSzPts val="2100"/>
              <a:buChar char="•"/>
              <a:defRPr sz="1600">
                <a:latin typeface="Mulish"/>
                <a:ea typeface="Mulish"/>
                <a:cs typeface="Mulish"/>
                <a:sym typeface="Mulish"/>
              </a:defRPr>
            </a:lvl2pPr>
            <a:lvl3pPr indent="-298450" lvl="2" marL="1371600" rtl="0" algn="l">
              <a:lnSpc>
                <a:spcPct val="90000"/>
              </a:lnSpc>
              <a:spcBef>
                <a:spcPts val="1000"/>
              </a:spcBef>
              <a:spcAft>
                <a:spcPts val="0"/>
              </a:spcAft>
              <a:buClr>
                <a:schemeClr val="dk2"/>
              </a:buClr>
              <a:buSzPts val="1100"/>
              <a:buChar char="•"/>
              <a:defRPr sz="800">
                <a:latin typeface="Mulish"/>
                <a:ea typeface="Mulish"/>
                <a:cs typeface="Mulish"/>
                <a:sym typeface="Mulish"/>
              </a:defRPr>
            </a:lvl3pPr>
            <a:lvl4pPr indent="-260350" lvl="3" marL="1828800" rtl="0" algn="l">
              <a:lnSpc>
                <a:spcPct val="90000"/>
              </a:lnSpc>
              <a:spcBef>
                <a:spcPts val="1000"/>
              </a:spcBef>
              <a:spcAft>
                <a:spcPts val="0"/>
              </a:spcAft>
              <a:buClr>
                <a:schemeClr val="dk2"/>
              </a:buClr>
              <a:buSzPts val="500"/>
              <a:buChar char="•"/>
              <a:defRPr sz="400">
                <a:latin typeface="Mulish"/>
                <a:ea typeface="Mulish"/>
                <a:cs typeface="Mulish"/>
                <a:sym typeface="Mulish"/>
              </a:defRPr>
            </a:lvl4pPr>
            <a:lvl5pPr indent="-260350" lvl="4" marL="2286000" rtl="0" algn="l">
              <a:lnSpc>
                <a:spcPct val="90000"/>
              </a:lnSpc>
              <a:spcBef>
                <a:spcPts val="1000"/>
              </a:spcBef>
              <a:spcAft>
                <a:spcPts val="0"/>
              </a:spcAft>
              <a:buClr>
                <a:schemeClr val="dk2"/>
              </a:buClr>
              <a:buSzPts val="500"/>
              <a:buChar char="•"/>
              <a:defRPr sz="400">
                <a:latin typeface="Mulish"/>
                <a:ea typeface="Mulish"/>
                <a:cs typeface="Mulish"/>
                <a:sym typeface="Mulish"/>
              </a:defRPr>
            </a:lvl5pPr>
            <a:lvl6pPr indent="-260350" lvl="5" marL="2743200" rtl="0" algn="l">
              <a:lnSpc>
                <a:spcPct val="90000"/>
              </a:lnSpc>
              <a:spcBef>
                <a:spcPts val="1000"/>
              </a:spcBef>
              <a:spcAft>
                <a:spcPts val="0"/>
              </a:spcAft>
              <a:buClr>
                <a:schemeClr val="dk1"/>
              </a:buClr>
              <a:buSzPts val="500"/>
              <a:buChar char="•"/>
              <a:defRPr sz="400"/>
            </a:lvl6pPr>
            <a:lvl7pPr indent="-260350" lvl="6" marL="3200400" rtl="0" algn="l">
              <a:lnSpc>
                <a:spcPct val="90000"/>
              </a:lnSpc>
              <a:spcBef>
                <a:spcPts val="1000"/>
              </a:spcBef>
              <a:spcAft>
                <a:spcPts val="0"/>
              </a:spcAft>
              <a:buClr>
                <a:schemeClr val="dk1"/>
              </a:buClr>
              <a:buSzPts val="500"/>
              <a:buChar char="•"/>
              <a:defRPr sz="400"/>
            </a:lvl7pPr>
            <a:lvl8pPr indent="-260350" lvl="7" marL="3657600" rtl="0" algn="l">
              <a:lnSpc>
                <a:spcPct val="90000"/>
              </a:lnSpc>
              <a:spcBef>
                <a:spcPts val="1000"/>
              </a:spcBef>
              <a:spcAft>
                <a:spcPts val="0"/>
              </a:spcAft>
              <a:buClr>
                <a:schemeClr val="dk1"/>
              </a:buClr>
              <a:buSzPts val="500"/>
              <a:buChar char="•"/>
              <a:defRPr sz="400"/>
            </a:lvl8pPr>
            <a:lvl9pPr indent="-260350" lvl="8" marL="4114800" rtl="0" algn="l">
              <a:lnSpc>
                <a:spcPct val="90000"/>
              </a:lnSpc>
              <a:spcBef>
                <a:spcPts val="1000"/>
              </a:spcBef>
              <a:spcAft>
                <a:spcPts val="0"/>
              </a:spcAft>
              <a:buClr>
                <a:schemeClr val="dk1"/>
              </a:buClr>
              <a:buSzPts val="500"/>
              <a:buChar char="•"/>
              <a:defRPr sz="400"/>
            </a:lvl9pPr>
          </a:lstStyle>
          <a:p/>
        </p:txBody>
      </p:sp>
      <p:sp>
        <p:nvSpPr>
          <p:cNvPr id="46" name="Google Shape;46;g25fd88a433f_0_134"/>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lvl1pPr lvl="0">
              <a:buNone/>
              <a:defRPr>
                <a:solidFill>
                  <a:schemeClr val="accent1"/>
                </a:solidFill>
                <a:latin typeface="Mulish SemiBold"/>
                <a:ea typeface="Mulish SemiBold"/>
                <a:cs typeface="Mulish SemiBold"/>
                <a:sym typeface="Mulish SemiBold"/>
              </a:defRPr>
            </a:lvl1pPr>
            <a:lvl2pPr lvl="1">
              <a:buNone/>
              <a:defRPr>
                <a:solidFill>
                  <a:schemeClr val="accent1"/>
                </a:solidFill>
                <a:latin typeface="Mulish SemiBold"/>
                <a:ea typeface="Mulish SemiBold"/>
                <a:cs typeface="Mulish SemiBold"/>
                <a:sym typeface="Mulish SemiBold"/>
              </a:defRPr>
            </a:lvl2pPr>
            <a:lvl3pPr lvl="2">
              <a:buNone/>
              <a:defRPr>
                <a:solidFill>
                  <a:schemeClr val="accent1"/>
                </a:solidFill>
                <a:latin typeface="Mulish SemiBold"/>
                <a:ea typeface="Mulish SemiBold"/>
                <a:cs typeface="Mulish SemiBold"/>
                <a:sym typeface="Mulish SemiBold"/>
              </a:defRPr>
            </a:lvl3pPr>
            <a:lvl4pPr lvl="3">
              <a:buNone/>
              <a:defRPr>
                <a:solidFill>
                  <a:schemeClr val="accent1"/>
                </a:solidFill>
                <a:latin typeface="Mulish SemiBold"/>
                <a:ea typeface="Mulish SemiBold"/>
                <a:cs typeface="Mulish SemiBold"/>
                <a:sym typeface="Mulish SemiBold"/>
              </a:defRPr>
            </a:lvl4pPr>
            <a:lvl5pPr lvl="4">
              <a:buNone/>
              <a:defRPr>
                <a:solidFill>
                  <a:schemeClr val="accent1"/>
                </a:solidFill>
                <a:latin typeface="Mulish SemiBold"/>
                <a:ea typeface="Mulish SemiBold"/>
                <a:cs typeface="Mulish SemiBold"/>
                <a:sym typeface="Mulish SemiBold"/>
              </a:defRPr>
            </a:lvl5pPr>
            <a:lvl6pPr lvl="5">
              <a:buNone/>
              <a:defRPr>
                <a:solidFill>
                  <a:schemeClr val="accent1"/>
                </a:solidFill>
                <a:latin typeface="Mulish SemiBold"/>
                <a:ea typeface="Mulish SemiBold"/>
                <a:cs typeface="Mulish SemiBold"/>
                <a:sym typeface="Mulish SemiBold"/>
              </a:defRPr>
            </a:lvl6pPr>
            <a:lvl7pPr lvl="6">
              <a:buNone/>
              <a:defRPr>
                <a:solidFill>
                  <a:schemeClr val="accent1"/>
                </a:solidFill>
                <a:latin typeface="Mulish SemiBold"/>
                <a:ea typeface="Mulish SemiBold"/>
                <a:cs typeface="Mulish SemiBold"/>
                <a:sym typeface="Mulish SemiBold"/>
              </a:defRPr>
            </a:lvl7pPr>
            <a:lvl8pPr lvl="7">
              <a:buNone/>
              <a:defRPr>
                <a:solidFill>
                  <a:schemeClr val="accent1"/>
                </a:solidFill>
                <a:latin typeface="Mulish SemiBold"/>
                <a:ea typeface="Mulish SemiBold"/>
                <a:cs typeface="Mulish SemiBold"/>
                <a:sym typeface="Mulish SemiBold"/>
              </a:defRPr>
            </a:lvl8pPr>
            <a:lvl9pPr lvl="8">
              <a:buNone/>
              <a:defRPr>
                <a:solidFill>
                  <a:schemeClr val="accent1"/>
                </a:solidFill>
                <a:latin typeface="Mulish SemiBold"/>
                <a:ea typeface="Mulish SemiBold"/>
                <a:cs typeface="Mulish SemiBold"/>
                <a:sym typeface="Mulish SemiBold"/>
              </a:defRPr>
            </a:lvl9p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extLst>
    <p:ext uri="{DCECCB84-F9BA-43D5-87BE-67443E8EF086}">
      <p15:sldGuideLst>
        <p15:guide id="1" orient="horz" pos="5760">
          <p15:clr>
            <a:srgbClr val="FBAE40"/>
          </p15:clr>
        </p15:guide>
        <p15:guide id="2" pos="10240">
          <p15:clr>
            <a:srgbClr val="FBAE40"/>
          </p15:clr>
        </p15:guide>
      </p15:sldGuideLst>
    </p:ext>
  </p:extLst>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2.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1.xml"/><Relationship Id="rId11" Type="http://schemas.openxmlformats.org/officeDocument/2006/relationships/slideLayout" Target="../slideLayouts/slideLayout22.xml"/><Relationship Id="rId22" Type="http://schemas.openxmlformats.org/officeDocument/2006/relationships/slideLayout" Target="../slideLayouts/slideLayout33.xml"/><Relationship Id="rId10" Type="http://schemas.openxmlformats.org/officeDocument/2006/relationships/slideLayout" Target="../slideLayouts/slideLayout21.xml"/><Relationship Id="rId21" Type="http://schemas.openxmlformats.org/officeDocument/2006/relationships/slideLayout" Target="../slideLayouts/slideLayout32.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23" Type="http://schemas.openxmlformats.org/officeDocument/2006/relationships/theme" Target="../theme/theme1.xml"/><Relationship Id="rId1" Type="http://schemas.openxmlformats.org/officeDocument/2006/relationships/image" Target="../media/image12.png"/><Relationship Id="rId2" Type="http://schemas.openxmlformats.org/officeDocument/2006/relationships/image" Target="../media/image17.png"/><Relationship Id="rId3" Type="http://schemas.openxmlformats.org/officeDocument/2006/relationships/image" Target="../media/image16.png"/><Relationship Id="rId4" Type="http://schemas.openxmlformats.org/officeDocument/2006/relationships/image" Target="../media/image13.png"/><Relationship Id="rId9" Type="http://schemas.openxmlformats.org/officeDocument/2006/relationships/slideLayout" Target="../slideLayouts/slideLayout20.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5" Type="http://schemas.openxmlformats.org/officeDocument/2006/relationships/image" Target="../media/image14.png"/><Relationship Id="rId19" Type="http://schemas.openxmlformats.org/officeDocument/2006/relationships/slideLayout" Target="../slideLayouts/slideLayout30.xml"/><Relationship Id="rId6" Type="http://schemas.openxmlformats.org/officeDocument/2006/relationships/slideLayout" Target="../slideLayouts/slideLayout17.xml"/><Relationship Id="rId18" Type="http://schemas.openxmlformats.org/officeDocument/2006/relationships/slideLayout" Target="../slideLayouts/slideLayout29.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41"/>
          <p:cNvSpPr txBox="1"/>
          <p:nvPr>
            <p:ph type="title"/>
          </p:nvPr>
        </p:nvSpPr>
        <p:spPr>
          <a:xfrm>
            <a:off x="4833937" y="2303859"/>
            <a:ext cx="14716126" cy="4643438"/>
          </a:xfrm>
          <a:prstGeom prst="rect">
            <a:avLst/>
          </a:prstGeom>
          <a:noFill/>
          <a:ln>
            <a:noFill/>
          </a:ln>
        </p:spPr>
        <p:txBody>
          <a:bodyPr anchorCtr="0" anchor="b" bIns="71425" lIns="71425" spcFirstLastPara="1" rIns="71425" wrap="square" tIns="71425">
            <a:normAutofit/>
          </a:bodyPr>
          <a:lstStyle>
            <a:lvl1pPr lvl="0" marR="0" rtl="0" algn="l">
              <a:lnSpc>
                <a:spcPct val="140000"/>
              </a:lnSpc>
              <a:spcBef>
                <a:spcPts val="0"/>
              </a:spcBef>
              <a:spcAft>
                <a:spcPts val="0"/>
              </a:spcAft>
              <a:buClr>
                <a:schemeClr val="dk1"/>
              </a:buClr>
              <a:buSzPts val="2400"/>
              <a:buFont typeface="Mulish"/>
              <a:buNone/>
              <a:defRPr b="0" i="0" sz="2400" u="none" cap="none" strike="noStrike">
                <a:solidFill>
                  <a:schemeClr val="dk1"/>
                </a:solidFill>
                <a:latin typeface="Mulish"/>
                <a:ea typeface="Mulish"/>
                <a:cs typeface="Mulish"/>
                <a:sym typeface="Mulish"/>
              </a:defRPr>
            </a:lvl1pPr>
            <a:lvl2pPr lvl="1"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2pPr>
            <a:lvl3pPr lvl="2"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3pPr>
            <a:lvl4pPr lvl="3"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4pPr>
            <a:lvl5pPr lvl="4"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5pPr>
            <a:lvl6pPr lvl="5"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6pPr>
            <a:lvl7pPr lvl="6"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7pPr>
            <a:lvl8pPr lvl="7"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8pPr>
            <a:lvl9pPr lvl="8"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9pPr>
          </a:lstStyle>
          <a:p/>
        </p:txBody>
      </p:sp>
      <p:sp>
        <p:nvSpPr>
          <p:cNvPr id="7" name="Google Shape;7;p41"/>
          <p:cNvSpPr txBox="1"/>
          <p:nvPr>
            <p:ph idx="1" type="body"/>
          </p:nvPr>
        </p:nvSpPr>
        <p:spPr>
          <a:xfrm>
            <a:off x="4833937" y="7090171"/>
            <a:ext cx="14716126" cy="1589486"/>
          </a:xfrm>
          <a:prstGeom prst="rect">
            <a:avLst/>
          </a:prstGeom>
          <a:noFill/>
          <a:ln>
            <a:noFill/>
          </a:ln>
        </p:spPr>
        <p:txBody>
          <a:bodyPr anchorCtr="0" anchor="t" bIns="71425" lIns="71425" spcFirstLastPara="1" rIns="71425" wrap="square" tIns="71425">
            <a:normAutofit/>
          </a:bodyPr>
          <a:lstStyle>
            <a:lvl1pPr indent="-228600" lvl="0" marL="457200" marR="0" rtl="0" algn="l">
              <a:lnSpc>
                <a:spcPct val="140000"/>
              </a:lnSpc>
              <a:spcBef>
                <a:spcPts val="0"/>
              </a:spcBef>
              <a:spcAft>
                <a:spcPts val="0"/>
              </a:spcAft>
              <a:buClr>
                <a:schemeClr val="dk1"/>
              </a:buClr>
              <a:buSzPts val="2400"/>
              <a:buFont typeface="Mulish"/>
              <a:buNone/>
              <a:defRPr b="0" i="0" sz="2400" u="none" cap="none" strike="noStrike">
                <a:solidFill>
                  <a:schemeClr val="dk1"/>
                </a:solidFill>
                <a:latin typeface="Mulish"/>
                <a:ea typeface="Mulish"/>
                <a:cs typeface="Mulish"/>
                <a:sym typeface="Mulish"/>
              </a:defRPr>
            </a:lvl1pPr>
            <a:lvl2pPr indent="-228600" lvl="1" marL="914400" marR="0" rtl="0" algn="l">
              <a:lnSpc>
                <a:spcPct val="140000"/>
              </a:lnSpc>
              <a:spcBef>
                <a:spcPts val="0"/>
              </a:spcBef>
              <a:spcAft>
                <a:spcPts val="0"/>
              </a:spcAft>
              <a:buClr>
                <a:schemeClr val="dk1"/>
              </a:buClr>
              <a:buSzPts val="2400"/>
              <a:buFont typeface="Mulish"/>
              <a:buNone/>
              <a:defRPr b="0" i="0" sz="2400" u="none" cap="none" strike="noStrike">
                <a:solidFill>
                  <a:schemeClr val="dk1"/>
                </a:solidFill>
                <a:latin typeface="Mulish"/>
                <a:ea typeface="Mulish"/>
                <a:cs typeface="Mulish"/>
                <a:sym typeface="Mulish"/>
              </a:defRPr>
            </a:lvl2pPr>
            <a:lvl3pPr indent="-228600" lvl="2" marL="1371600" marR="0" rtl="0" algn="l">
              <a:lnSpc>
                <a:spcPct val="140000"/>
              </a:lnSpc>
              <a:spcBef>
                <a:spcPts val="0"/>
              </a:spcBef>
              <a:spcAft>
                <a:spcPts val="0"/>
              </a:spcAft>
              <a:buClr>
                <a:schemeClr val="dk1"/>
              </a:buClr>
              <a:buSzPts val="2400"/>
              <a:buFont typeface="Mulish"/>
              <a:buNone/>
              <a:defRPr b="0" i="0" sz="2400" u="none" cap="none" strike="noStrike">
                <a:solidFill>
                  <a:schemeClr val="dk1"/>
                </a:solidFill>
                <a:latin typeface="Mulish"/>
                <a:ea typeface="Mulish"/>
                <a:cs typeface="Mulish"/>
                <a:sym typeface="Mulish"/>
              </a:defRPr>
            </a:lvl3pPr>
            <a:lvl4pPr indent="-228600" lvl="3" marL="1828800" marR="0" rtl="0" algn="l">
              <a:lnSpc>
                <a:spcPct val="140000"/>
              </a:lnSpc>
              <a:spcBef>
                <a:spcPts val="0"/>
              </a:spcBef>
              <a:spcAft>
                <a:spcPts val="0"/>
              </a:spcAft>
              <a:buClr>
                <a:schemeClr val="dk1"/>
              </a:buClr>
              <a:buSzPts val="2400"/>
              <a:buFont typeface="Mulish"/>
              <a:buNone/>
              <a:defRPr b="0" i="0" sz="2400" u="none" cap="none" strike="noStrike">
                <a:solidFill>
                  <a:schemeClr val="dk1"/>
                </a:solidFill>
                <a:latin typeface="Mulish"/>
                <a:ea typeface="Mulish"/>
                <a:cs typeface="Mulish"/>
                <a:sym typeface="Mulish"/>
              </a:defRPr>
            </a:lvl4pPr>
            <a:lvl5pPr indent="-228600" lvl="4" marL="2286000" marR="0" rtl="0" algn="l">
              <a:lnSpc>
                <a:spcPct val="140000"/>
              </a:lnSpc>
              <a:spcBef>
                <a:spcPts val="0"/>
              </a:spcBef>
              <a:spcAft>
                <a:spcPts val="0"/>
              </a:spcAft>
              <a:buClr>
                <a:schemeClr val="dk1"/>
              </a:buClr>
              <a:buSzPts val="2400"/>
              <a:buFont typeface="Mulish"/>
              <a:buNone/>
              <a:defRPr b="0" i="0" sz="2400" u="none" cap="none" strike="noStrike">
                <a:solidFill>
                  <a:schemeClr val="dk1"/>
                </a:solidFill>
                <a:latin typeface="Mulish"/>
                <a:ea typeface="Mulish"/>
                <a:cs typeface="Mulish"/>
                <a:sym typeface="Mulish"/>
              </a:defRPr>
            </a:lvl5pPr>
            <a:lvl6pPr indent="-228600" lvl="5" marL="2743200"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6pPr>
            <a:lvl7pPr indent="-228600" lvl="6" marL="3200400"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7pPr>
            <a:lvl8pPr indent="-228600" lvl="7" marL="3657600"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8pPr>
            <a:lvl9pPr indent="-228600" lvl="8" marL="4114800" marR="0" rtl="0" algn="l">
              <a:lnSpc>
                <a:spcPct val="140000"/>
              </a:lnSpc>
              <a:spcBef>
                <a:spcPts val="0"/>
              </a:spcBef>
              <a:spcAft>
                <a:spcPts val="0"/>
              </a:spcAft>
              <a:buClr>
                <a:srgbClr val="656D78"/>
              </a:buClr>
              <a:buSzPts val="2400"/>
              <a:buFont typeface="Mulish"/>
              <a:buNone/>
              <a:defRPr b="0" i="0" sz="2400" u="none" cap="none" strike="noStrike">
                <a:solidFill>
                  <a:srgbClr val="656D78"/>
                </a:solidFill>
                <a:latin typeface="Mulish"/>
                <a:ea typeface="Mulish"/>
                <a:cs typeface="Mulish"/>
                <a:sym typeface="Mulish"/>
              </a:defRPr>
            </a:lvl9pPr>
          </a:lstStyle>
          <a:p/>
        </p:txBody>
      </p:sp>
      <p:sp>
        <p:nvSpPr>
          <p:cNvPr id="8" name="Google Shape;8;p41"/>
          <p:cNvSpPr txBox="1"/>
          <p:nvPr>
            <p:ph idx="12" type="sldNum"/>
          </p:nvPr>
        </p:nvSpPr>
        <p:spPr>
          <a:xfrm>
            <a:off x="22818090" y="12666269"/>
            <a:ext cx="1463100" cy="1050000"/>
          </a:xfrm>
          <a:prstGeom prst="rect">
            <a:avLst/>
          </a:prstGeom>
          <a:noFill/>
          <a:ln>
            <a:noFill/>
          </a:ln>
        </p:spPr>
        <p:txBody>
          <a:bodyPr anchorCtr="0" anchor="t" bIns="223475" lIns="223475" spcFirstLastPara="1" rIns="223475" wrap="square" tIns="223475">
            <a:noAutofit/>
          </a:bodyPr>
          <a:lstStyle>
            <a:lvl1pPr lvl="0" algn="r">
              <a:buNone/>
              <a:defRPr sz="3200">
                <a:solidFill>
                  <a:schemeClr val="dk1"/>
                </a:solidFill>
                <a:latin typeface="Mulish"/>
                <a:ea typeface="Mulish"/>
                <a:cs typeface="Mulish"/>
                <a:sym typeface="Mulish"/>
              </a:defRPr>
            </a:lvl1pPr>
            <a:lvl2pPr lvl="1" algn="r">
              <a:buNone/>
              <a:defRPr sz="3200">
                <a:solidFill>
                  <a:schemeClr val="dk1"/>
                </a:solidFill>
                <a:latin typeface="Mulish"/>
                <a:ea typeface="Mulish"/>
                <a:cs typeface="Mulish"/>
                <a:sym typeface="Mulish"/>
              </a:defRPr>
            </a:lvl2pPr>
            <a:lvl3pPr lvl="2" algn="r">
              <a:buNone/>
              <a:defRPr sz="3200">
                <a:solidFill>
                  <a:schemeClr val="dk1"/>
                </a:solidFill>
                <a:latin typeface="Mulish"/>
                <a:ea typeface="Mulish"/>
                <a:cs typeface="Mulish"/>
                <a:sym typeface="Mulish"/>
              </a:defRPr>
            </a:lvl3pPr>
            <a:lvl4pPr lvl="3" algn="r">
              <a:buNone/>
              <a:defRPr sz="3200">
                <a:solidFill>
                  <a:schemeClr val="dk1"/>
                </a:solidFill>
                <a:latin typeface="Mulish"/>
                <a:ea typeface="Mulish"/>
                <a:cs typeface="Mulish"/>
                <a:sym typeface="Mulish"/>
              </a:defRPr>
            </a:lvl4pPr>
            <a:lvl5pPr lvl="4" algn="r">
              <a:buNone/>
              <a:defRPr sz="3200">
                <a:solidFill>
                  <a:schemeClr val="dk1"/>
                </a:solidFill>
                <a:latin typeface="Mulish"/>
                <a:ea typeface="Mulish"/>
                <a:cs typeface="Mulish"/>
                <a:sym typeface="Mulish"/>
              </a:defRPr>
            </a:lvl5pPr>
            <a:lvl6pPr lvl="5" algn="r">
              <a:buNone/>
              <a:defRPr sz="3200">
                <a:solidFill>
                  <a:schemeClr val="dk1"/>
                </a:solidFill>
                <a:latin typeface="Mulish"/>
                <a:ea typeface="Mulish"/>
                <a:cs typeface="Mulish"/>
                <a:sym typeface="Mulish"/>
              </a:defRPr>
            </a:lvl6pPr>
            <a:lvl7pPr lvl="6" algn="r">
              <a:buNone/>
              <a:defRPr sz="3200">
                <a:solidFill>
                  <a:schemeClr val="dk1"/>
                </a:solidFill>
                <a:latin typeface="Mulish"/>
                <a:ea typeface="Mulish"/>
                <a:cs typeface="Mulish"/>
                <a:sym typeface="Mulish"/>
              </a:defRPr>
            </a:lvl7pPr>
            <a:lvl8pPr lvl="7" algn="r">
              <a:buNone/>
              <a:defRPr sz="3200">
                <a:solidFill>
                  <a:schemeClr val="dk1"/>
                </a:solidFill>
                <a:latin typeface="Mulish"/>
                <a:ea typeface="Mulish"/>
                <a:cs typeface="Mulish"/>
                <a:sym typeface="Mulish"/>
              </a:defRPr>
            </a:lvl8pPr>
            <a:lvl9pPr lvl="8" algn="r">
              <a:buNone/>
              <a:defRPr sz="3200">
                <a:solidFill>
                  <a:schemeClr val="dk1"/>
                </a:solidFill>
                <a:latin typeface="Mulish"/>
                <a:ea typeface="Mulish"/>
                <a:cs typeface="Mulish"/>
                <a:sym typeface="Mulish"/>
              </a:defRPr>
            </a:lvl9pPr>
          </a:lstStyle>
          <a:p>
            <a:pPr indent="0" lvl="0" marL="0" rtl="0" algn="r">
              <a:spcBef>
                <a:spcPts val="0"/>
              </a:spcBef>
              <a:spcAft>
                <a:spcPts val="0"/>
              </a:spcAft>
              <a:buNone/>
            </a:pPr>
            <a:fld id="{00000000-1234-1234-1234-123412341234}" type="slidenum">
              <a:rPr lang="de-DE"/>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9" name="Shape 79"/>
        <p:cNvGrpSpPr/>
        <p:nvPr/>
      </p:nvGrpSpPr>
      <p:grpSpPr>
        <a:xfrm>
          <a:off x="0" y="0"/>
          <a:ext cx="0" cy="0"/>
          <a:chOff x="0" y="0"/>
          <a:chExt cx="0" cy="0"/>
        </a:xfrm>
      </p:grpSpPr>
      <p:sp>
        <p:nvSpPr>
          <p:cNvPr id="80" name="Google Shape;80;g25fd88a433f_0_665"/>
          <p:cNvSpPr txBox="1"/>
          <p:nvPr>
            <p:ph type="title"/>
          </p:nvPr>
        </p:nvSpPr>
        <p:spPr>
          <a:xfrm>
            <a:off x="1676400" y="730250"/>
            <a:ext cx="21031200" cy="2651400"/>
          </a:xfrm>
          <a:prstGeom prst="rect">
            <a:avLst/>
          </a:prstGeom>
          <a:noFill/>
          <a:ln>
            <a:noFill/>
          </a:ln>
        </p:spPr>
        <p:txBody>
          <a:bodyPr anchorCtr="0" anchor="ctr" bIns="91400" lIns="182850" spcFirstLastPara="1" rIns="182850" wrap="square" tIns="91400">
            <a:normAutofit/>
          </a:bodyPr>
          <a:lstStyle>
            <a:lvl1pPr lvl="0" marR="0" rtl="0" algn="l">
              <a:lnSpc>
                <a:spcPct val="90000"/>
              </a:lnSpc>
              <a:spcBef>
                <a:spcPts val="0"/>
              </a:spcBef>
              <a:spcAft>
                <a:spcPts val="0"/>
              </a:spcAft>
              <a:buClr>
                <a:schemeClr val="dk1"/>
              </a:buClr>
              <a:buSzPts val="8800"/>
              <a:buFont typeface="Calibri"/>
              <a:buNone/>
              <a:defRPr b="0" i="0" sz="88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3600"/>
            </a:lvl2pPr>
            <a:lvl3pPr lvl="2" rtl="0">
              <a:spcBef>
                <a:spcPts val="0"/>
              </a:spcBef>
              <a:spcAft>
                <a:spcPts val="0"/>
              </a:spcAft>
              <a:buSzPts val="2800"/>
              <a:buNone/>
              <a:defRPr sz="3600"/>
            </a:lvl3pPr>
            <a:lvl4pPr lvl="3" rtl="0">
              <a:spcBef>
                <a:spcPts val="0"/>
              </a:spcBef>
              <a:spcAft>
                <a:spcPts val="0"/>
              </a:spcAft>
              <a:buSzPts val="2800"/>
              <a:buNone/>
              <a:defRPr sz="3600"/>
            </a:lvl4pPr>
            <a:lvl5pPr lvl="4" rtl="0">
              <a:spcBef>
                <a:spcPts val="0"/>
              </a:spcBef>
              <a:spcAft>
                <a:spcPts val="0"/>
              </a:spcAft>
              <a:buSzPts val="2800"/>
              <a:buNone/>
              <a:defRPr sz="3600"/>
            </a:lvl5pPr>
            <a:lvl6pPr lvl="5" rtl="0">
              <a:spcBef>
                <a:spcPts val="0"/>
              </a:spcBef>
              <a:spcAft>
                <a:spcPts val="0"/>
              </a:spcAft>
              <a:buSzPts val="2800"/>
              <a:buNone/>
              <a:defRPr sz="3600"/>
            </a:lvl6pPr>
            <a:lvl7pPr lvl="6" rtl="0">
              <a:spcBef>
                <a:spcPts val="0"/>
              </a:spcBef>
              <a:spcAft>
                <a:spcPts val="0"/>
              </a:spcAft>
              <a:buSzPts val="2800"/>
              <a:buNone/>
              <a:defRPr sz="3600"/>
            </a:lvl7pPr>
            <a:lvl8pPr lvl="7" rtl="0">
              <a:spcBef>
                <a:spcPts val="0"/>
              </a:spcBef>
              <a:spcAft>
                <a:spcPts val="0"/>
              </a:spcAft>
              <a:buSzPts val="2800"/>
              <a:buNone/>
              <a:defRPr sz="3600"/>
            </a:lvl8pPr>
            <a:lvl9pPr lvl="8" rtl="0">
              <a:spcBef>
                <a:spcPts val="0"/>
              </a:spcBef>
              <a:spcAft>
                <a:spcPts val="0"/>
              </a:spcAft>
              <a:buSzPts val="2800"/>
              <a:buNone/>
              <a:defRPr sz="3600"/>
            </a:lvl9pPr>
          </a:lstStyle>
          <a:p/>
        </p:txBody>
      </p:sp>
      <p:sp>
        <p:nvSpPr>
          <p:cNvPr id="81" name="Google Shape;81;g25fd88a433f_0_665"/>
          <p:cNvSpPr txBox="1"/>
          <p:nvPr>
            <p:ph idx="1" type="body"/>
          </p:nvPr>
        </p:nvSpPr>
        <p:spPr>
          <a:xfrm>
            <a:off x="1676400" y="3687462"/>
            <a:ext cx="21031200" cy="8702400"/>
          </a:xfrm>
          <a:prstGeom prst="rect">
            <a:avLst/>
          </a:prstGeom>
          <a:noFill/>
          <a:ln>
            <a:noFill/>
          </a:ln>
        </p:spPr>
        <p:txBody>
          <a:bodyPr anchorCtr="0" anchor="t" bIns="91400" lIns="182850" spcFirstLastPara="1" rIns="182850" wrap="square" tIns="91400">
            <a:normAutofit/>
          </a:bodyPr>
          <a:lstStyle>
            <a:lvl1pPr indent="-584200" lvl="0" marL="457200" marR="0" rtl="0" algn="l">
              <a:lnSpc>
                <a:spcPct val="90000"/>
              </a:lnSpc>
              <a:spcBef>
                <a:spcPts val="2000"/>
              </a:spcBef>
              <a:spcAft>
                <a:spcPts val="0"/>
              </a:spcAft>
              <a:buClr>
                <a:schemeClr val="dk1"/>
              </a:buClr>
              <a:buSzPts val="5600"/>
              <a:buFont typeface="Arial"/>
              <a:buChar char="•"/>
              <a:defRPr b="0" i="0" sz="5600" u="none" cap="none" strike="noStrike">
                <a:solidFill>
                  <a:schemeClr val="dk1"/>
                </a:solidFill>
                <a:latin typeface="Calibri"/>
                <a:ea typeface="Calibri"/>
                <a:cs typeface="Calibri"/>
                <a:sym typeface="Calibri"/>
              </a:defRPr>
            </a:lvl1pPr>
            <a:lvl2pPr indent="-533400" lvl="1" marL="914400" marR="0" rtl="0" algn="l">
              <a:lnSpc>
                <a:spcPct val="90000"/>
              </a:lnSpc>
              <a:spcBef>
                <a:spcPts val="1000"/>
              </a:spcBef>
              <a:spcAft>
                <a:spcPts val="0"/>
              </a:spcAft>
              <a:buClr>
                <a:schemeClr val="dk1"/>
              </a:buClr>
              <a:buSzPts val="4800"/>
              <a:buFont typeface="Arial"/>
              <a:buChar char="•"/>
              <a:defRPr b="0" i="0" sz="4800" u="none" cap="none" strike="noStrike">
                <a:solidFill>
                  <a:schemeClr val="dk1"/>
                </a:solidFill>
                <a:latin typeface="Calibri"/>
                <a:ea typeface="Calibri"/>
                <a:cs typeface="Calibri"/>
                <a:sym typeface="Calibri"/>
              </a:defRPr>
            </a:lvl2pPr>
            <a:lvl3pPr indent="-482600" lvl="2" marL="1371600" marR="0" rtl="0" algn="l">
              <a:lnSpc>
                <a:spcPct val="90000"/>
              </a:lnSpc>
              <a:spcBef>
                <a:spcPts val="1000"/>
              </a:spcBef>
              <a:spcAft>
                <a:spcPts val="0"/>
              </a:spcAft>
              <a:buClr>
                <a:schemeClr val="dk1"/>
              </a:buClr>
              <a:buSzPts val="4000"/>
              <a:buFont typeface="Arial"/>
              <a:buChar char="•"/>
              <a:defRPr b="0" i="0" sz="4000" u="none" cap="none" strike="noStrike">
                <a:solidFill>
                  <a:schemeClr val="dk1"/>
                </a:solidFill>
                <a:latin typeface="Calibri"/>
                <a:ea typeface="Calibri"/>
                <a:cs typeface="Calibri"/>
                <a:sym typeface="Calibri"/>
              </a:defRPr>
            </a:lvl3pPr>
            <a:lvl4pPr indent="-457200" lvl="3" marL="1828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4pPr>
            <a:lvl5pPr indent="-457200" lvl="4" marL="22860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5pPr>
            <a:lvl6pPr indent="-457200" lvl="5" marL="27432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6pPr>
            <a:lvl7pPr indent="-457200" lvl="6" marL="32004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7pPr>
            <a:lvl8pPr indent="-457200" lvl="7" marL="36576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8pPr>
            <a:lvl9pPr indent="-457200" lvl="8" marL="4114800" marR="0" rtl="0" algn="l">
              <a:lnSpc>
                <a:spcPct val="90000"/>
              </a:lnSpc>
              <a:spcBef>
                <a:spcPts val="1000"/>
              </a:spcBef>
              <a:spcAft>
                <a:spcPts val="0"/>
              </a:spcAft>
              <a:buClr>
                <a:schemeClr val="dk1"/>
              </a:buClr>
              <a:buSzPts val="3600"/>
              <a:buFont typeface="Arial"/>
              <a:buChar char="•"/>
              <a:defRPr b="0" i="0" sz="3600" u="none" cap="none" strike="noStrike">
                <a:solidFill>
                  <a:schemeClr val="dk1"/>
                </a:solidFill>
                <a:latin typeface="Calibri"/>
                <a:ea typeface="Calibri"/>
                <a:cs typeface="Calibri"/>
                <a:sym typeface="Calibri"/>
              </a:defRPr>
            </a:lvl9pPr>
          </a:lstStyle>
          <a:p/>
        </p:txBody>
      </p:sp>
      <p:pic>
        <p:nvPicPr>
          <p:cNvPr id="82" name="Google Shape;82;g25fd88a433f_0_665"/>
          <p:cNvPicPr preferRelativeResize="0"/>
          <p:nvPr/>
        </p:nvPicPr>
        <p:blipFill rotWithShape="1">
          <a:blip r:embed="rId1">
            <a:alphaModFix/>
          </a:blip>
          <a:srcRect b="0" l="0" r="0" t="0"/>
          <a:stretch/>
        </p:blipFill>
        <p:spPr>
          <a:xfrm>
            <a:off x="22249140" y="552450"/>
            <a:ext cx="1475178" cy="1495668"/>
          </a:xfrm>
          <a:prstGeom prst="rect">
            <a:avLst/>
          </a:prstGeom>
          <a:noFill/>
          <a:ln>
            <a:noFill/>
          </a:ln>
        </p:spPr>
      </p:pic>
      <p:sp>
        <p:nvSpPr>
          <p:cNvPr id="83" name="Google Shape;83;g25fd88a433f_0_665"/>
          <p:cNvSpPr txBox="1"/>
          <p:nvPr/>
        </p:nvSpPr>
        <p:spPr>
          <a:xfrm>
            <a:off x="246796" y="13063550"/>
            <a:ext cx="825600" cy="369300"/>
          </a:xfrm>
          <a:prstGeom prst="rect">
            <a:avLst/>
          </a:prstGeom>
          <a:noFill/>
          <a:ln>
            <a:noFill/>
          </a:ln>
        </p:spPr>
        <p:txBody>
          <a:bodyPr anchorCtr="0" anchor="t" bIns="0" lIns="182850" spcFirstLastPara="1" rIns="182850" wrap="square" tIns="0">
            <a:spAutoFit/>
          </a:bodyPr>
          <a:lstStyle/>
          <a:p>
            <a:pPr indent="0" lvl="0" marL="0" marR="0" rtl="0" algn="l">
              <a:spcBef>
                <a:spcPts val="0"/>
              </a:spcBef>
              <a:spcAft>
                <a:spcPts val="0"/>
              </a:spcAft>
              <a:buNone/>
            </a:pPr>
            <a:fld id="{00000000-1234-1234-1234-123412341234}" type="slidenum">
              <a:rPr b="0" i="0" lang="de-DE" sz="2400" u="none" cap="none" strike="noStrike">
                <a:solidFill>
                  <a:srgbClr val="747D74"/>
                </a:solidFill>
                <a:latin typeface="Arial"/>
                <a:ea typeface="Arial"/>
                <a:cs typeface="Arial"/>
                <a:sym typeface="Arial"/>
              </a:rPr>
              <a:t>‹#›</a:t>
            </a:fld>
            <a:endParaRPr b="0" i="0" sz="2400" u="none" cap="none" strike="noStrike">
              <a:solidFill>
                <a:srgbClr val="747D74"/>
              </a:solidFill>
              <a:latin typeface="Arial"/>
              <a:ea typeface="Arial"/>
              <a:cs typeface="Arial"/>
              <a:sym typeface="Arial"/>
            </a:endParaRPr>
          </a:p>
        </p:txBody>
      </p:sp>
      <p:grpSp>
        <p:nvGrpSpPr>
          <p:cNvPr id="84" name="Google Shape;84;g25fd88a433f_0_665"/>
          <p:cNvGrpSpPr/>
          <p:nvPr/>
        </p:nvGrpSpPr>
        <p:grpSpPr>
          <a:xfrm>
            <a:off x="351068" y="10758622"/>
            <a:ext cx="386803" cy="2087892"/>
            <a:chOff x="11493364" y="4908946"/>
            <a:chExt cx="238091" cy="1286123"/>
          </a:xfrm>
        </p:grpSpPr>
        <p:pic>
          <p:nvPicPr>
            <p:cNvPr descr="Shape&#10;&#10;Description automatically generated with low confidence" id="85" name="Google Shape;85;g25fd88a433f_0_665"/>
            <p:cNvPicPr preferRelativeResize="0"/>
            <p:nvPr/>
          </p:nvPicPr>
          <p:blipFill rotWithShape="1">
            <a:blip r:embed="rId2">
              <a:alphaModFix/>
            </a:blip>
            <a:srcRect b="0" l="0" r="0" t="0"/>
            <a:stretch/>
          </p:blipFill>
          <p:spPr>
            <a:xfrm>
              <a:off x="11493609" y="5957469"/>
              <a:ext cx="237600" cy="237600"/>
            </a:xfrm>
            <a:prstGeom prst="rect">
              <a:avLst/>
            </a:prstGeom>
            <a:noFill/>
            <a:ln>
              <a:noFill/>
            </a:ln>
          </p:spPr>
        </p:pic>
        <p:pic>
          <p:nvPicPr>
            <p:cNvPr descr="Shape&#10;&#10;Description automatically generated with low confidence" id="86" name="Google Shape;86;g25fd88a433f_0_665"/>
            <p:cNvPicPr preferRelativeResize="0"/>
            <p:nvPr/>
          </p:nvPicPr>
          <p:blipFill rotWithShape="1">
            <a:blip r:embed="rId3">
              <a:alphaModFix/>
            </a:blip>
            <a:srcRect b="0" l="0" r="0" t="0"/>
            <a:stretch/>
          </p:blipFill>
          <p:spPr>
            <a:xfrm>
              <a:off x="11495992" y="5609714"/>
              <a:ext cx="232835" cy="232835"/>
            </a:xfrm>
            <a:prstGeom prst="rect">
              <a:avLst/>
            </a:prstGeom>
            <a:noFill/>
            <a:ln>
              <a:noFill/>
            </a:ln>
          </p:spPr>
        </p:pic>
        <p:pic>
          <p:nvPicPr>
            <p:cNvPr descr="Shape&#10;&#10;Description automatically generated with low confidence" id="87" name="Google Shape;87;g25fd88a433f_0_665"/>
            <p:cNvPicPr preferRelativeResize="0"/>
            <p:nvPr/>
          </p:nvPicPr>
          <p:blipFill rotWithShape="1">
            <a:blip r:embed="rId4">
              <a:alphaModFix/>
            </a:blip>
            <a:srcRect b="0" l="0" r="0" t="0"/>
            <a:stretch/>
          </p:blipFill>
          <p:spPr>
            <a:xfrm>
              <a:off x="11493364" y="5256702"/>
              <a:ext cx="238091" cy="238091"/>
            </a:xfrm>
            <a:prstGeom prst="rect">
              <a:avLst/>
            </a:prstGeom>
            <a:noFill/>
            <a:ln>
              <a:noFill/>
            </a:ln>
          </p:spPr>
        </p:pic>
        <p:pic>
          <p:nvPicPr>
            <p:cNvPr descr="Shape&#10;&#10;Description automatically generated with low confidence" id="88" name="Google Shape;88;g25fd88a433f_0_665"/>
            <p:cNvPicPr preferRelativeResize="0"/>
            <p:nvPr/>
          </p:nvPicPr>
          <p:blipFill rotWithShape="1">
            <a:blip r:embed="rId5">
              <a:alphaModFix/>
            </a:blip>
            <a:srcRect b="0" l="0" r="0" t="0"/>
            <a:stretch/>
          </p:blipFill>
          <p:spPr>
            <a:xfrm>
              <a:off x="11495992" y="4908946"/>
              <a:ext cx="232835" cy="232835"/>
            </a:xfrm>
            <a:prstGeom prst="rect">
              <a:avLst/>
            </a:prstGeom>
            <a:noFill/>
            <a:ln>
              <a:noFill/>
            </a:ln>
          </p:spPr>
        </p:pic>
      </p:grpSp>
      <p:sp>
        <p:nvSpPr>
          <p:cNvPr id="89" name="Google Shape;89;g25fd88a433f_0_665"/>
          <p:cNvSpPr txBox="1"/>
          <p:nvPr>
            <p:ph idx="12" type="sldNum"/>
          </p:nvPr>
        </p:nvSpPr>
        <p:spPr>
          <a:xfrm>
            <a:off x="22818090" y="12666269"/>
            <a:ext cx="1463100" cy="1050000"/>
          </a:xfrm>
          <a:prstGeom prst="rect">
            <a:avLst/>
          </a:prstGeom>
          <a:noFill/>
          <a:ln>
            <a:noFill/>
          </a:ln>
        </p:spPr>
        <p:txBody>
          <a:bodyPr anchorCtr="0" anchor="t" bIns="223475" lIns="223475" spcFirstLastPara="1" rIns="223475" wrap="square" tIns="223475">
            <a:noAutofit/>
          </a:bodyPr>
          <a:lstStyle>
            <a:lvl1pPr lvl="0" algn="r">
              <a:buNone/>
              <a:defRPr sz="3200">
                <a:solidFill>
                  <a:schemeClr val="dk1"/>
                </a:solidFill>
                <a:latin typeface="Calibri"/>
                <a:ea typeface="Calibri"/>
                <a:cs typeface="Calibri"/>
                <a:sym typeface="Calibri"/>
              </a:defRPr>
            </a:lvl1pPr>
            <a:lvl2pPr lvl="1" algn="r">
              <a:buNone/>
              <a:defRPr sz="3200">
                <a:solidFill>
                  <a:schemeClr val="dk1"/>
                </a:solidFill>
                <a:latin typeface="Calibri"/>
                <a:ea typeface="Calibri"/>
                <a:cs typeface="Calibri"/>
                <a:sym typeface="Calibri"/>
              </a:defRPr>
            </a:lvl2pPr>
            <a:lvl3pPr lvl="2" algn="r">
              <a:buNone/>
              <a:defRPr sz="3200">
                <a:solidFill>
                  <a:schemeClr val="dk1"/>
                </a:solidFill>
                <a:latin typeface="Calibri"/>
                <a:ea typeface="Calibri"/>
                <a:cs typeface="Calibri"/>
                <a:sym typeface="Calibri"/>
              </a:defRPr>
            </a:lvl3pPr>
            <a:lvl4pPr lvl="3" algn="r">
              <a:buNone/>
              <a:defRPr sz="3200">
                <a:solidFill>
                  <a:schemeClr val="dk1"/>
                </a:solidFill>
                <a:latin typeface="Calibri"/>
                <a:ea typeface="Calibri"/>
                <a:cs typeface="Calibri"/>
                <a:sym typeface="Calibri"/>
              </a:defRPr>
            </a:lvl4pPr>
            <a:lvl5pPr lvl="4" algn="r">
              <a:buNone/>
              <a:defRPr sz="3200">
                <a:solidFill>
                  <a:schemeClr val="dk1"/>
                </a:solidFill>
                <a:latin typeface="Calibri"/>
                <a:ea typeface="Calibri"/>
                <a:cs typeface="Calibri"/>
                <a:sym typeface="Calibri"/>
              </a:defRPr>
            </a:lvl5pPr>
            <a:lvl6pPr lvl="5" algn="r">
              <a:buNone/>
              <a:defRPr sz="3200">
                <a:solidFill>
                  <a:schemeClr val="dk1"/>
                </a:solidFill>
                <a:latin typeface="Calibri"/>
                <a:ea typeface="Calibri"/>
                <a:cs typeface="Calibri"/>
                <a:sym typeface="Calibri"/>
              </a:defRPr>
            </a:lvl6pPr>
            <a:lvl7pPr lvl="6" algn="r">
              <a:buNone/>
              <a:defRPr sz="3200">
                <a:solidFill>
                  <a:schemeClr val="dk1"/>
                </a:solidFill>
                <a:latin typeface="Calibri"/>
                <a:ea typeface="Calibri"/>
                <a:cs typeface="Calibri"/>
                <a:sym typeface="Calibri"/>
              </a:defRPr>
            </a:lvl7pPr>
            <a:lvl8pPr lvl="7" algn="r">
              <a:buNone/>
              <a:defRPr sz="3200">
                <a:solidFill>
                  <a:schemeClr val="dk1"/>
                </a:solidFill>
                <a:latin typeface="Calibri"/>
                <a:ea typeface="Calibri"/>
                <a:cs typeface="Calibri"/>
                <a:sym typeface="Calibri"/>
              </a:defRPr>
            </a:lvl8pPr>
            <a:lvl9pPr lvl="8" algn="r">
              <a:buNone/>
              <a:defRPr sz="3200">
                <a:solidFill>
                  <a:schemeClr val="dk1"/>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de-DE"/>
              <a:t>‹#›</a:t>
            </a:fld>
            <a:endParaRPr/>
          </a:p>
        </p:txBody>
      </p:sp>
    </p:spTree>
  </p:cSld>
  <p:clrMap accent1="accent1" accent2="accent2" accent3="accent3" accent4="accent4" accent5="accent5" accent6="accent6" bg1="lt1" bg2="dk2" tx1="dk1" tx2="lt2" folHlink="folHlink" hlink="hlink"/>
  <p:sldLayoutIdLst>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7.jpg"/><Relationship Id="rId4" Type="http://schemas.openxmlformats.org/officeDocument/2006/relationships/image" Target="../media/image2.png"/><Relationship Id="rId5" Type="http://schemas.openxmlformats.org/officeDocument/2006/relationships/image" Target="../media/image3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comments" Target="../comments/comment5.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1.xml"/><Relationship Id="rId3" Type="http://schemas.openxmlformats.org/officeDocument/2006/relationships/comments" Target="../comments/comment6.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2.xml"/><Relationship Id="rId3" Type="http://schemas.openxmlformats.org/officeDocument/2006/relationships/image" Target="../media/image35.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comments" Target="../comments/comment7.xml"/><Relationship Id="rId4" Type="http://schemas.openxmlformats.org/officeDocument/2006/relationships/image" Target="../media/image34.jpg"/><Relationship Id="rId5" Type="http://schemas.openxmlformats.org/officeDocument/2006/relationships/image" Target="../media/image2.png"/><Relationship Id="rId6" Type="http://schemas.openxmlformats.org/officeDocument/2006/relationships/image" Target="../media/image3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40.jp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38.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comments" Target="../comments/comment1.xml"/><Relationship Id="rId4" Type="http://schemas.openxmlformats.org/officeDocument/2006/relationships/image" Target="../media/image22.jpg"/><Relationship Id="rId9" Type="http://schemas.openxmlformats.org/officeDocument/2006/relationships/image" Target="../media/image25.png"/><Relationship Id="rId5" Type="http://schemas.openxmlformats.org/officeDocument/2006/relationships/image" Target="../media/image2.png"/><Relationship Id="rId6" Type="http://schemas.openxmlformats.org/officeDocument/2006/relationships/image" Target="../media/image28.png"/><Relationship Id="rId7" Type="http://schemas.openxmlformats.org/officeDocument/2006/relationships/image" Target="../media/image24.png"/><Relationship Id="rId8" Type="http://schemas.openxmlformats.org/officeDocument/2006/relationships/image" Target="../media/image2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37.png"/><Relationship Id="rId5" Type="http://schemas.openxmlformats.org/officeDocument/2006/relationships/image" Target="../media/image33.png"/><Relationship Id="rId6" Type="http://schemas.openxmlformats.org/officeDocument/2006/relationships/image" Target="../media/image36.png"/><Relationship Id="rId7" Type="http://schemas.openxmlformats.org/officeDocument/2006/relationships/hyperlink" Target="https://docs.google.com/presentation/d/1P1zbMJ3KBnNobbccBAeslkU95IdmcyRYcgY1gi5lru0/edit?usp=sharing" TargetMode="External"/><Relationship Id="rId8" Type="http://schemas.openxmlformats.org/officeDocument/2006/relationships/image" Target="../media/image3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1.jp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32.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comments" Target="../comments/commen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comments" Target="../comments/comment3.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9.xml"/><Relationship Id="rId3" Type="http://schemas.openxmlformats.org/officeDocument/2006/relationships/comments" Target="../comments/comment4.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pic>
        <p:nvPicPr>
          <p:cNvPr id="190" name="Google Shape;190;p1"/>
          <p:cNvPicPr preferRelativeResize="0"/>
          <p:nvPr/>
        </p:nvPicPr>
        <p:blipFill rotWithShape="1">
          <a:blip r:embed="rId3">
            <a:alphaModFix/>
          </a:blip>
          <a:srcRect b="0" l="14454" r="14447" t="0"/>
          <a:stretch/>
        </p:blipFill>
        <p:spPr>
          <a:xfrm>
            <a:off x="9753020" y="-2"/>
            <a:ext cx="14632515" cy="13716229"/>
          </a:xfrm>
          <a:prstGeom prst="rect">
            <a:avLst/>
          </a:prstGeom>
          <a:noFill/>
          <a:ln>
            <a:noFill/>
          </a:ln>
        </p:spPr>
      </p:pic>
      <p:sp>
        <p:nvSpPr>
          <p:cNvPr id="191" name="Google Shape;191;p1"/>
          <p:cNvSpPr/>
          <p:nvPr/>
        </p:nvSpPr>
        <p:spPr>
          <a:xfrm>
            <a:off x="1269625" y="3441700"/>
            <a:ext cx="21840600" cy="9118500"/>
          </a:xfrm>
          <a:prstGeom prst="rect">
            <a:avLst/>
          </a:prstGeom>
          <a:solidFill>
            <a:schemeClr val="accent1"/>
          </a:solidFill>
          <a:ln>
            <a:noFill/>
          </a:ln>
        </p:spPr>
        <p:txBody>
          <a:bodyPr anchorCtr="0" anchor="ctr" bIns="71425" lIns="71425" spcFirstLastPara="1" rIns="71425" wrap="square" tIns="71425">
            <a:noAutofit/>
          </a:bodyPr>
          <a:lstStyle/>
          <a:p>
            <a:pPr indent="0" lvl="0" marL="0" marR="0" rtl="0" algn="ctr">
              <a:lnSpc>
                <a:spcPct val="100000"/>
              </a:lnSpc>
              <a:spcBef>
                <a:spcPts val="0"/>
              </a:spcBef>
              <a:spcAft>
                <a:spcPts val="0"/>
              </a:spcAft>
              <a:buClr>
                <a:srgbClr val="FFFFFF"/>
              </a:buClr>
              <a:buSzPts val="2400"/>
              <a:buFont typeface="Helvetica Neue"/>
              <a:buNone/>
            </a:pPr>
            <a:r>
              <a:t/>
            </a:r>
            <a:endParaRPr b="0" i="0" sz="2400" u="none" cap="none" strike="noStrike">
              <a:solidFill>
                <a:srgbClr val="656D78"/>
              </a:solidFill>
              <a:latin typeface="Montserrat"/>
              <a:ea typeface="Montserrat"/>
              <a:cs typeface="Montserrat"/>
              <a:sym typeface="Montserrat"/>
            </a:endParaRPr>
          </a:p>
        </p:txBody>
      </p:sp>
      <p:sp>
        <p:nvSpPr>
          <p:cNvPr id="192" name="Google Shape;192;p1"/>
          <p:cNvSpPr/>
          <p:nvPr/>
        </p:nvSpPr>
        <p:spPr>
          <a:xfrm>
            <a:off x="3018078" y="5364618"/>
            <a:ext cx="8583745" cy="2569934"/>
          </a:xfrm>
          <a:prstGeom prst="rect">
            <a:avLst/>
          </a:prstGeom>
          <a:noFill/>
          <a:ln>
            <a:noFill/>
          </a:ln>
        </p:spPr>
        <p:txBody>
          <a:bodyPr anchorCtr="0" anchor="t" bIns="0" lIns="0" spcFirstLastPara="1" rIns="0" wrap="square" tIns="0">
            <a:spAutoFit/>
          </a:bodyPr>
          <a:lstStyle/>
          <a:p>
            <a:pPr indent="0" lvl="0" marL="0" marR="0" rtl="0" algn="l">
              <a:lnSpc>
                <a:spcPct val="88888"/>
              </a:lnSpc>
              <a:spcBef>
                <a:spcPts val="0"/>
              </a:spcBef>
              <a:spcAft>
                <a:spcPts val="0"/>
              </a:spcAft>
              <a:buClr>
                <a:schemeClr val="lt1"/>
              </a:buClr>
              <a:buSzPts val="10800"/>
              <a:buFont typeface="Bebas Neue"/>
              <a:buNone/>
            </a:pPr>
            <a:r>
              <a:rPr b="1" i="0" lang="de-DE" sz="10800" u="none" cap="none" strike="noStrike">
                <a:solidFill>
                  <a:schemeClr val="lt1"/>
                </a:solidFill>
                <a:latin typeface="Mulish"/>
                <a:ea typeface="Mulish"/>
                <a:cs typeface="Mulish"/>
                <a:sym typeface="Mulish"/>
              </a:rPr>
              <a:t>About</a:t>
            </a:r>
            <a:endParaRPr b="1" i="0" sz="10800" u="none" cap="none" strike="noStrike">
              <a:solidFill>
                <a:schemeClr val="lt1"/>
              </a:solidFill>
              <a:latin typeface="Mulish"/>
              <a:ea typeface="Mulish"/>
              <a:cs typeface="Mulish"/>
              <a:sym typeface="Mulish"/>
            </a:endParaRPr>
          </a:p>
          <a:p>
            <a:pPr indent="0" lvl="0" marL="0" marR="0" rtl="0" algn="l">
              <a:lnSpc>
                <a:spcPct val="88888"/>
              </a:lnSpc>
              <a:spcBef>
                <a:spcPts val="0"/>
              </a:spcBef>
              <a:spcAft>
                <a:spcPts val="0"/>
              </a:spcAft>
              <a:buClr>
                <a:schemeClr val="lt1"/>
              </a:buClr>
              <a:buSzPts val="10800"/>
              <a:buFont typeface="Bebas Neue"/>
              <a:buNone/>
            </a:pPr>
            <a:r>
              <a:rPr b="1" i="0" lang="de-DE" sz="10800" u="none" cap="none" strike="noStrike">
                <a:solidFill>
                  <a:schemeClr val="lt1"/>
                </a:solidFill>
                <a:latin typeface="Mulish"/>
                <a:ea typeface="Mulish"/>
                <a:cs typeface="Mulish"/>
                <a:sym typeface="Mulish"/>
              </a:rPr>
              <a:t>SNOMED CT</a:t>
            </a:r>
            <a:endParaRPr b="1" i="0" sz="10800" u="none" cap="none" strike="noStrike">
              <a:solidFill>
                <a:schemeClr val="lt1"/>
              </a:solidFill>
              <a:latin typeface="Mulish"/>
              <a:ea typeface="Mulish"/>
              <a:cs typeface="Mulish"/>
              <a:sym typeface="Mulish"/>
            </a:endParaRPr>
          </a:p>
        </p:txBody>
      </p:sp>
      <p:sp>
        <p:nvSpPr>
          <p:cNvPr id="193" name="Google Shape;193;p1"/>
          <p:cNvSpPr/>
          <p:nvPr/>
        </p:nvSpPr>
        <p:spPr>
          <a:xfrm>
            <a:off x="3018078" y="10119921"/>
            <a:ext cx="6747999" cy="98091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chemeClr val="lt1"/>
              </a:buClr>
              <a:buSzPts val="2400"/>
              <a:buFont typeface="Montserrat"/>
              <a:buNone/>
            </a:pPr>
            <a:r>
              <a:rPr b="0" i="0" lang="de-DE" sz="3200" u="none" cap="none" strike="noStrike">
                <a:solidFill>
                  <a:schemeClr val="lt1"/>
                </a:solidFill>
                <a:latin typeface="Mulish"/>
                <a:ea typeface="Mulish"/>
                <a:cs typeface="Mulish"/>
                <a:sym typeface="Mulish"/>
              </a:rPr>
              <a:t>Contributors:</a:t>
            </a:r>
            <a:endParaRPr b="0" i="0" sz="3200" u="none" cap="none" strike="noStrike">
              <a:solidFill>
                <a:srgbClr val="000000"/>
              </a:solidFill>
              <a:latin typeface="Mulish"/>
              <a:ea typeface="Mulish"/>
              <a:cs typeface="Mulish"/>
              <a:sym typeface="Mulish"/>
            </a:endParaRPr>
          </a:p>
          <a:p>
            <a:pPr indent="0" lvl="0" marL="0" marR="0" rtl="0" algn="l">
              <a:lnSpc>
                <a:spcPct val="140000"/>
              </a:lnSpc>
              <a:spcBef>
                <a:spcPts val="0"/>
              </a:spcBef>
              <a:spcAft>
                <a:spcPts val="0"/>
              </a:spcAft>
              <a:buClr>
                <a:schemeClr val="lt1"/>
              </a:buClr>
              <a:buSzPts val="2400"/>
              <a:buFont typeface="Montserrat"/>
              <a:buNone/>
            </a:pPr>
            <a:r>
              <a:rPr b="0" i="0" lang="de-DE" sz="3200" u="none" cap="none" strike="noStrike">
                <a:solidFill>
                  <a:schemeClr val="lt1"/>
                </a:solidFill>
                <a:latin typeface="Mulish"/>
                <a:ea typeface="Mulish"/>
                <a:cs typeface="Mulish"/>
                <a:sym typeface="Mulish"/>
              </a:rPr>
              <a:t>August 2023</a:t>
            </a:r>
            <a:endParaRPr b="0" i="0" sz="3200" u="none" cap="none" strike="noStrike">
              <a:solidFill>
                <a:srgbClr val="000000"/>
              </a:solidFill>
              <a:latin typeface="Mulish"/>
              <a:ea typeface="Mulish"/>
              <a:cs typeface="Mulish"/>
              <a:sym typeface="Mulish"/>
            </a:endParaRPr>
          </a:p>
        </p:txBody>
      </p:sp>
      <p:cxnSp>
        <p:nvCxnSpPr>
          <p:cNvPr id="194" name="Google Shape;194;p1"/>
          <p:cNvCxnSpPr/>
          <p:nvPr/>
        </p:nvCxnSpPr>
        <p:spPr>
          <a:xfrm>
            <a:off x="3073400" y="9702800"/>
            <a:ext cx="18237199" cy="0"/>
          </a:xfrm>
          <a:prstGeom prst="straightConnector1">
            <a:avLst/>
          </a:prstGeom>
          <a:noFill/>
          <a:ln cap="flat" cmpd="sng" w="25400">
            <a:solidFill>
              <a:schemeClr val="lt1"/>
            </a:solidFill>
            <a:prstDash val="solid"/>
            <a:miter lim="400000"/>
            <a:headEnd len="sm" w="sm" type="none"/>
            <a:tailEnd len="sm" w="sm" type="none"/>
          </a:ln>
        </p:spPr>
      </p:cxnSp>
      <p:sp>
        <p:nvSpPr>
          <p:cNvPr id="195" name="Google Shape;195;p1"/>
          <p:cNvSpPr/>
          <p:nvPr/>
        </p:nvSpPr>
        <p:spPr>
          <a:xfrm>
            <a:off x="18235950" y="10119928"/>
            <a:ext cx="3857700" cy="13188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chemeClr val="lt1"/>
              </a:buClr>
              <a:buSzPts val="1800"/>
              <a:buFont typeface="Montserrat"/>
              <a:buNone/>
            </a:pPr>
            <a:r>
              <a:rPr b="0" i="0" lang="de-DE" sz="3200" u="none" cap="none" strike="noStrike">
                <a:solidFill>
                  <a:schemeClr val="lt1"/>
                </a:solidFill>
                <a:latin typeface="Montserrat"/>
                <a:ea typeface="Montserrat"/>
                <a:cs typeface="Montserrat"/>
                <a:sym typeface="Montserrat"/>
              </a:rPr>
              <a:t>Last Updated:</a:t>
            </a:r>
            <a:endParaRPr b="0" i="0" sz="3200" u="none" cap="none" strike="noStrike">
              <a:solidFill>
                <a:schemeClr val="lt1"/>
              </a:solidFill>
              <a:latin typeface="Montserrat"/>
              <a:ea typeface="Montserrat"/>
              <a:cs typeface="Montserrat"/>
              <a:sym typeface="Montserrat"/>
            </a:endParaRPr>
          </a:p>
          <a:p>
            <a:pPr indent="0" lvl="0" marL="0" marR="0" rtl="0" algn="l">
              <a:lnSpc>
                <a:spcPct val="140000"/>
              </a:lnSpc>
              <a:spcBef>
                <a:spcPts val="0"/>
              </a:spcBef>
              <a:spcAft>
                <a:spcPts val="0"/>
              </a:spcAft>
              <a:buClr>
                <a:schemeClr val="lt1"/>
              </a:buClr>
              <a:buSzPts val="1800"/>
              <a:buFont typeface="Montserrat"/>
              <a:buNone/>
            </a:pPr>
            <a:r>
              <a:rPr b="0" i="0" lang="de-DE" sz="3200" u="none" cap="none" strike="noStrike">
                <a:solidFill>
                  <a:schemeClr val="lt1"/>
                </a:solidFill>
                <a:latin typeface="Montserrat"/>
                <a:ea typeface="Montserrat"/>
                <a:cs typeface="Montserrat"/>
                <a:sym typeface="Montserrat"/>
              </a:rPr>
              <a:t>August 6 2023</a:t>
            </a:r>
            <a:endParaRPr b="0" i="0" sz="3200" u="none" cap="none" strike="noStrike">
              <a:solidFill>
                <a:schemeClr val="lt1"/>
              </a:solidFill>
              <a:latin typeface="Montserrat"/>
              <a:ea typeface="Montserrat"/>
              <a:cs typeface="Montserrat"/>
              <a:sym typeface="Montserrat"/>
            </a:endParaRPr>
          </a:p>
        </p:txBody>
      </p:sp>
      <p:pic>
        <p:nvPicPr>
          <p:cNvPr id="196" name="Google Shape;196;p1"/>
          <p:cNvPicPr preferRelativeResize="0"/>
          <p:nvPr/>
        </p:nvPicPr>
        <p:blipFill rotWithShape="1">
          <a:blip r:embed="rId4">
            <a:alphaModFix/>
          </a:blip>
          <a:srcRect b="0" l="0" r="0" t="0"/>
          <a:stretch/>
        </p:blipFill>
        <p:spPr>
          <a:xfrm>
            <a:off x="1269625" y="0"/>
            <a:ext cx="1990100" cy="1990100"/>
          </a:xfrm>
          <a:prstGeom prst="rect">
            <a:avLst/>
          </a:prstGeom>
          <a:noFill/>
          <a:ln>
            <a:noFill/>
          </a:ln>
        </p:spPr>
      </p:pic>
      <p:pic>
        <p:nvPicPr>
          <p:cNvPr id="197" name="Google Shape;197;p1"/>
          <p:cNvPicPr preferRelativeResize="0"/>
          <p:nvPr/>
        </p:nvPicPr>
        <p:blipFill>
          <a:blip r:embed="rId5">
            <a:alphaModFix/>
          </a:blip>
          <a:stretch>
            <a:fillRect/>
          </a:stretch>
        </p:blipFill>
        <p:spPr>
          <a:xfrm>
            <a:off x="10895150" y="4079200"/>
            <a:ext cx="10415451" cy="5160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g25fd88a433f_0_1753"/>
          <p:cNvSpPr txBox="1"/>
          <p:nvPr/>
        </p:nvSpPr>
        <p:spPr>
          <a:xfrm>
            <a:off x="1526250" y="1913600"/>
            <a:ext cx="9785400" cy="985200"/>
          </a:xfrm>
          <a:prstGeom prst="rect">
            <a:avLst/>
          </a:prstGeom>
          <a:noFill/>
          <a:ln>
            <a:noFill/>
          </a:ln>
        </p:spPr>
        <p:txBody>
          <a:bodyPr anchorCtr="0" anchor="t" bIns="0" lIns="0" spcFirstLastPara="1" rIns="0" wrap="square" tIns="0">
            <a:spAutoFit/>
          </a:bodyPr>
          <a:lstStyle/>
          <a:p>
            <a:pPr indent="0" lvl="0" marL="0" marR="0" rtl="0" algn="l">
              <a:lnSpc>
                <a:spcPct val="88888"/>
              </a:lnSpc>
              <a:spcBef>
                <a:spcPts val="3400"/>
              </a:spcBef>
              <a:spcAft>
                <a:spcPts val="0"/>
              </a:spcAft>
              <a:buClr>
                <a:schemeClr val="dk1"/>
              </a:buClr>
              <a:buSzPts val="10800"/>
              <a:buFont typeface="Bebas Neue"/>
              <a:buNone/>
            </a:pPr>
            <a:r>
              <a:rPr b="1" lang="de-DE" sz="7200">
                <a:solidFill>
                  <a:schemeClr val="lt2"/>
                </a:solidFill>
                <a:latin typeface="Mulish"/>
                <a:ea typeface="Mulish"/>
                <a:cs typeface="Mulish"/>
                <a:sym typeface="Mulish"/>
              </a:rPr>
              <a:t>SNOMED CT</a:t>
            </a:r>
            <a:endParaRPr b="1" sz="7200">
              <a:solidFill>
                <a:schemeClr val="lt2"/>
              </a:solidFill>
              <a:latin typeface="Mulish"/>
              <a:ea typeface="Mulish"/>
              <a:cs typeface="Mulish"/>
              <a:sym typeface="Mulish"/>
            </a:endParaRPr>
          </a:p>
        </p:txBody>
      </p:sp>
      <p:sp>
        <p:nvSpPr>
          <p:cNvPr id="385" name="Google Shape;385;g25fd88a433f_0_1753"/>
          <p:cNvSpPr txBox="1"/>
          <p:nvPr/>
        </p:nvSpPr>
        <p:spPr>
          <a:xfrm>
            <a:off x="1526250" y="4393625"/>
            <a:ext cx="10407600" cy="7923900"/>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b="1" lang="de-DE" sz="2200">
                <a:solidFill>
                  <a:schemeClr val="lt2"/>
                </a:solidFill>
                <a:latin typeface="Montserrat"/>
                <a:ea typeface="Montserrat"/>
                <a:cs typeface="Montserrat"/>
                <a:sym typeface="Montserrat"/>
              </a:rPr>
              <a:t>Veterans Health Administration:</a:t>
            </a:r>
            <a:r>
              <a:rPr lang="de-DE" sz="2200">
                <a:solidFill>
                  <a:schemeClr val="lt2"/>
                </a:solidFill>
                <a:latin typeface="Montserrat"/>
                <a:ea typeface="Montserrat"/>
                <a:cs typeface="Montserrat"/>
                <a:sym typeface="Montserrat"/>
              </a:rPr>
              <a:t> the cost benefit analysis of the SNOMED CT-embedded VistA system, as well as the benefits derived from the Veterans Health Information Exchange (VHIE). </a:t>
            </a:r>
            <a:endParaRPr sz="22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None/>
            </a:pPr>
            <a:r>
              <a:t/>
            </a:r>
            <a:endParaRPr sz="22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None/>
            </a:pPr>
            <a:r>
              <a:rPr b="1" lang="de-DE" sz="2200">
                <a:solidFill>
                  <a:schemeClr val="lt2"/>
                </a:solidFill>
                <a:latin typeface="Montserrat"/>
                <a:ea typeface="Montserrat"/>
                <a:cs typeface="Montserrat"/>
                <a:sym typeface="Montserrat"/>
              </a:rPr>
              <a:t>AEHRC and CSIRO (Australia): </a:t>
            </a:r>
            <a:r>
              <a:rPr lang="de-DE" sz="2200">
                <a:solidFill>
                  <a:schemeClr val="lt2"/>
                </a:solidFill>
                <a:latin typeface="Montserrat"/>
                <a:ea typeface="Montserrat"/>
                <a:cs typeface="Montserrat"/>
                <a:sym typeface="Montserrat"/>
              </a:rPr>
              <a:t>a look into the current and future possibilities for SNOMED CT use in artificial intelligence.</a:t>
            </a:r>
            <a:endParaRPr sz="22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None/>
            </a:pPr>
            <a:r>
              <a:t/>
            </a:r>
            <a:endParaRPr sz="22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None/>
            </a:pPr>
            <a:r>
              <a:rPr b="1" lang="de-DE" sz="2200">
                <a:solidFill>
                  <a:schemeClr val="lt2"/>
                </a:solidFill>
                <a:latin typeface="Montserrat"/>
                <a:ea typeface="Montserrat"/>
                <a:cs typeface="Montserrat"/>
                <a:sym typeface="Montserrat"/>
              </a:rPr>
              <a:t>Honghu Public Health Surveillance (COVID-19): </a:t>
            </a:r>
            <a:r>
              <a:rPr lang="de-DE" sz="2200">
                <a:solidFill>
                  <a:schemeClr val="lt2"/>
                </a:solidFill>
                <a:latin typeface="Montserrat"/>
                <a:ea typeface="Montserrat"/>
                <a:cs typeface="Montserrat"/>
                <a:sym typeface="Montserrat"/>
              </a:rPr>
              <a:t>a description of the SNOMED-CT-embedded Honghu Hybrid System that supported policy makers and public health officials with COVID-19 surveillance and control. </a:t>
            </a:r>
            <a:endParaRPr sz="22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None/>
            </a:pPr>
            <a:r>
              <a:t/>
            </a:r>
            <a:endParaRPr sz="22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None/>
            </a:pPr>
            <a:r>
              <a:rPr b="1" lang="de-DE" sz="2200">
                <a:solidFill>
                  <a:schemeClr val="lt2"/>
                </a:solidFill>
                <a:latin typeface="Montserrat"/>
                <a:ea typeface="Montserrat"/>
                <a:cs typeface="Montserrat"/>
                <a:sym typeface="Montserrat"/>
              </a:rPr>
              <a:t>OHDSI:</a:t>
            </a:r>
            <a:r>
              <a:rPr lang="de-DE" sz="2200">
                <a:solidFill>
                  <a:schemeClr val="lt2"/>
                </a:solidFill>
                <a:latin typeface="Montserrat"/>
                <a:ea typeface="Montserrat"/>
                <a:cs typeface="Montserrat"/>
                <a:sym typeface="Montserrat"/>
              </a:rPr>
              <a:t> the SNOMED CT-embedded OMOP CDM, and the benefits obtained from research projects using the OHDSI research collaborative.  </a:t>
            </a:r>
            <a:endParaRPr sz="22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None/>
            </a:pPr>
            <a:r>
              <a:t/>
            </a:r>
            <a:endParaRPr sz="22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None/>
            </a:pPr>
            <a:r>
              <a:rPr b="1" lang="de-DE" sz="2200">
                <a:solidFill>
                  <a:schemeClr val="lt2"/>
                </a:solidFill>
                <a:latin typeface="Montserrat"/>
                <a:ea typeface="Montserrat"/>
                <a:cs typeface="Montserrat"/>
                <a:sym typeface="Montserrat"/>
              </a:rPr>
              <a:t>University of Nebraska Medical Centre: </a:t>
            </a:r>
            <a:r>
              <a:rPr lang="de-DE" sz="2200">
                <a:solidFill>
                  <a:schemeClr val="lt2"/>
                </a:solidFill>
                <a:latin typeface="Montserrat"/>
                <a:ea typeface="Montserrat"/>
                <a:cs typeface="Montserrat"/>
                <a:sym typeface="Montserrat"/>
              </a:rPr>
              <a:t> the benefits obtained from the SNOMED CT-embedded i2B2 data warehouse and its use for clinical and translational research. </a:t>
            </a:r>
            <a:endParaRPr sz="2200">
              <a:solidFill>
                <a:schemeClr val="lt2"/>
              </a:solidFill>
              <a:latin typeface="Montserrat"/>
              <a:ea typeface="Montserrat"/>
              <a:cs typeface="Montserrat"/>
              <a:sym typeface="Montserrat"/>
            </a:endParaRPr>
          </a:p>
        </p:txBody>
      </p:sp>
      <p:sp>
        <p:nvSpPr>
          <p:cNvPr id="386" name="Google Shape;386;g25fd88a433f_0_1753"/>
          <p:cNvSpPr txBox="1"/>
          <p:nvPr/>
        </p:nvSpPr>
        <p:spPr>
          <a:xfrm>
            <a:off x="1593738" y="3070642"/>
            <a:ext cx="8393700" cy="64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3400"/>
              </a:spcBef>
              <a:spcAft>
                <a:spcPts val="0"/>
              </a:spcAft>
              <a:buClr>
                <a:schemeClr val="dk1"/>
              </a:buClr>
              <a:buSzPts val="10800"/>
              <a:buFont typeface="Bebas Neue"/>
              <a:buNone/>
            </a:pPr>
            <a:r>
              <a:rPr lang="de-DE" sz="4200">
                <a:solidFill>
                  <a:schemeClr val="lt2"/>
                </a:solidFill>
                <a:latin typeface="Mulish"/>
                <a:ea typeface="Mulish"/>
                <a:cs typeface="Mulish"/>
                <a:sym typeface="Mulish"/>
              </a:rPr>
              <a:t>Demonstrated use cases</a:t>
            </a:r>
            <a:endParaRPr b="0" sz="4200" u="none" cap="none" strike="noStrike">
              <a:solidFill>
                <a:schemeClr val="lt2"/>
              </a:solidFill>
              <a:latin typeface="Mulish"/>
              <a:ea typeface="Mulish"/>
              <a:cs typeface="Mulish"/>
              <a:sym typeface="Mulish"/>
            </a:endParaRPr>
          </a:p>
        </p:txBody>
      </p:sp>
      <p:pic>
        <p:nvPicPr>
          <p:cNvPr id="387" name="Google Shape;387;g25fd88a433f_0_1753"/>
          <p:cNvPicPr preferRelativeResize="0"/>
          <p:nvPr/>
        </p:nvPicPr>
        <p:blipFill rotWithShape="1">
          <a:blip r:embed="rId4">
            <a:alphaModFix/>
          </a:blip>
          <a:srcRect b="0" l="0" r="0" t="0"/>
          <a:stretch/>
        </p:blipFill>
        <p:spPr>
          <a:xfrm>
            <a:off x="22393900" y="0"/>
            <a:ext cx="1990100" cy="1990100"/>
          </a:xfrm>
          <a:prstGeom prst="rect">
            <a:avLst/>
          </a:prstGeom>
          <a:noFill/>
          <a:ln>
            <a:noFill/>
          </a:ln>
        </p:spPr>
      </p:pic>
      <p:sp>
        <p:nvSpPr>
          <p:cNvPr id="388" name="Google Shape;388;g25fd88a433f_0_1753"/>
          <p:cNvSpPr txBox="1"/>
          <p:nvPr/>
        </p:nvSpPr>
        <p:spPr>
          <a:xfrm>
            <a:off x="13013750" y="4393625"/>
            <a:ext cx="10407600" cy="8398200"/>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None/>
            </a:pPr>
            <a:r>
              <a:rPr b="1" lang="de-DE" sz="2200">
                <a:solidFill>
                  <a:schemeClr val="lt2"/>
                </a:solidFill>
                <a:latin typeface="Montserrat"/>
                <a:ea typeface="Montserrat"/>
                <a:cs typeface="Montserrat"/>
                <a:sym typeface="Montserrat"/>
              </a:rPr>
              <a:t>Kaiser Permanente: </a:t>
            </a:r>
            <a:r>
              <a:rPr lang="de-DE" sz="2200">
                <a:solidFill>
                  <a:schemeClr val="lt2"/>
                </a:solidFill>
                <a:latin typeface="Montserrat"/>
                <a:ea typeface="Montserrat"/>
                <a:cs typeface="Montserrat"/>
                <a:sym typeface="Montserrat"/>
              </a:rPr>
              <a:t>the benefits derived from a SNOMED CT-embedded HealthConnect clinical information system and patient portal, as well as analytics and research</a:t>
            </a:r>
            <a:endParaRPr sz="22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None/>
            </a:pPr>
            <a:r>
              <a:t/>
            </a:r>
            <a:endParaRPr sz="22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None/>
            </a:pPr>
            <a:r>
              <a:rPr b="1" lang="de-DE" sz="2200">
                <a:solidFill>
                  <a:schemeClr val="lt2"/>
                </a:solidFill>
                <a:latin typeface="Montserrat"/>
                <a:ea typeface="Montserrat"/>
                <a:cs typeface="Montserrat"/>
                <a:sym typeface="Montserrat"/>
              </a:rPr>
              <a:t>North York General Hospital: </a:t>
            </a:r>
            <a:r>
              <a:rPr lang="de-DE" sz="2200">
                <a:solidFill>
                  <a:schemeClr val="lt2"/>
                </a:solidFill>
                <a:latin typeface="Montserrat"/>
                <a:ea typeface="Montserrat"/>
                <a:cs typeface="Montserrat"/>
                <a:sym typeface="Montserrat"/>
              </a:rPr>
              <a:t>the benefits obtained from a SNOMED CT-embedded eCare clinical decision support system.</a:t>
            </a:r>
            <a:endParaRPr sz="22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None/>
            </a:pPr>
            <a:r>
              <a:t/>
            </a:r>
            <a:endParaRPr sz="22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None/>
            </a:pPr>
            <a:r>
              <a:rPr b="1" lang="de-DE" sz="2200">
                <a:solidFill>
                  <a:schemeClr val="lt2"/>
                </a:solidFill>
                <a:latin typeface="Montserrat"/>
                <a:ea typeface="Montserrat"/>
                <a:cs typeface="Montserrat"/>
                <a:sym typeface="Montserrat"/>
              </a:rPr>
              <a:t>Barts NHS Trust and the East London Health and Care Partnership: </a:t>
            </a:r>
            <a:r>
              <a:rPr lang="de-DE" sz="2200">
                <a:solidFill>
                  <a:schemeClr val="lt2"/>
                </a:solidFill>
                <a:latin typeface="Montserrat"/>
                <a:ea typeface="Montserrat"/>
                <a:cs typeface="Montserrat"/>
                <a:sym typeface="Montserrat"/>
              </a:rPr>
              <a:t>the benefits derived from a SNOMED CT-embedded Cerner clinical information system and a regional EHR and data &amp; analytics platform.</a:t>
            </a:r>
            <a:endParaRPr sz="22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None/>
            </a:pPr>
            <a:r>
              <a:t/>
            </a:r>
            <a:endParaRPr sz="22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None/>
            </a:pPr>
            <a:r>
              <a:rPr b="1" lang="de-DE" sz="2200">
                <a:solidFill>
                  <a:schemeClr val="lt2"/>
                </a:solidFill>
                <a:latin typeface="Montserrat"/>
                <a:ea typeface="Montserrat"/>
                <a:cs typeface="Montserrat"/>
                <a:sym typeface="Montserrat"/>
              </a:rPr>
              <a:t>University of Cambridge Hospitals NHS Foundation Trust:</a:t>
            </a:r>
            <a:r>
              <a:rPr lang="de-DE" sz="2200">
                <a:solidFill>
                  <a:schemeClr val="lt2"/>
                </a:solidFill>
                <a:latin typeface="Montserrat"/>
                <a:ea typeface="Montserrat"/>
                <a:cs typeface="Montserrat"/>
                <a:sym typeface="Montserrat"/>
              </a:rPr>
              <a:t> the benefits derived from a SNOMED CT-embedded eHospital clinical information system, patient portal and a health data &amp; analytics platform.</a:t>
            </a:r>
            <a:endParaRPr sz="22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None/>
            </a:pPr>
            <a:r>
              <a:t/>
            </a:r>
            <a:endParaRPr sz="22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None/>
            </a:pPr>
            <a:r>
              <a:rPr b="1" lang="de-DE" sz="2200">
                <a:solidFill>
                  <a:schemeClr val="lt2"/>
                </a:solidFill>
                <a:latin typeface="Montserrat"/>
                <a:ea typeface="Montserrat"/>
                <a:cs typeface="Montserrat"/>
                <a:sym typeface="Montserrat"/>
              </a:rPr>
              <a:t>Northern Queensland Primary Health Network and Mackay Hospital and Health Service: </a:t>
            </a:r>
            <a:r>
              <a:rPr lang="de-DE" sz="2200">
                <a:solidFill>
                  <a:schemeClr val="lt2"/>
                </a:solidFill>
                <a:latin typeface="Montserrat"/>
                <a:ea typeface="Montserrat"/>
                <a:cs typeface="Montserrat"/>
                <a:sym typeface="Montserrat"/>
              </a:rPr>
              <a:t>an economic evaluation of the Mackay SNOMED CT-embedded HealthPathways implementation.</a:t>
            </a:r>
            <a:endParaRPr sz="2200">
              <a:solidFill>
                <a:schemeClr val="lt2"/>
              </a:solidFill>
              <a:latin typeface="Montserrat"/>
              <a:ea typeface="Montserrat"/>
              <a:cs typeface="Montserrat"/>
              <a:sym typeface="Montserra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 name="Shape 392"/>
        <p:cNvGrpSpPr/>
        <p:nvPr/>
      </p:nvGrpSpPr>
      <p:grpSpPr>
        <a:xfrm>
          <a:off x="0" y="0"/>
          <a:ext cx="0" cy="0"/>
          <a:chOff x="0" y="0"/>
          <a:chExt cx="0" cy="0"/>
        </a:xfrm>
      </p:grpSpPr>
      <p:sp>
        <p:nvSpPr>
          <p:cNvPr id="393" name="Google Shape;393;g25fd88a433f_0_1843"/>
          <p:cNvSpPr/>
          <p:nvPr/>
        </p:nvSpPr>
        <p:spPr>
          <a:xfrm>
            <a:off x="0" y="6605475"/>
            <a:ext cx="12239400" cy="6955200"/>
          </a:xfrm>
          <a:prstGeom prst="rect">
            <a:avLst/>
          </a:prstGeom>
          <a:solidFill>
            <a:srgbClr val="8171AC">
              <a:alpha val="9410"/>
            </a:srgbClr>
          </a:solidFill>
          <a:ln cap="flat" cmpd="sng" w="9525">
            <a:solidFill>
              <a:srgbClr val="D8D8D8"/>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4" name="Google Shape;394;g25fd88a433f_0_1843"/>
          <p:cNvSpPr/>
          <p:nvPr/>
        </p:nvSpPr>
        <p:spPr>
          <a:xfrm>
            <a:off x="12239400" y="6594225"/>
            <a:ext cx="12144600" cy="6955200"/>
          </a:xfrm>
          <a:prstGeom prst="rect">
            <a:avLst/>
          </a:prstGeom>
          <a:solidFill>
            <a:srgbClr val="FEEDDA"/>
          </a:solidFill>
          <a:ln cap="flat" cmpd="sng" w="9525">
            <a:solidFill>
              <a:srgbClr val="FEEDDA"/>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g25fd88a433f_0_1843"/>
          <p:cNvSpPr txBox="1"/>
          <p:nvPr/>
        </p:nvSpPr>
        <p:spPr>
          <a:xfrm>
            <a:off x="907950" y="7578100"/>
            <a:ext cx="4668000" cy="19395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rgbClr val="000000"/>
              </a:buClr>
              <a:buFont typeface="Arial"/>
              <a:buNone/>
            </a:pPr>
            <a:r>
              <a:rPr b="1" lang="de-DE" sz="4200">
                <a:solidFill>
                  <a:srgbClr val="7030A0"/>
                </a:solidFill>
                <a:latin typeface="Mulish"/>
                <a:ea typeface="Mulish"/>
                <a:cs typeface="Mulish"/>
                <a:sym typeface="Mulish"/>
              </a:rPr>
              <a:t>Patient Service Outcome</a:t>
            </a:r>
            <a:br>
              <a:rPr b="1" lang="de-DE" sz="4200">
                <a:solidFill>
                  <a:srgbClr val="7030A0"/>
                </a:solidFill>
                <a:latin typeface="Mulish"/>
                <a:ea typeface="Mulish"/>
                <a:cs typeface="Mulish"/>
                <a:sym typeface="Mulish"/>
              </a:rPr>
            </a:br>
            <a:r>
              <a:rPr b="1" lang="de-DE" sz="4200">
                <a:solidFill>
                  <a:srgbClr val="7030A0"/>
                </a:solidFill>
                <a:latin typeface="Mulish"/>
                <a:ea typeface="Mulish"/>
                <a:cs typeface="Mulish"/>
                <a:sym typeface="Mulish"/>
              </a:rPr>
              <a:t>Improvements</a:t>
            </a:r>
            <a:endParaRPr b="0" i="0" sz="4200" u="none" cap="none" strike="noStrike">
              <a:solidFill>
                <a:srgbClr val="017C8B"/>
              </a:solidFill>
              <a:latin typeface="Mulish ExtraBold"/>
              <a:ea typeface="Mulish ExtraBold"/>
              <a:cs typeface="Mulish ExtraBold"/>
              <a:sym typeface="Mulish ExtraBold"/>
            </a:endParaRPr>
          </a:p>
        </p:txBody>
      </p:sp>
      <p:sp>
        <p:nvSpPr>
          <p:cNvPr id="396" name="Google Shape;396;g25fd88a433f_0_1843"/>
          <p:cNvSpPr txBox="1"/>
          <p:nvPr/>
        </p:nvSpPr>
        <p:spPr>
          <a:xfrm>
            <a:off x="5575950" y="7578100"/>
            <a:ext cx="8776200" cy="5258100"/>
          </a:xfrm>
          <a:prstGeom prst="rect">
            <a:avLst/>
          </a:prstGeom>
          <a:noFill/>
          <a:ln>
            <a:noFill/>
          </a:ln>
        </p:spPr>
        <p:txBody>
          <a:bodyPr anchorCtr="0" anchor="t" bIns="0" lIns="0" spcFirstLastPara="1" rIns="0" wrap="square" tIns="0">
            <a:spAutoFit/>
          </a:bodyPr>
          <a:lstStyle/>
          <a:p>
            <a:pPr indent="-406400" lvl="0" marL="457200" marR="0" rtl="0" algn="l">
              <a:lnSpc>
                <a:spcPct val="140000"/>
              </a:lnSpc>
              <a:spcBef>
                <a:spcPts val="0"/>
              </a:spcBef>
              <a:spcAft>
                <a:spcPts val="0"/>
              </a:spcAft>
              <a:buClr>
                <a:srgbClr val="171917"/>
              </a:buClr>
              <a:buSzPts val="2800"/>
              <a:buFont typeface="Montserrat"/>
              <a:buChar char="●"/>
            </a:pPr>
            <a:r>
              <a:rPr lang="de-DE" sz="2800">
                <a:solidFill>
                  <a:srgbClr val="171917"/>
                </a:solidFill>
                <a:latin typeface="Montserrat"/>
                <a:ea typeface="Montserrat"/>
                <a:cs typeface="Montserrat"/>
                <a:sym typeface="Montserrat"/>
              </a:rPr>
              <a:t>Patient (</a:t>
            </a:r>
            <a:r>
              <a:rPr lang="de-DE" sz="2800">
                <a:solidFill>
                  <a:srgbClr val="171917"/>
                </a:solidFill>
                <a:latin typeface="Montserrat"/>
                <a:ea typeface="Montserrat"/>
                <a:cs typeface="Montserrat"/>
                <a:sym typeface="Montserrat"/>
                <a:extLst>
                  <a:ext uri="http://customooxmlschemas.google.com/">
                    <go:slidesCustomData xmlns:go="http://customooxmlschemas.google.com/" textRoundtripDataId="3"/>
                  </a:ext>
                </a:extLst>
              </a:rPr>
              <a:t>Panel</a:t>
            </a:r>
            <a:r>
              <a:rPr lang="de-DE" sz="2800">
                <a:solidFill>
                  <a:srgbClr val="171917"/>
                </a:solidFill>
                <a:latin typeface="Montserrat"/>
                <a:ea typeface="Montserrat"/>
                <a:cs typeface="Montserrat"/>
                <a:sym typeface="Montserrat"/>
              </a:rPr>
              <a:t>) Management</a:t>
            </a:r>
            <a:endParaRPr sz="2800">
              <a:solidFill>
                <a:srgbClr val="171917"/>
              </a:solidFill>
              <a:latin typeface="Montserrat"/>
              <a:ea typeface="Montserrat"/>
              <a:cs typeface="Montserrat"/>
              <a:sym typeface="Montserrat"/>
            </a:endParaRPr>
          </a:p>
          <a:p>
            <a:pPr indent="-406400" lvl="0" marL="457200" marR="0" rtl="0" algn="l">
              <a:lnSpc>
                <a:spcPct val="140000"/>
              </a:lnSpc>
              <a:spcBef>
                <a:spcPts val="0"/>
              </a:spcBef>
              <a:spcAft>
                <a:spcPts val="0"/>
              </a:spcAft>
              <a:buClr>
                <a:srgbClr val="171917"/>
              </a:buClr>
              <a:buSzPts val="2800"/>
              <a:buFont typeface="Montserrat"/>
              <a:buChar char="●"/>
            </a:pPr>
            <a:r>
              <a:rPr lang="de-DE" sz="2800">
                <a:solidFill>
                  <a:srgbClr val="171917"/>
                </a:solidFill>
                <a:latin typeface="Montserrat"/>
                <a:ea typeface="Montserrat"/>
                <a:cs typeface="Montserrat"/>
                <a:sym typeface="Montserrat"/>
              </a:rPr>
              <a:t>Health Record Management</a:t>
            </a:r>
            <a:endParaRPr sz="2800">
              <a:solidFill>
                <a:srgbClr val="171917"/>
              </a:solidFill>
              <a:latin typeface="Montserrat"/>
              <a:ea typeface="Montserrat"/>
              <a:cs typeface="Montserrat"/>
              <a:sym typeface="Montserrat"/>
            </a:endParaRPr>
          </a:p>
          <a:p>
            <a:pPr indent="-406400" lvl="0" marL="457200" marR="0" rtl="0" algn="l">
              <a:lnSpc>
                <a:spcPct val="140000"/>
              </a:lnSpc>
              <a:spcBef>
                <a:spcPts val="0"/>
              </a:spcBef>
              <a:spcAft>
                <a:spcPts val="0"/>
              </a:spcAft>
              <a:buClr>
                <a:srgbClr val="171917"/>
              </a:buClr>
              <a:buSzPts val="2800"/>
              <a:buFont typeface="Montserrat"/>
              <a:buChar char="●"/>
            </a:pPr>
            <a:r>
              <a:rPr lang="de-DE" sz="2800">
                <a:solidFill>
                  <a:srgbClr val="171917"/>
                </a:solidFill>
                <a:latin typeface="Montserrat"/>
                <a:ea typeface="Montserrat"/>
                <a:cs typeface="Montserrat"/>
                <a:sym typeface="Montserrat"/>
              </a:rPr>
              <a:t>Diagnostic Tests </a:t>
            </a:r>
            <a:endParaRPr sz="2800">
              <a:solidFill>
                <a:srgbClr val="171917"/>
              </a:solidFill>
              <a:latin typeface="Montserrat"/>
              <a:ea typeface="Montserrat"/>
              <a:cs typeface="Montserrat"/>
              <a:sym typeface="Montserrat"/>
            </a:endParaRPr>
          </a:p>
          <a:p>
            <a:pPr indent="-406400" lvl="0" marL="457200" marR="0" rtl="0" algn="l">
              <a:lnSpc>
                <a:spcPct val="140000"/>
              </a:lnSpc>
              <a:spcBef>
                <a:spcPts val="0"/>
              </a:spcBef>
              <a:spcAft>
                <a:spcPts val="0"/>
              </a:spcAft>
              <a:buClr>
                <a:srgbClr val="171917"/>
              </a:buClr>
              <a:buSzPts val="2800"/>
              <a:buFont typeface="Montserrat"/>
              <a:buChar char="●"/>
            </a:pPr>
            <a:r>
              <a:rPr lang="de-DE" sz="2800">
                <a:solidFill>
                  <a:srgbClr val="171917"/>
                </a:solidFill>
                <a:latin typeface="Montserrat"/>
                <a:ea typeface="Montserrat"/>
                <a:cs typeface="Montserrat"/>
                <a:sym typeface="Montserrat"/>
              </a:rPr>
              <a:t>Patient Safety</a:t>
            </a:r>
            <a:endParaRPr sz="2800">
              <a:solidFill>
                <a:srgbClr val="171917"/>
              </a:solidFill>
              <a:latin typeface="Montserrat"/>
              <a:ea typeface="Montserrat"/>
              <a:cs typeface="Montserrat"/>
              <a:sym typeface="Montserrat"/>
            </a:endParaRPr>
          </a:p>
          <a:p>
            <a:pPr indent="-406400" lvl="0" marL="457200" marR="0" rtl="0" algn="l">
              <a:lnSpc>
                <a:spcPct val="140000"/>
              </a:lnSpc>
              <a:spcBef>
                <a:spcPts val="0"/>
              </a:spcBef>
              <a:spcAft>
                <a:spcPts val="0"/>
              </a:spcAft>
              <a:buClr>
                <a:srgbClr val="171917"/>
              </a:buClr>
              <a:buSzPts val="2800"/>
              <a:buFont typeface="Montserrat"/>
              <a:buChar char="●"/>
            </a:pPr>
            <a:r>
              <a:rPr lang="de-DE" sz="2800">
                <a:solidFill>
                  <a:srgbClr val="171917"/>
                </a:solidFill>
                <a:latin typeface="Montserrat"/>
                <a:ea typeface="Montserrat"/>
                <a:cs typeface="Montserrat"/>
                <a:sym typeface="Montserrat"/>
              </a:rPr>
              <a:t>Infection Control</a:t>
            </a:r>
            <a:endParaRPr sz="2800">
              <a:solidFill>
                <a:srgbClr val="171917"/>
              </a:solidFill>
              <a:latin typeface="Montserrat"/>
              <a:ea typeface="Montserrat"/>
              <a:cs typeface="Montserrat"/>
              <a:sym typeface="Montserrat"/>
            </a:endParaRPr>
          </a:p>
          <a:p>
            <a:pPr indent="-406400" lvl="0" marL="457200" marR="0" rtl="0" algn="l">
              <a:lnSpc>
                <a:spcPct val="140000"/>
              </a:lnSpc>
              <a:spcBef>
                <a:spcPts val="0"/>
              </a:spcBef>
              <a:spcAft>
                <a:spcPts val="0"/>
              </a:spcAft>
              <a:buClr>
                <a:srgbClr val="171917"/>
              </a:buClr>
              <a:buSzPts val="2800"/>
              <a:buFont typeface="Montserrat"/>
              <a:buChar char="●"/>
            </a:pPr>
            <a:r>
              <a:rPr lang="de-DE" sz="2800">
                <a:solidFill>
                  <a:srgbClr val="171917"/>
                </a:solidFill>
                <a:latin typeface="Montserrat"/>
                <a:ea typeface="Montserrat"/>
                <a:cs typeface="Montserrat"/>
                <a:sym typeface="Montserrat"/>
              </a:rPr>
              <a:t>Referral Management</a:t>
            </a:r>
            <a:endParaRPr sz="2800">
              <a:solidFill>
                <a:srgbClr val="171917"/>
              </a:solidFill>
              <a:latin typeface="Montserrat"/>
              <a:ea typeface="Montserrat"/>
              <a:cs typeface="Montserrat"/>
              <a:sym typeface="Montserrat"/>
            </a:endParaRPr>
          </a:p>
          <a:p>
            <a:pPr indent="-406400" lvl="0" marL="457200" marR="0" rtl="0" algn="l">
              <a:lnSpc>
                <a:spcPct val="140000"/>
              </a:lnSpc>
              <a:spcBef>
                <a:spcPts val="0"/>
              </a:spcBef>
              <a:spcAft>
                <a:spcPts val="0"/>
              </a:spcAft>
              <a:buClr>
                <a:srgbClr val="171917"/>
              </a:buClr>
              <a:buSzPts val="2800"/>
              <a:buFont typeface="Montserrat"/>
              <a:buChar char="●"/>
            </a:pPr>
            <a:r>
              <a:rPr lang="de-DE" sz="2800">
                <a:solidFill>
                  <a:srgbClr val="171917"/>
                </a:solidFill>
                <a:latin typeface="Montserrat"/>
                <a:ea typeface="Montserrat"/>
                <a:cs typeface="Montserrat"/>
                <a:sym typeface="Montserrat"/>
              </a:rPr>
              <a:t>Population Health</a:t>
            </a:r>
            <a:endParaRPr sz="2800">
              <a:solidFill>
                <a:srgbClr val="171917"/>
              </a:solidFill>
              <a:latin typeface="Montserrat"/>
              <a:ea typeface="Montserrat"/>
              <a:cs typeface="Montserrat"/>
              <a:sym typeface="Montserrat"/>
            </a:endParaRPr>
          </a:p>
          <a:p>
            <a:pPr indent="-406400" lvl="0" marL="457200" marR="0" rtl="0" algn="l">
              <a:lnSpc>
                <a:spcPct val="140000"/>
              </a:lnSpc>
              <a:spcBef>
                <a:spcPts val="0"/>
              </a:spcBef>
              <a:spcAft>
                <a:spcPts val="0"/>
              </a:spcAft>
              <a:buClr>
                <a:srgbClr val="171917"/>
              </a:buClr>
              <a:buSzPts val="2800"/>
              <a:buFont typeface="Montserrat"/>
              <a:buChar char="●"/>
            </a:pPr>
            <a:r>
              <a:rPr lang="de-DE" sz="2800">
                <a:solidFill>
                  <a:srgbClr val="171917"/>
                </a:solidFill>
                <a:latin typeface="Montserrat"/>
                <a:ea typeface="Montserrat"/>
                <a:cs typeface="Montserrat"/>
                <a:sym typeface="Montserrat"/>
              </a:rPr>
              <a:t>Data Sharing</a:t>
            </a:r>
            <a:endParaRPr sz="2800">
              <a:solidFill>
                <a:srgbClr val="171917"/>
              </a:solidFill>
              <a:latin typeface="Montserrat"/>
              <a:ea typeface="Montserrat"/>
              <a:cs typeface="Montserrat"/>
              <a:sym typeface="Montserrat"/>
            </a:endParaRPr>
          </a:p>
          <a:p>
            <a:pPr indent="-406400" lvl="0" marL="457200" marR="0" rtl="0" algn="l">
              <a:lnSpc>
                <a:spcPct val="140000"/>
              </a:lnSpc>
              <a:spcBef>
                <a:spcPts val="0"/>
              </a:spcBef>
              <a:spcAft>
                <a:spcPts val="0"/>
              </a:spcAft>
              <a:buClr>
                <a:srgbClr val="171917"/>
              </a:buClr>
              <a:buSzPts val="2800"/>
              <a:buFont typeface="Montserrat"/>
              <a:buChar char="●"/>
            </a:pPr>
            <a:r>
              <a:rPr lang="de-DE" sz="2800">
                <a:solidFill>
                  <a:srgbClr val="171917"/>
                </a:solidFill>
                <a:latin typeface="Montserrat"/>
                <a:ea typeface="Montserrat"/>
                <a:cs typeface="Montserrat"/>
                <a:sym typeface="Montserrat"/>
              </a:rPr>
              <a:t>Efficiencies and Cost Savings</a:t>
            </a:r>
            <a:endParaRPr sz="2800">
              <a:solidFill>
                <a:srgbClr val="171917"/>
              </a:solidFill>
              <a:latin typeface="Montserrat"/>
              <a:ea typeface="Montserrat"/>
              <a:cs typeface="Montserrat"/>
              <a:sym typeface="Montserrat"/>
            </a:endParaRPr>
          </a:p>
        </p:txBody>
      </p:sp>
      <p:pic>
        <p:nvPicPr>
          <p:cNvPr id="397" name="Google Shape;397;g25fd88a433f_0_1843"/>
          <p:cNvPicPr preferRelativeResize="0"/>
          <p:nvPr/>
        </p:nvPicPr>
        <p:blipFill rotWithShape="1">
          <a:blip r:embed="rId4">
            <a:alphaModFix/>
          </a:blip>
          <a:srcRect b="0" l="0" r="0" t="0"/>
          <a:stretch/>
        </p:blipFill>
        <p:spPr>
          <a:xfrm>
            <a:off x="22393900" y="0"/>
            <a:ext cx="1990100" cy="1990100"/>
          </a:xfrm>
          <a:prstGeom prst="rect">
            <a:avLst/>
          </a:prstGeom>
          <a:noFill/>
          <a:ln>
            <a:noFill/>
          </a:ln>
        </p:spPr>
      </p:pic>
      <p:sp>
        <p:nvSpPr>
          <p:cNvPr id="398" name="Google Shape;398;g25fd88a433f_0_1843"/>
          <p:cNvSpPr txBox="1"/>
          <p:nvPr/>
        </p:nvSpPr>
        <p:spPr>
          <a:xfrm>
            <a:off x="1526250" y="1913600"/>
            <a:ext cx="9785400" cy="985200"/>
          </a:xfrm>
          <a:prstGeom prst="rect">
            <a:avLst/>
          </a:prstGeom>
          <a:noFill/>
          <a:ln>
            <a:noFill/>
          </a:ln>
        </p:spPr>
        <p:txBody>
          <a:bodyPr anchorCtr="0" anchor="t" bIns="0" lIns="0" spcFirstLastPara="1" rIns="0" wrap="square" tIns="0">
            <a:spAutoFit/>
          </a:bodyPr>
          <a:lstStyle/>
          <a:p>
            <a:pPr indent="0" lvl="0" marL="0" marR="0" rtl="0" algn="l">
              <a:lnSpc>
                <a:spcPct val="88888"/>
              </a:lnSpc>
              <a:spcBef>
                <a:spcPts val="3400"/>
              </a:spcBef>
              <a:spcAft>
                <a:spcPts val="0"/>
              </a:spcAft>
              <a:buClr>
                <a:schemeClr val="dk1"/>
              </a:buClr>
              <a:buSzPts val="10800"/>
              <a:buFont typeface="Bebas Neue"/>
              <a:buNone/>
            </a:pPr>
            <a:r>
              <a:rPr b="1" lang="de-DE" sz="7200">
                <a:solidFill>
                  <a:schemeClr val="lt2"/>
                </a:solidFill>
                <a:latin typeface="Mulish"/>
                <a:ea typeface="Mulish"/>
                <a:cs typeface="Mulish"/>
                <a:sym typeface="Mulish"/>
              </a:rPr>
              <a:t>SNOMED CT</a:t>
            </a:r>
            <a:endParaRPr b="1" sz="7200">
              <a:solidFill>
                <a:schemeClr val="lt2"/>
              </a:solidFill>
              <a:latin typeface="Mulish"/>
              <a:ea typeface="Mulish"/>
              <a:cs typeface="Mulish"/>
              <a:sym typeface="Mulish"/>
            </a:endParaRPr>
          </a:p>
        </p:txBody>
      </p:sp>
      <p:sp>
        <p:nvSpPr>
          <p:cNvPr id="399" name="Google Shape;399;g25fd88a433f_0_1843"/>
          <p:cNvSpPr txBox="1"/>
          <p:nvPr/>
        </p:nvSpPr>
        <p:spPr>
          <a:xfrm>
            <a:off x="1593738" y="3070642"/>
            <a:ext cx="8393700" cy="64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3400"/>
              </a:spcBef>
              <a:spcAft>
                <a:spcPts val="0"/>
              </a:spcAft>
              <a:buClr>
                <a:schemeClr val="dk1"/>
              </a:buClr>
              <a:buSzPts val="10800"/>
              <a:buFont typeface="Bebas Neue"/>
              <a:buNone/>
            </a:pPr>
            <a:r>
              <a:rPr lang="de-DE" sz="4200">
                <a:solidFill>
                  <a:schemeClr val="lt2"/>
                </a:solidFill>
                <a:latin typeface="Mulish"/>
                <a:ea typeface="Mulish"/>
                <a:cs typeface="Mulish"/>
                <a:sym typeface="Mulish"/>
              </a:rPr>
              <a:t>Demonstrated use cases</a:t>
            </a:r>
            <a:endParaRPr b="0" sz="4200" u="none" cap="none" strike="noStrike">
              <a:solidFill>
                <a:schemeClr val="lt2"/>
              </a:solidFill>
              <a:latin typeface="Mulish"/>
              <a:ea typeface="Mulish"/>
              <a:cs typeface="Mulish"/>
              <a:sym typeface="Mulish"/>
            </a:endParaRPr>
          </a:p>
        </p:txBody>
      </p:sp>
      <p:sp>
        <p:nvSpPr>
          <p:cNvPr id="400" name="Google Shape;400;g25fd88a433f_0_1843"/>
          <p:cNvSpPr txBox="1"/>
          <p:nvPr/>
        </p:nvSpPr>
        <p:spPr>
          <a:xfrm>
            <a:off x="13237700" y="7578100"/>
            <a:ext cx="4668000" cy="1939500"/>
          </a:xfrm>
          <a:prstGeom prst="rect">
            <a:avLst/>
          </a:prstGeom>
          <a:noFill/>
          <a:ln>
            <a:noFill/>
          </a:ln>
        </p:spPr>
        <p:txBody>
          <a:bodyPr anchorCtr="0" anchor="t" bIns="0" lIns="0" spcFirstLastPara="1" rIns="0" wrap="square" tIns="0">
            <a:spAutoFit/>
          </a:bodyPr>
          <a:lstStyle/>
          <a:p>
            <a:pPr indent="0" lvl="0" marL="0" rtl="0" algn="l">
              <a:spcBef>
                <a:spcPts val="0"/>
              </a:spcBef>
              <a:spcAft>
                <a:spcPts val="0"/>
              </a:spcAft>
              <a:buClr>
                <a:srgbClr val="000000"/>
              </a:buClr>
              <a:buFont typeface="Arial"/>
              <a:buNone/>
            </a:pPr>
            <a:r>
              <a:rPr b="1" lang="de-DE" sz="4200">
                <a:solidFill>
                  <a:srgbClr val="F7A73C"/>
                </a:solidFill>
                <a:latin typeface="Mulish"/>
                <a:ea typeface="Mulish"/>
                <a:cs typeface="Mulish"/>
                <a:sym typeface="Mulish"/>
              </a:rPr>
              <a:t>Patient Service Outcome</a:t>
            </a:r>
            <a:br>
              <a:rPr b="1" lang="de-DE" sz="4200">
                <a:solidFill>
                  <a:srgbClr val="F7A73C"/>
                </a:solidFill>
                <a:latin typeface="Mulish"/>
                <a:ea typeface="Mulish"/>
                <a:cs typeface="Mulish"/>
                <a:sym typeface="Mulish"/>
              </a:rPr>
            </a:br>
            <a:r>
              <a:rPr b="1" lang="de-DE" sz="4200">
                <a:solidFill>
                  <a:srgbClr val="F7A73C"/>
                </a:solidFill>
                <a:latin typeface="Mulish"/>
                <a:ea typeface="Mulish"/>
                <a:cs typeface="Mulish"/>
                <a:sym typeface="Mulish"/>
                <a:extLst>
                  <a:ext uri="http://customooxmlschemas.google.com/">
                    <go:slidesCustomData xmlns:go="http://customooxmlschemas.google.com/" textRoundtripDataId="4"/>
                  </a:ext>
                </a:extLst>
              </a:rPr>
              <a:t>Improvements</a:t>
            </a:r>
            <a:endParaRPr b="0" i="0" sz="4200" u="none" cap="none" strike="noStrike">
              <a:solidFill>
                <a:srgbClr val="F7A73C"/>
              </a:solidFill>
              <a:latin typeface="Mulish ExtraBold"/>
              <a:ea typeface="Mulish ExtraBold"/>
              <a:cs typeface="Mulish ExtraBold"/>
              <a:sym typeface="Mulish ExtraBold"/>
            </a:endParaRPr>
          </a:p>
        </p:txBody>
      </p:sp>
      <p:sp>
        <p:nvSpPr>
          <p:cNvPr id="401" name="Google Shape;401;g25fd88a433f_0_1843"/>
          <p:cNvSpPr txBox="1"/>
          <p:nvPr/>
        </p:nvSpPr>
        <p:spPr>
          <a:xfrm>
            <a:off x="17905700" y="7578100"/>
            <a:ext cx="5837100" cy="2241000"/>
          </a:xfrm>
          <a:prstGeom prst="rect">
            <a:avLst/>
          </a:prstGeom>
          <a:noFill/>
          <a:ln>
            <a:noFill/>
          </a:ln>
        </p:spPr>
        <p:txBody>
          <a:bodyPr anchorCtr="0" anchor="t" bIns="0" lIns="0" spcFirstLastPara="1" rIns="0" wrap="square" tIns="0">
            <a:spAutoFit/>
          </a:bodyPr>
          <a:lstStyle/>
          <a:p>
            <a:pPr indent="-406400" lvl="0" marL="457200" marR="0" rtl="0" algn="l">
              <a:lnSpc>
                <a:spcPct val="140000"/>
              </a:lnSpc>
              <a:spcBef>
                <a:spcPts val="0"/>
              </a:spcBef>
              <a:spcAft>
                <a:spcPts val="0"/>
              </a:spcAft>
              <a:buClr>
                <a:srgbClr val="171917"/>
              </a:buClr>
              <a:buSzPts val="2800"/>
              <a:buFont typeface="Montserrat"/>
              <a:buChar char="●"/>
            </a:pPr>
            <a:r>
              <a:rPr lang="de-DE" sz="2800">
                <a:solidFill>
                  <a:srgbClr val="171917"/>
                </a:solidFill>
                <a:latin typeface="Montserrat"/>
                <a:ea typeface="Montserrat"/>
                <a:cs typeface="Montserrat"/>
                <a:sym typeface="Montserrat"/>
              </a:rPr>
              <a:t>Patient Safety</a:t>
            </a:r>
            <a:endParaRPr sz="2800">
              <a:solidFill>
                <a:srgbClr val="171917"/>
              </a:solidFill>
              <a:latin typeface="Montserrat"/>
              <a:ea typeface="Montserrat"/>
              <a:cs typeface="Montserrat"/>
              <a:sym typeface="Montserrat"/>
            </a:endParaRPr>
          </a:p>
          <a:p>
            <a:pPr indent="-406400" lvl="0" marL="457200" marR="0" rtl="0" algn="l">
              <a:lnSpc>
                <a:spcPct val="140000"/>
              </a:lnSpc>
              <a:spcBef>
                <a:spcPts val="0"/>
              </a:spcBef>
              <a:spcAft>
                <a:spcPts val="0"/>
              </a:spcAft>
              <a:buClr>
                <a:srgbClr val="171917"/>
              </a:buClr>
              <a:buSzPts val="2800"/>
              <a:buFont typeface="Montserrat"/>
              <a:buChar char="●"/>
            </a:pPr>
            <a:r>
              <a:rPr lang="de-DE" sz="2800">
                <a:solidFill>
                  <a:srgbClr val="171917"/>
                </a:solidFill>
                <a:latin typeface="Montserrat"/>
                <a:ea typeface="Montserrat"/>
                <a:cs typeface="Montserrat"/>
                <a:sym typeface="Montserrat"/>
              </a:rPr>
              <a:t>Infection Control</a:t>
            </a:r>
            <a:endParaRPr sz="2800">
              <a:solidFill>
                <a:srgbClr val="171917"/>
              </a:solidFill>
              <a:latin typeface="Montserrat"/>
              <a:ea typeface="Montserrat"/>
              <a:cs typeface="Montserrat"/>
              <a:sym typeface="Montserrat"/>
            </a:endParaRPr>
          </a:p>
          <a:p>
            <a:pPr indent="-406400" lvl="0" marL="457200" marR="0" rtl="0" algn="l">
              <a:lnSpc>
                <a:spcPct val="140000"/>
              </a:lnSpc>
              <a:spcBef>
                <a:spcPts val="0"/>
              </a:spcBef>
              <a:spcAft>
                <a:spcPts val="0"/>
              </a:spcAft>
              <a:buClr>
                <a:srgbClr val="171917"/>
              </a:buClr>
              <a:buSzPts val="2800"/>
              <a:buFont typeface="Montserrat"/>
              <a:buChar char="●"/>
            </a:pPr>
            <a:r>
              <a:rPr lang="de-DE" sz="2800">
                <a:solidFill>
                  <a:srgbClr val="171917"/>
                </a:solidFill>
                <a:latin typeface="Montserrat"/>
                <a:ea typeface="Montserrat"/>
                <a:cs typeface="Montserrat"/>
                <a:sym typeface="Montserrat"/>
              </a:rPr>
              <a:t>Population Health</a:t>
            </a:r>
            <a:endParaRPr sz="2800">
              <a:solidFill>
                <a:srgbClr val="171917"/>
              </a:solidFill>
              <a:latin typeface="Montserrat"/>
              <a:ea typeface="Montserrat"/>
              <a:cs typeface="Montserrat"/>
              <a:sym typeface="Montserrat"/>
            </a:endParaRPr>
          </a:p>
          <a:p>
            <a:pPr indent="-406400" lvl="0" marL="457200" marR="0" rtl="0" algn="l">
              <a:lnSpc>
                <a:spcPct val="140000"/>
              </a:lnSpc>
              <a:spcBef>
                <a:spcPts val="0"/>
              </a:spcBef>
              <a:spcAft>
                <a:spcPts val="0"/>
              </a:spcAft>
              <a:buClr>
                <a:srgbClr val="171917"/>
              </a:buClr>
              <a:buSzPts val="2800"/>
              <a:buFont typeface="Montserrat"/>
              <a:buChar char="●"/>
            </a:pPr>
            <a:r>
              <a:rPr lang="de-DE" sz="2800">
                <a:solidFill>
                  <a:srgbClr val="171917"/>
                </a:solidFill>
                <a:latin typeface="Montserrat"/>
                <a:ea typeface="Montserrat"/>
                <a:cs typeface="Montserrat"/>
                <a:sym typeface="Montserrat"/>
              </a:rPr>
              <a:t>Analytics and Research</a:t>
            </a:r>
            <a:endParaRPr sz="2800">
              <a:solidFill>
                <a:srgbClr val="171917"/>
              </a:solidFill>
              <a:latin typeface="Montserrat"/>
              <a:ea typeface="Montserrat"/>
              <a:cs typeface="Montserrat"/>
              <a:sym typeface="Montserrat"/>
            </a:endParaRPr>
          </a:p>
        </p:txBody>
      </p:sp>
      <p:sp>
        <p:nvSpPr>
          <p:cNvPr id="402" name="Google Shape;402;g25fd88a433f_0_1843"/>
          <p:cNvSpPr txBox="1"/>
          <p:nvPr/>
        </p:nvSpPr>
        <p:spPr>
          <a:xfrm>
            <a:off x="0" y="3749475"/>
            <a:ext cx="24384000" cy="2401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de-DE" sz="4800">
                <a:latin typeface="Mulish"/>
                <a:ea typeface="Mulish"/>
                <a:cs typeface="Mulish"/>
                <a:sym typeface="Mulish"/>
              </a:rPr>
              <a:t>Documented</a:t>
            </a:r>
            <a:r>
              <a:rPr b="1" lang="de-DE" sz="4800">
                <a:solidFill>
                  <a:schemeClr val="accent2"/>
                </a:solidFill>
                <a:latin typeface="Mulish"/>
                <a:ea typeface="Mulish"/>
                <a:cs typeface="Mulish"/>
                <a:sym typeface="Mulish"/>
              </a:rPr>
              <a:t> </a:t>
            </a:r>
            <a:endParaRPr b="1" sz="4800">
              <a:solidFill>
                <a:schemeClr val="accent2"/>
              </a:solidFill>
              <a:latin typeface="Mulish"/>
              <a:ea typeface="Mulish"/>
              <a:cs typeface="Mulish"/>
              <a:sym typeface="Mulish"/>
            </a:endParaRPr>
          </a:p>
          <a:p>
            <a:pPr indent="0" lvl="0" marL="0" rtl="0" algn="ctr">
              <a:spcBef>
                <a:spcPts val="0"/>
              </a:spcBef>
              <a:spcAft>
                <a:spcPts val="0"/>
              </a:spcAft>
              <a:buNone/>
            </a:pPr>
            <a:r>
              <a:rPr b="1" lang="de-DE" sz="4800">
                <a:solidFill>
                  <a:srgbClr val="7030A0"/>
                </a:solidFill>
                <a:latin typeface="Mulish"/>
                <a:ea typeface="Mulish"/>
                <a:cs typeface="Mulish"/>
                <a:sym typeface="Mulish"/>
              </a:rPr>
              <a:t>Patient Service </a:t>
            </a:r>
            <a:r>
              <a:rPr b="1" lang="de-DE" sz="4800">
                <a:latin typeface="Mulish"/>
                <a:ea typeface="Mulish"/>
                <a:cs typeface="Mulish"/>
                <a:sym typeface="Mulish"/>
              </a:rPr>
              <a:t>&amp;</a:t>
            </a:r>
            <a:r>
              <a:rPr b="1" lang="de-DE" sz="4800">
                <a:solidFill>
                  <a:schemeClr val="accent2"/>
                </a:solidFill>
                <a:latin typeface="Mulish"/>
                <a:ea typeface="Mulish"/>
                <a:cs typeface="Mulish"/>
                <a:sym typeface="Mulish"/>
              </a:rPr>
              <a:t> </a:t>
            </a:r>
            <a:r>
              <a:rPr b="1" lang="de-DE" sz="4800">
                <a:solidFill>
                  <a:srgbClr val="D99A0D"/>
                </a:solidFill>
                <a:latin typeface="Mulish"/>
                <a:ea typeface="Mulish"/>
                <a:cs typeface="Mulish"/>
                <a:sym typeface="Mulish"/>
              </a:rPr>
              <a:t>Patient Health </a:t>
            </a:r>
            <a:endParaRPr b="1" sz="4800">
              <a:solidFill>
                <a:srgbClr val="D99A0D"/>
              </a:solidFill>
              <a:latin typeface="Mulish"/>
              <a:ea typeface="Mulish"/>
              <a:cs typeface="Mulish"/>
              <a:sym typeface="Mulish"/>
            </a:endParaRPr>
          </a:p>
          <a:p>
            <a:pPr indent="0" lvl="0" marL="0" rtl="0" algn="ctr">
              <a:spcBef>
                <a:spcPts val="0"/>
              </a:spcBef>
              <a:spcAft>
                <a:spcPts val="0"/>
              </a:spcAft>
              <a:buNone/>
            </a:pPr>
            <a:r>
              <a:rPr b="1" lang="de-DE" sz="4800">
                <a:latin typeface="Mulish"/>
                <a:ea typeface="Mulish"/>
                <a:cs typeface="Mulish"/>
                <a:sym typeface="Mulish"/>
              </a:rPr>
              <a:t>Outcome Benefits</a:t>
            </a:r>
            <a:endParaRPr/>
          </a:p>
        </p:txBody>
      </p:sp>
      <p:sp>
        <p:nvSpPr>
          <p:cNvPr id="403" name="Google Shape;403;g25fd88a433f_0_1843"/>
          <p:cNvSpPr txBox="1"/>
          <p:nvPr>
            <p:ph idx="2" type="sldNum"/>
          </p:nvPr>
        </p:nvSpPr>
        <p:spPr>
          <a:xfrm>
            <a:off x="22818090" y="12666269"/>
            <a:ext cx="1463100" cy="1050000"/>
          </a:xfrm>
          <a:prstGeom prst="rect">
            <a:avLst/>
          </a:prstGeom>
        </p:spPr>
        <p:txBody>
          <a:bodyPr anchorCtr="0" anchor="t" bIns="223475" lIns="223475" spcFirstLastPara="1" rIns="223475" wrap="square" tIns="223475">
            <a:noAutofit/>
          </a:body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7" name="Shape 407"/>
        <p:cNvGrpSpPr/>
        <p:nvPr/>
      </p:nvGrpSpPr>
      <p:grpSpPr>
        <a:xfrm>
          <a:off x="0" y="0"/>
          <a:ext cx="0" cy="0"/>
          <a:chOff x="0" y="0"/>
          <a:chExt cx="0" cy="0"/>
        </a:xfrm>
      </p:grpSpPr>
      <p:sp>
        <p:nvSpPr>
          <p:cNvPr id="408" name="Google Shape;408;g25fd88a433f_0_1498"/>
          <p:cNvSpPr/>
          <p:nvPr/>
        </p:nvSpPr>
        <p:spPr>
          <a:xfrm>
            <a:off x="0" y="-36600"/>
            <a:ext cx="8309700" cy="13789200"/>
          </a:xfrm>
          <a:prstGeom prst="rect">
            <a:avLst/>
          </a:prstGeom>
          <a:solidFill>
            <a:srgbClr val="FCF9F5"/>
          </a:solidFill>
          <a:ln>
            <a:noFill/>
          </a:ln>
        </p:spPr>
        <p:txBody>
          <a:bodyPr anchorCtr="0" anchor="ctr" bIns="91400" lIns="182850" spcFirstLastPara="1" rIns="182850" wrap="square" tIns="91400">
            <a:noAutofit/>
          </a:bodyPr>
          <a:lstStyle/>
          <a:p>
            <a:pPr indent="0" lvl="0" marL="0" marR="0" rtl="0" algn="ctr">
              <a:lnSpc>
                <a:spcPct val="100000"/>
              </a:lnSpc>
              <a:spcBef>
                <a:spcPts val="0"/>
              </a:spcBef>
              <a:spcAft>
                <a:spcPts val="0"/>
              </a:spcAft>
              <a:buNone/>
            </a:pPr>
            <a:r>
              <a:t/>
            </a:r>
            <a:endParaRPr b="0" i="0" sz="2800" u="none" cap="none" strike="noStrike">
              <a:solidFill>
                <a:schemeClr val="lt1"/>
              </a:solidFill>
              <a:latin typeface="Mulish"/>
              <a:ea typeface="Mulish"/>
              <a:cs typeface="Mulish"/>
              <a:sym typeface="Mulish"/>
            </a:endParaRPr>
          </a:p>
        </p:txBody>
      </p:sp>
      <p:pic>
        <p:nvPicPr>
          <p:cNvPr id="409" name="Google Shape;409;g25fd88a433f_0_1498"/>
          <p:cNvPicPr preferRelativeResize="0"/>
          <p:nvPr/>
        </p:nvPicPr>
        <p:blipFill rotWithShape="1">
          <a:blip r:embed="rId3">
            <a:alphaModFix/>
          </a:blip>
          <a:srcRect b="944" l="0" r="2066" t="1722"/>
          <a:stretch/>
        </p:blipFill>
        <p:spPr>
          <a:xfrm>
            <a:off x="1182900" y="5890050"/>
            <a:ext cx="6461400" cy="6322376"/>
          </a:xfrm>
          <a:prstGeom prst="rect">
            <a:avLst/>
          </a:prstGeom>
          <a:noFill/>
          <a:ln cap="flat" cmpd="sng" w="9525">
            <a:solidFill>
              <a:schemeClr val="lt1"/>
            </a:solidFill>
            <a:prstDash val="solid"/>
            <a:round/>
            <a:headEnd len="sm" w="sm" type="none"/>
            <a:tailEnd len="sm" w="sm" type="none"/>
          </a:ln>
        </p:spPr>
      </p:pic>
      <p:sp>
        <p:nvSpPr>
          <p:cNvPr id="410" name="Google Shape;410;g25fd88a433f_0_1498"/>
          <p:cNvSpPr txBox="1"/>
          <p:nvPr/>
        </p:nvSpPr>
        <p:spPr>
          <a:xfrm>
            <a:off x="8956600" y="2242950"/>
            <a:ext cx="14916000" cy="10713000"/>
          </a:xfrm>
          <a:prstGeom prst="rect">
            <a:avLst/>
          </a:prstGeom>
          <a:noFill/>
          <a:ln>
            <a:noFill/>
          </a:ln>
        </p:spPr>
        <p:txBody>
          <a:bodyPr anchorCtr="0" anchor="t" bIns="91400" lIns="182850" spcFirstLastPara="1" rIns="182850" wrap="square" tIns="91400">
            <a:spAutoFit/>
          </a:bodyPr>
          <a:lstStyle/>
          <a:p>
            <a:pPr indent="-635000" lvl="0" marL="914400" rtl="0" algn="l">
              <a:lnSpc>
                <a:spcPct val="110000"/>
              </a:lnSpc>
              <a:spcBef>
                <a:spcPts val="800"/>
              </a:spcBef>
              <a:spcAft>
                <a:spcPts val="0"/>
              </a:spcAft>
              <a:buSzPts val="2800"/>
              <a:buAutoNum type="arabicPeriod"/>
            </a:pPr>
            <a:r>
              <a:rPr b="1" lang="de-DE" sz="2800">
                <a:latin typeface="Mulish"/>
                <a:ea typeface="Mulish"/>
                <a:cs typeface="Mulish"/>
                <a:sym typeface="Mulish"/>
              </a:rPr>
              <a:t>Huge Interoperable Longitudinal Cohorts </a:t>
            </a:r>
            <a:r>
              <a:rPr lang="de-DE" sz="2800">
                <a:latin typeface="Mulish"/>
                <a:ea typeface="Mulish"/>
                <a:cs typeface="Mulish"/>
                <a:sym typeface="Mulish"/>
              </a:rPr>
              <a:t>- Over the last 20 years, national cohorts (e.g. UK Biobank), have amassed huge populations with genomic, laboratory, and lifestyle assessments as well as longitudinal follow-up on health outcomes. The breadth and depth of data is staggering, as is the opportunities for discovery. </a:t>
            </a:r>
            <a:endParaRPr sz="2800">
              <a:latin typeface="Mulish"/>
              <a:ea typeface="Mulish"/>
              <a:cs typeface="Mulish"/>
              <a:sym typeface="Mulish"/>
            </a:endParaRPr>
          </a:p>
          <a:p>
            <a:pPr indent="-635000" lvl="0" marL="914400" rtl="0" algn="l">
              <a:lnSpc>
                <a:spcPct val="110000"/>
              </a:lnSpc>
              <a:spcBef>
                <a:spcPts val="800"/>
              </a:spcBef>
              <a:spcAft>
                <a:spcPts val="0"/>
              </a:spcAft>
              <a:buSzPts val="2800"/>
              <a:buAutoNum type="arabicPeriod"/>
            </a:pPr>
            <a:r>
              <a:rPr b="1" lang="de-DE" sz="2800">
                <a:solidFill>
                  <a:srgbClr val="1D2025"/>
                </a:solidFill>
                <a:latin typeface="Mulish"/>
                <a:ea typeface="Mulish"/>
                <a:cs typeface="Mulish"/>
                <a:sym typeface="Mulish"/>
              </a:rPr>
              <a:t>Diversity and Inclusion </a:t>
            </a:r>
            <a:r>
              <a:rPr lang="de-DE" sz="2800">
                <a:solidFill>
                  <a:srgbClr val="1D2025"/>
                </a:solidFill>
                <a:latin typeface="Mulish"/>
                <a:ea typeface="Mulish"/>
                <a:cs typeface="Mulish"/>
                <a:sym typeface="Mulish"/>
              </a:rPr>
              <a:t>-</a:t>
            </a:r>
            <a:r>
              <a:rPr b="1" lang="de-DE" sz="2800">
                <a:solidFill>
                  <a:srgbClr val="1D2025"/>
                </a:solidFill>
                <a:latin typeface="Mulish"/>
                <a:ea typeface="Mulish"/>
                <a:cs typeface="Mulish"/>
                <a:sym typeface="Mulish"/>
              </a:rPr>
              <a:t> </a:t>
            </a:r>
            <a:r>
              <a:rPr lang="de-DE" sz="2800">
                <a:latin typeface="Mulish"/>
                <a:ea typeface="Mulish"/>
                <a:cs typeface="Mulish"/>
                <a:sym typeface="Mulish"/>
              </a:rPr>
              <a:t>With a growing depth of data, we have an opportunity to replace adjustments for race and ethnicity with more specific measures.</a:t>
            </a:r>
            <a:endParaRPr sz="2800">
              <a:latin typeface="Mulish"/>
              <a:ea typeface="Mulish"/>
              <a:cs typeface="Mulish"/>
              <a:sym typeface="Mulish"/>
            </a:endParaRPr>
          </a:p>
          <a:p>
            <a:pPr indent="-635000" lvl="0" marL="914400" rtl="0" algn="l">
              <a:lnSpc>
                <a:spcPct val="110000"/>
              </a:lnSpc>
              <a:spcBef>
                <a:spcPts val="800"/>
              </a:spcBef>
              <a:spcAft>
                <a:spcPts val="0"/>
              </a:spcAft>
              <a:buSzPts val="2800"/>
              <a:buAutoNum type="arabicPeriod"/>
            </a:pPr>
            <a:r>
              <a:rPr b="1" lang="de-DE" sz="2800">
                <a:solidFill>
                  <a:srgbClr val="1D2025"/>
                </a:solidFill>
                <a:latin typeface="Mulish"/>
                <a:ea typeface="Mulish"/>
                <a:cs typeface="Mulish"/>
                <a:sym typeface="Mulish"/>
              </a:rPr>
              <a:t>Big Data and AI </a:t>
            </a:r>
            <a:r>
              <a:rPr lang="de-DE" sz="2800">
                <a:solidFill>
                  <a:srgbClr val="1D2025"/>
                </a:solidFill>
                <a:latin typeface="Mulish"/>
                <a:ea typeface="Mulish"/>
                <a:cs typeface="Mulish"/>
                <a:sym typeface="Mulish"/>
              </a:rPr>
              <a:t>- AI approaches in medicine have been limited by the (un)availability of large, commonly structured datasets. Looking forward, biomedical datasets will become increasingly ready for analyses.</a:t>
            </a:r>
            <a:endParaRPr sz="2800">
              <a:latin typeface="Mulish"/>
              <a:ea typeface="Mulish"/>
              <a:cs typeface="Mulish"/>
              <a:sym typeface="Mulish"/>
            </a:endParaRPr>
          </a:p>
          <a:p>
            <a:pPr indent="-635000" lvl="0" marL="914400" rtl="0" algn="l">
              <a:lnSpc>
                <a:spcPct val="110000"/>
              </a:lnSpc>
              <a:spcBef>
                <a:spcPts val="800"/>
              </a:spcBef>
              <a:spcAft>
                <a:spcPts val="0"/>
              </a:spcAft>
              <a:buSzPts val="2800"/>
              <a:buAutoNum type="arabicPeriod"/>
            </a:pPr>
            <a:r>
              <a:rPr b="1" lang="de-DE" sz="2800">
                <a:solidFill>
                  <a:srgbClr val="1D2025"/>
                </a:solidFill>
                <a:latin typeface="Mulish"/>
                <a:ea typeface="Mulish"/>
                <a:cs typeface="Mulish"/>
                <a:sym typeface="Mulish"/>
              </a:rPr>
              <a:t>Routine Clinical Genomics </a:t>
            </a:r>
            <a:r>
              <a:rPr lang="de-DE" sz="2800">
                <a:solidFill>
                  <a:srgbClr val="1D2025"/>
                </a:solidFill>
                <a:latin typeface="Mulish"/>
                <a:ea typeface="Mulish"/>
                <a:cs typeface="Mulish"/>
                <a:sym typeface="Mulish"/>
              </a:rPr>
              <a:t>–</a:t>
            </a:r>
            <a:r>
              <a:rPr b="1" lang="de-DE" sz="2800">
                <a:solidFill>
                  <a:srgbClr val="1D2025"/>
                </a:solidFill>
                <a:latin typeface="Mulish"/>
                <a:ea typeface="Mulish"/>
                <a:cs typeface="Mulish"/>
                <a:sym typeface="Mulish"/>
              </a:rPr>
              <a:t> </a:t>
            </a:r>
            <a:r>
              <a:rPr lang="de-DE" sz="2800">
                <a:latin typeface="Mulish"/>
                <a:ea typeface="Mulish"/>
                <a:cs typeface="Mulish"/>
                <a:sym typeface="Mulish"/>
              </a:rPr>
              <a:t>Moving forward, whole genome approaches will become a routine, early step in the understanding, prevention, detection, and treatment of common and rare diseases.</a:t>
            </a:r>
            <a:endParaRPr b="1" sz="2800">
              <a:solidFill>
                <a:srgbClr val="1D2025"/>
              </a:solidFill>
              <a:latin typeface="Mulish"/>
              <a:ea typeface="Mulish"/>
              <a:cs typeface="Mulish"/>
              <a:sym typeface="Mulish"/>
            </a:endParaRPr>
          </a:p>
          <a:p>
            <a:pPr indent="-635000" lvl="0" marL="914400" rtl="0" algn="l">
              <a:lnSpc>
                <a:spcPct val="110000"/>
              </a:lnSpc>
              <a:spcBef>
                <a:spcPts val="800"/>
              </a:spcBef>
              <a:spcAft>
                <a:spcPts val="0"/>
              </a:spcAft>
              <a:buSzPts val="2800"/>
              <a:buAutoNum type="arabicPeriod"/>
            </a:pPr>
            <a:r>
              <a:rPr b="1" lang="de-DE" sz="2800">
                <a:solidFill>
                  <a:srgbClr val="1D2025"/>
                </a:solidFill>
                <a:latin typeface="Mulish"/>
                <a:ea typeface="Mulish"/>
                <a:cs typeface="Mulish"/>
                <a:sym typeface="Mulish"/>
              </a:rPr>
              <a:t>Electronic Health Records </a:t>
            </a:r>
            <a:r>
              <a:rPr lang="de-DE" sz="2800">
                <a:solidFill>
                  <a:srgbClr val="1D2025"/>
                </a:solidFill>
                <a:latin typeface="Mulish"/>
                <a:ea typeface="Mulish"/>
                <a:cs typeface="Mulish"/>
                <a:sym typeface="Mulish"/>
              </a:rPr>
              <a:t>–</a:t>
            </a:r>
            <a:r>
              <a:rPr b="1" lang="de-DE" sz="2800">
                <a:solidFill>
                  <a:srgbClr val="1D2025"/>
                </a:solidFill>
                <a:latin typeface="Mulish"/>
                <a:ea typeface="Mulish"/>
                <a:cs typeface="Mulish"/>
                <a:sym typeface="Mulish"/>
              </a:rPr>
              <a:t> </a:t>
            </a:r>
            <a:r>
              <a:rPr lang="de-DE" sz="2800">
                <a:latin typeface="Mulish"/>
                <a:ea typeface="Mulish"/>
                <a:cs typeface="Mulish"/>
                <a:sym typeface="Mulish"/>
              </a:rPr>
              <a:t>Many site-based and national research cohorts now use EHRs and other health data to provide up to decades of disease and treatment information that can be repurposed for research.  This use will continue to expand.</a:t>
            </a:r>
            <a:endParaRPr b="1" sz="2800">
              <a:solidFill>
                <a:srgbClr val="1D2025"/>
              </a:solidFill>
              <a:latin typeface="Mulish"/>
              <a:ea typeface="Mulish"/>
              <a:cs typeface="Mulish"/>
              <a:sym typeface="Mulish"/>
            </a:endParaRPr>
          </a:p>
          <a:p>
            <a:pPr indent="-635000" lvl="0" marL="914400" rtl="0" algn="l">
              <a:lnSpc>
                <a:spcPct val="110000"/>
              </a:lnSpc>
              <a:spcBef>
                <a:spcPts val="800"/>
              </a:spcBef>
              <a:spcAft>
                <a:spcPts val="0"/>
              </a:spcAft>
              <a:buSzPts val="2800"/>
              <a:buAutoNum type="arabicPeriod"/>
            </a:pPr>
            <a:r>
              <a:rPr b="1" lang="de-DE" sz="2800">
                <a:solidFill>
                  <a:srgbClr val="1D2025"/>
                </a:solidFill>
                <a:latin typeface="Mulish"/>
                <a:ea typeface="Mulish"/>
                <a:cs typeface="Mulish"/>
                <a:sym typeface="Mulish"/>
              </a:rPr>
              <a:t>Phenomics and Environment – </a:t>
            </a:r>
            <a:r>
              <a:rPr lang="de-DE" sz="2800">
                <a:latin typeface="Mulish"/>
                <a:ea typeface="Mulish"/>
                <a:cs typeface="Mulish"/>
                <a:sym typeface="Mulish"/>
              </a:rPr>
              <a:t>Continued growth of research and clinical uses for different ways to measure clinical phenotypes, exposures, and lifestyles.</a:t>
            </a:r>
            <a:endParaRPr b="1" sz="2800">
              <a:solidFill>
                <a:srgbClr val="1D2025"/>
              </a:solidFill>
              <a:latin typeface="Mulish"/>
              <a:ea typeface="Mulish"/>
              <a:cs typeface="Mulish"/>
              <a:sym typeface="Mulish"/>
            </a:endParaRPr>
          </a:p>
          <a:p>
            <a:pPr indent="-635000" lvl="0" marL="914400" rtl="0" algn="l">
              <a:lnSpc>
                <a:spcPct val="110000"/>
              </a:lnSpc>
              <a:spcBef>
                <a:spcPts val="800"/>
              </a:spcBef>
              <a:spcAft>
                <a:spcPts val="0"/>
              </a:spcAft>
              <a:buSzPts val="2800"/>
              <a:buAutoNum type="arabicPeriod"/>
            </a:pPr>
            <a:r>
              <a:rPr b="1" lang="de-DE" sz="2800">
                <a:solidFill>
                  <a:srgbClr val="1D2025"/>
                </a:solidFill>
                <a:latin typeface="Mulish"/>
                <a:ea typeface="Mulish"/>
                <a:cs typeface="Mulish"/>
                <a:sym typeface="Mulish"/>
              </a:rPr>
              <a:t>Privacy, Trust and Return of Value - </a:t>
            </a:r>
            <a:r>
              <a:rPr lang="de-DE" sz="2800">
                <a:latin typeface="Mulish"/>
                <a:ea typeface="Mulish"/>
                <a:cs typeface="Mulish"/>
                <a:sym typeface="Mulish"/>
              </a:rPr>
              <a:t>The utility of precision medicine is dependent on broad participation, and broad participation of large populations requires trust, protection of privacy, and a return of value to the participants.</a:t>
            </a:r>
            <a:r>
              <a:rPr baseline="30000" lang="de-DE" sz="2800">
                <a:latin typeface="Mulish"/>
                <a:ea typeface="Mulish"/>
                <a:cs typeface="Mulish"/>
                <a:sym typeface="Mulish"/>
              </a:rPr>
              <a:t>8</a:t>
            </a:r>
            <a:endParaRPr b="1" sz="2800">
              <a:latin typeface="Mulish"/>
              <a:ea typeface="Mulish"/>
              <a:cs typeface="Mulish"/>
              <a:sym typeface="Mulish"/>
            </a:endParaRPr>
          </a:p>
        </p:txBody>
      </p:sp>
      <p:sp>
        <p:nvSpPr>
          <p:cNvPr id="411" name="Google Shape;411;g25fd88a433f_0_1498"/>
          <p:cNvSpPr txBox="1"/>
          <p:nvPr/>
        </p:nvSpPr>
        <p:spPr>
          <a:xfrm>
            <a:off x="1526250" y="1913600"/>
            <a:ext cx="10680600" cy="11082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1"/>
              </a:buClr>
              <a:buSzPts val="10800"/>
              <a:buFont typeface="Bebas Neue"/>
              <a:buNone/>
            </a:pPr>
            <a:r>
              <a:rPr b="1" lang="de-DE" sz="7200">
                <a:solidFill>
                  <a:schemeClr val="lt2"/>
                </a:solidFill>
                <a:latin typeface="Mulish"/>
                <a:ea typeface="Mulish"/>
                <a:cs typeface="Mulish"/>
                <a:sym typeface="Mulish"/>
              </a:rPr>
              <a:t>SNOMED CT</a:t>
            </a:r>
            <a:endParaRPr b="1" i="0" sz="7200" u="none" cap="none" strike="noStrike">
              <a:solidFill>
                <a:schemeClr val="lt2"/>
              </a:solidFill>
              <a:latin typeface="Mulish"/>
              <a:ea typeface="Mulish"/>
              <a:cs typeface="Mulish"/>
              <a:sym typeface="Mulish"/>
            </a:endParaRPr>
          </a:p>
        </p:txBody>
      </p:sp>
      <p:sp>
        <p:nvSpPr>
          <p:cNvPr id="412" name="Google Shape;412;g25fd88a433f_0_1498"/>
          <p:cNvSpPr txBox="1"/>
          <p:nvPr/>
        </p:nvSpPr>
        <p:spPr>
          <a:xfrm>
            <a:off x="1564425" y="3021800"/>
            <a:ext cx="6150000" cy="1828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3400"/>
              </a:spcBef>
              <a:spcAft>
                <a:spcPts val="0"/>
              </a:spcAft>
              <a:buClr>
                <a:schemeClr val="dk1"/>
              </a:buClr>
              <a:buSzPts val="10800"/>
              <a:buFont typeface="Bebas Neue"/>
              <a:buNone/>
            </a:pPr>
            <a:r>
              <a:rPr lang="de-DE" sz="3600">
                <a:solidFill>
                  <a:srgbClr val="171917"/>
                </a:solidFill>
                <a:latin typeface="Mulish"/>
                <a:ea typeface="Mulish"/>
                <a:cs typeface="Mulish"/>
                <a:sym typeface="Mulish"/>
              </a:rPr>
              <a:t>Future opportunities – Personalized, precision medicine 2023</a:t>
            </a:r>
            <a:endParaRPr b="0" i="0" sz="3600" u="none" cap="none" strike="noStrike">
              <a:solidFill>
                <a:srgbClr val="171917"/>
              </a:solidFill>
              <a:latin typeface="Mulish"/>
              <a:ea typeface="Mulish"/>
              <a:cs typeface="Mulish"/>
              <a:sym typeface="Mulish"/>
            </a:endParaRPr>
          </a:p>
        </p:txBody>
      </p:sp>
      <p:pic>
        <p:nvPicPr>
          <p:cNvPr id="413" name="Google Shape;413;g25fd88a433f_0_1498"/>
          <p:cNvPicPr preferRelativeResize="0"/>
          <p:nvPr/>
        </p:nvPicPr>
        <p:blipFill rotWithShape="1">
          <a:blip r:embed="rId4">
            <a:alphaModFix/>
          </a:blip>
          <a:srcRect b="0" l="0" r="0" t="0"/>
          <a:stretch/>
        </p:blipFill>
        <p:spPr>
          <a:xfrm>
            <a:off x="22393900" y="0"/>
            <a:ext cx="1990100" cy="1990100"/>
          </a:xfrm>
          <a:prstGeom prst="rect">
            <a:avLst/>
          </a:prstGeom>
          <a:noFill/>
          <a:ln>
            <a:noFill/>
          </a:ln>
        </p:spPr>
      </p:pic>
      <p:sp>
        <p:nvSpPr>
          <p:cNvPr id="414" name="Google Shape;414;g25fd88a433f_0_1498"/>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p>
            <a:pPr indent="0" lvl="0" marL="0" rtl="0" algn="r">
              <a:spcBef>
                <a:spcPts val="0"/>
              </a:spcBef>
              <a:spcAft>
                <a:spcPts val="0"/>
              </a:spcAft>
              <a:buNone/>
            </a:pPr>
            <a:fld id="{00000000-1234-1234-1234-123412341234}" type="slidenum">
              <a:rPr lang="de-DE"/>
              <a:t>‹#›</a:t>
            </a:fld>
            <a:endParaRPr/>
          </a:p>
        </p:txBody>
      </p:sp>
      <p:sp>
        <p:nvSpPr>
          <p:cNvPr id="415" name="Google Shape;415;g25fd88a433f_0_1498"/>
          <p:cNvSpPr txBox="1"/>
          <p:nvPr>
            <p:ph idx="2" type="sldNum"/>
          </p:nvPr>
        </p:nvSpPr>
        <p:spPr>
          <a:xfrm>
            <a:off x="22818090" y="12666269"/>
            <a:ext cx="1463100" cy="1050000"/>
          </a:xfrm>
          <a:prstGeom prst="rect">
            <a:avLst/>
          </a:prstGeom>
        </p:spPr>
        <p:txBody>
          <a:bodyPr anchorCtr="0" anchor="t" bIns="223475" lIns="223475" spcFirstLastPara="1" rIns="223475" wrap="square" tIns="223475">
            <a:noAutofit/>
          </a:body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9" name="Shape 419"/>
        <p:cNvGrpSpPr/>
        <p:nvPr/>
      </p:nvGrpSpPr>
      <p:grpSpPr>
        <a:xfrm>
          <a:off x="0" y="0"/>
          <a:ext cx="0" cy="0"/>
          <a:chOff x="0" y="0"/>
          <a:chExt cx="0" cy="0"/>
        </a:xfrm>
      </p:grpSpPr>
      <p:sp>
        <p:nvSpPr>
          <p:cNvPr id="420" name="Google Shape;420;g26dc90870e3_0_0"/>
          <p:cNvSpPr txBox="1"/>
          <p:nvPr/>
        </p:nvSpPr>
        <p:spPr>
          <a:xfrm>
            <a:off x="1526250" y="1913600"/>
            <a:ext cx="18900900" cy="985200"/>
          </a:xfrm>
          <a:prstGeom prst="rect">
            <a:avLst/>
          </a:prstGeom>
          <a:noFill/>
          <a:ln>
            <a:noFill/>
          </a:ln>
        </p:spPr>
        <p:txBody>
          <a:bodyPr anchorCtr="0" anchor="t" bIns="0" lIns="0" spcFirstLastPara="1" rIns="0" wrap="square" tIns="0">
            <a:spAutoFit/>
          </a:bodyPr>
          <a:lstStyle/>
          <a:p>
            <a:pPr indent="0" lvl="0" marL="0" marR="0" rtl="0" algn="l">
              <a:lnSpc>
                <a:spcPct val="88888"/>
              </a:lnSpc>
              <a:spcBef>
                <a:spcPts val="3400"/>
              </a:spcBef>
              <a:spcAft>
                <a:spcPts val="0"/>
              </a:spcAft>
              <a:buClr>
                <a:schemeClr val="dk1"/>
              </a:buClr>
              <a:buSzPts val="10800"/>
              <a:buFont typeface="Bebas Neue"/>
              <a:buNone/>
            </a:pPr>
            <a:r>
              <a:rPr b="1" lang="de-DE" sz="7200">
                <a:solidFill>
                  <a:schemeClr val="lt2"/>
                </a:solidFill>
                <a:latin typeface="Mulish"/>
                <a:ea typeface="Mulish"/>
                <a:cs typeface="Mulish"/>
                <a:sym typeface="Mulish"/>
              </a:rPr>
              <a:t>Clinical Reference Groups</a:t>
            </a:r>
            <a:endParaRPr b="1" sz="7200">
              <a:solidFill>
                <a:schemeClr val="lt2"/>
              </a:solidFill>
              <a:latin typeface="Mulish"/>
              <a:ea typeface="Mulish"/>
              <a:cs typeface="Mulish"/>
              <a:sym typeface="Mulish"/>
            </a:endParaRPr>
          </a:p>
        </p:txBody>
      </p:sp>
      <p:sp>
        <p:nvSpPr>
          <p:cNvPr id="421" name="Google Shape;421;g26dc90870e3_0_0"/>
          <p:cNvSpPr txBox="1"/>
          <p:nvPr/>
        </p:nvSpPr>
        <p:spPr>
          <a:xfrm>
            <a:off x="1526247" y="3386750"/>
            <a:ext cx="21626100" cy="5232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3400"/>
              </a:spcBef>
              <a:spcAft>
                <a:spcPts val="0"/>
              </a:spcAft>
              <a:buClr>
                <a:schemeClr val="dk1"/>
              </a:buClr>
              <a:buSzPts val="10800"/>
              <a:buFont typeface="Bebas Neue"/>
              <a:buNone/>
            </a:pPr>
            <a:r>
              <a:rPr lang="de-DE" sz="3400">
                <a:solidFill>
                  <a:schemeClr val="dk1"/>
                </a:solidFill>
                <a:latin typeface="Mulish"/>
                <a:ea typeface="Mulish"/>
                <a:cs typeface="Mulish"/>
                <a:sym typeface="Mulish"/>
              </a:rPr>
              <a:t>ORGANIZATION, STRUCTURE &amp; REPORTING </a:t>
            </a:r>
            <a:endParaRPr b="0" sz="3400" u="none" cap="none" strike="noStrike">
              <a:solidFill>
                <a:schemeClr val="dk1"/>
              </a:solidFill>
              <a:latin typeface="Mulish"/>
              <a:ea typeface="Mulish"/>
              <a:cs typeface="Mulish"/>
              <a:sym typeface="Mulish"/>
            </a:endParaRPr>
          </a:p>
        </p:txBody>
      </p:sp>
      <p:pic>
        <p:nvPicPr>
          <p:cNvPr id="422" name="Google Shape;422;g26dc90870e3_0_0"/>
          <p:cNvPicPr preferRelativeResize="0"/>
          <p:nvPr/>
        </p:nvPicPr>
        <p:blipFill rotWithShape="1">
          <a:blip r:embed="rId4">
            <a:alphaModFix amt="45000"/>
          </a:blip>
          <a:srcRect b="25865" l="0" r="0" t="43915"/>
          <a:stretch/>
        </p:blipFill>
        <p:spPr>
          <a:xfrm>
            <a:off x="0" y="10329725"/>
            <a:ext cx="24384000" cy="3386275"/>
          </a:xfrm>
          <a:prstGeom prst="rect">
            <a:avLst/>
          </a:prstGeom>
          <a:solidFill>
            <a:srgbClr val="25ACB8"/>
          </a:solidFill>
          <a:ln>
            <a:noFill/>
          </a:ln>
        </p:spPr>
      </p:pic>
      <p:pic>
        <p:nvPicPr>
          <p:cNvPr id="423" name="Google Shape;423;g26dc90870e3_0_0"/>
          <p:cNvPicPr preferRelativeResize="0"/>
          <p:nvPr/>
        </p:nvPicPr>
        <p:blipFill rotWithShape="1">
          <a:blip r:embed="rId5">
            <a:alphaModFix/>
          </a:blip>
          <a:srcRect b="0" l="0" r="0" t="0"/>
          <a:stretch/>
        </p:blipFill>
        <p:spPr>
          <a:xfrm>
            <a:off x="22393900" y="0"/>
            <a:ext cx="1990100" cy="1990100"/>
          </a:xfrm>
          <a:prstGeom prst="rect">
            <a:avLst/>
          </a:prstGeom>
          <a:noFill/>
          <a:ln>
            <a:noFill/>
          </a:ln>
        </p:spPr>
      </p:pic>
      <p:sp>
        <p:nvSpPr>
          <p:cNvPr id="424" name="Google Shape;424;g26dc90870e3_0_0"/>
          <p:cNvSpPr txBox="1"/>
          <p:nvPr>
            <p:ph idx="4294967295" type="sldNum"/>
          </p:nvPr>
        </p:nvSpPr>
        <p:spPr>
          <a:xfrm>
            <a:off x="22818090" y="12666269"/>
            <a:ext cx="1463100" cy="1050000"/>
          </a:xfrm>
          <a:prstGeom prst="rect">
            <a:avLst/>
          </a:prstGeom>
        </p:spPr>
        <p:txBody>
          <a:bodyPr anchorCtr="0" anchor="t" bIns="223475" lIns="223475" spcFirstLastPara="1" rIns="223475" wrap="square" tIns="223475">
            <a:noAutofit/>
          </a:bodyPr>
          <a:lstStyle/>
          <a:p>
            <a:pPr indent="0" lvl="0" marL="0" rtl="0" algn="r">
              <a:spcBef>
                <a:spcPts val="0"/>
              </a:spcBef>
              <a:spcAft>
                <a:spcPts val="0"/>
              </a:spcAft>
              <a:buNone/>
            </a:pPr>
            <a:fld id="{00000000-1234-1234-1234-123412341234}" type="slidenum">
              <a:rPr lang="de-DE"/>
              <a:t>‹#›</a:t>
            </a:fld>
            <a:endParaRPr/>
          </a:p>
        </p:txBody>
      </p:sp>
      <p:sp>
        <p:nvSpPr>
          <p:cNvPr id="425" name="Google Shape;425;g26dc90870e3_0_0"/>
          <p:cNvSpPr txBox="1"/>
          <p:nvPr/>
        </p:nvSpPr>
        <p:spPr>
          <a:xfrm>
            <a:off x="23420728" y="13047600"/>
            <a:ext cx="825300" cy="492600"/>
          </a:xfrm>
          <a:prstGeom prst="rect">
            <a:avLst/>
          </a:prstGeom>
          <a:noFill/>
          <a:ln>
            <a:noFill/>
          </a:ln>
        </p:spPr>
        <p:txBody>
          <a:bodyPr anchorCtr="0" anchor="t" bIns="0" lIns="91425" spcFirstLastPara="1" rIns="91425" wrap="square" tIns="0">
            <a:spAutoFit/>
          </a:bodyPr>
          <a:lstStyle/>
          <a:p>
            <a:pPr indent="0" lvl="0" marL="0" marR="0" rtl="0" algn="l">
              <a:lnSpc>
                <a:spcPct val="100000"/>
              </a:lnSpc>
              <a:spcBef>
                <a:spcPts val="0"/>
              </a:spcBef>
              <a:spcAft>
                <a:spcPts val="0"/>
              </a:spcAft>
              <a:buNone/>
            </a:pPr>
            <a:fld id="{00000000-1234-1234-1234-123412341234}" type="slidenum">
              <a:rPr b="0" i="0" lang="de-DE" sz="3200" u="none" cap="none" strike="noStrike">
                <a:solidFill>
                  <a:schemeClr val="lt1"/>
                </a:solidFill>
                <a:latin typeface="Mulish"/>
                <a:ea typeface="Mulish"/>
                <a:cs typeface="Mulish"/>
                <a:sym typeface="Mulish"/>
              </a:rPr>
              <a:t>‹#›</a:t>
            </a:fld>
            <a:endParaRPr b="0" i="0" sz="3200" u="none" cap="none" strike="noStrike">
              <a:solidFill>
                <a:schemeClr val="lt1"/>
              </a:solidFill>
              <a:latin typeface="Mulish"/>
              <a:ea typeface="Mulish"/>
              <a:cs typeface="Mulish"/>
              <a:sym typeface="Mulish"/>
            </a:endParaRPr>
          </a:p>
        </p:txBody>
      </p:sp>
      <p:sp>
        <p:nvSpPr>
          <p:cNvPr id="426" name="Google Shape;426;g26dc90870e3_0_0"/>
          <p:cNvSpPr/>
          <p:nvPr/>
        </p:nvSpPr>
        <p:spPr>
          <a:xfrm>
            <a:off x="6667850" y="4918500"/>
            <a:ext cx="11363100" cy="7747800"/>
          </a:xfrm>
          <a:prstGeom prst="roundRect">
            <a:avLst>
              <a:gd fmla="val 8108" name="adj"/>
            </a:avLst>
          </a:prstGeom>
          <a:solidFill>
            <a:schemeClr val="lt2"/>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g26dc90870e3_0_0"/>
          <p:cNvSpPr txBox="1"/>
          <p:nvPr/>
        </p:nvSpPr>
        <p:spPr>
          <a:xfrm>
            <a:off x="7631275" y="5197381"/>
            <a:ext cx="9228600" cy="1050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de-DE" sz="5600">
                <a:solidFill>
                  <a:schemeClr val="lt1"/>
                </a:solidFill>
                <a:latin typeface="Mulish Medium"/>
                <a:ea typeface="Mulish Medium"/>
                <a:cs typeface="Mulish Medium"/>
                <a:sym typeface="Mulish Medium"/>
              </a:rPr>
              <a:t>CLINICAL COMMUNITIES</a:t>
            </a:r>
            <a:endParaRPr sz="5600">
              <a:solidFill>
                <a:schemeClr val="lt1"/>
              </a:solidFill>
              <a:latin typeface="Mulish Medium"/>
              <a:ea typeface="Mulish Medium"/>
              <a:cs typeface="Mulish Medium"/>
              <a:sym typeface="Mulish Medium"/>
            </a:endParaRPr>
          </a:p>
        </p:txBody>
      </p:sp>
      <p:sp>
        <p:nvSpPr>
          <p:cNvPr id="428" name="Google Shape;428;g26dc90870e3_0_0"/>
          <p:cNvSpPr/>
          <p:nvPr/>
        </p:nvSpPr>
        <p:spPr>
          <a:xfrm>
            <a:off x="7631275" y="6541075"/>
            <a:ext cx="9380700" cy="6125400"/>
          </a:xfrm>
          <a:prstGeom prst="roundRect">
            <a:avLst>
              <a:gd fmla="val 8108" name="adj"/>
            </a:avLst>
          </a:prstGeom>
          <a:solidFill>
            <a:schemeClr val="accent2"/>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9" name="Google Shape;429;g26dc90870e3_0_0"/>
          <p:cNvSpPr txBox="1"/>
          <p:nvPr/>
        </p:nvSpPr>
        <p:spPr>
          <a:xfrm>
            <a:off x="7725000" y="6718000"/>
            <a:ext cx="9228600" cy="98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de-DE" sz="3900">
                <a:solidFill>
                  <a:schemeClr val="lt1"/>
                </a:solidFill>
                <a:latin typeface="Mulish Medium"/>
                <a:ea typeface="Mulish Medium"/>
                <a:cs typeface="Mulish Medium"/>
                <a:sym typeface="Mulish Medium"/>
              </a:rPr>
              <a:t>CLINICAL REFERENCE GROUPS</a:t>
            </a:r>
            <a:endParaRPr sz="3900">
              <a:solidFill>
                <a:schemeClr val="lt1"/>
              </a:solidFill>
              <a:latin typeface="Mulish Medium"/>
              <a:ea typeface="Mulish Medium"/>
              <a:cs typeface="Mulish Medium"/>
              <a:sym typeface="Mulish Medium"/>
            </a:endParaRPr>
          </a:p>
        </p:txBody>
      </p:sp>
      <p:sp>
        <p:nvSpPr>
          <p:cNvPr id="430" name="Google Shape;430;g26dc90870e3_0_0"/>
          <p:cNvSpPr/>
          <p:nvPr/>
        </p:nvSpPr>
        <p:spPr>
          <a:xfrm>
            <a:off x="8670750" y="9280350"/>
            <a:ext cx="7276200" cy="3386400"/>
          </a:xfrm>
          <a:prstGeom prst="roundRect">
            <a:avLst>
              <a:gd fmla="val 8108" name="adj"/>
            </a:avLst>
          </a:prstGeom>
          <a:solidFill>
            <a:srgbClr val="D8D8D8"/>
          </a:solidFill>
          <a:ln cap="flat" cmpd="sng" w="2857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31" name="Google Shape;431;g26dc90870e3_0_0"/>
          <p:cNvPicPr preferRelativeResize="0"/>
          <p:nvPr/>
        </p:nvPicPr>
        <p:blipFill>
          <a:blip r:embed="rId6">
            <a:alphaModFix/>
          </a:blip>
          <a:stretch>
            <a:fillRect/>
          </a:stretch>
        </p:blipFill>
        <p:spPr>
          <a:xfrm>
            <a:off x="9405269" y="9590150"/>
            <a:ext cx="5881923" cy="842650"/>
          </a:xfrm>
          <a:prstGeom prst="rect">
            <a:avLst/>
          </a:prstGeom>
          <a:noFill/>
          <a:ln>
            <a:noFill/>
          </a:ln>
        </p:spPr>
      </p:pic>
      <p:sp>
        <p:nvSpPr>
          <p:cNvPr id="432" name="Google Shape;432;g26dc90870e3_0_0"/>
          <p:cNvSpPr/>
          <p:nvPr/>
        </p:nvSpPr>
        <p:spPr>
          <a:xfrm>
            <a:off x="9253875" y="10812993"/>
            <a:ext cx="6033000" cy="1560900"/>
          </a:xfrm>
          <a:prstGeom prst="roundRect">
            <a:avLst>
              <a:gd fmla="val 8108" name="adj"/>
            </a:avLst>
          </a:prstGeom>
          <a:solidFill>
            <a:srgbClr val="D8D8D8"/>
          </a:solidFill>
          <a:ln cap="flat" cmpd="sng" w="28575">
            <a:solidFill>
              <a:srgbClr val="7F7F7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de-DE" sz="3200">
                <a:latin typeface="Mulish"/>
                <a:ea typeface="Mulish"/>
                <a:cs typeface="Mulish"/>
                <a:sym typeface="Mulish"/>
              </a:rPr>
              <a:t>CLINICAL COORDINATION FUNCTION</a:t>
            </a:r>
            <a:endParaRPr b="1" sz="3200">
              <a:latin typeface="Mulish"/>
              <a:ea typeface="Mulish"/>
              <a:cs typeface="Mulish"/>
              <a:sym typeface="Mulish"/>
            </a:endParaRPr>
          </a:p>
        </p:txBody>
      </p:sp>
      <p:sp>
        <p:nvSpPr>
          <p:cNvPr id="433" name="Google Shape;433;g26dc90870e3_0_0"/>
          <p:cNvSpPr/>
          <p:nvPr/>
        </p:nvSpPr>
        <p:spPr>
          <a:xfrm flipH="1" rot="10800000">
            <a:off x="18030950" y="5832450"/>
            <a:ext cx="3094200" cy="6160800"/>
          </a:xfrm>
          <a:prstGeom prst="curvedLeftArrow">
            <a:avLst>
              <a:gd fmla="val 25000" name="adj1"/>
              <a:gd fmla="val 50000" name="adj2"/>
              <a:gd fmla="val 44279" name="adj3"/>
            </a:avLst>
          </a:prstGeom>
          <a:solidFill>
            <a:srgbClr val="00A8E0"/>
          </a:solidFill>
          <a:ln cap="flat" cmpd="sng" w="9525">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3"/>
              </a:solidFill>
            </a:endParaRPr>
          </a:p>
        </p:txBody>
      </p:sp>
      <p:sp>
        <p:nvSpPr>
          <p:cNvPr id="434" name="Google Shape;434;g26dc90870e3_0_0"/>
          <p:cNvSpPr/>
          <p:nvPr/>
        </p:nvSpPr>
        <p:spPr>
          <a:xfrm>
            <a:off x="15287200" y="11232249"/>
            <a:ext cx="2890800" cy="735300"/>
          </a:xfrm>
          <a:prstGeom prst="rect">
            <a:avLst/>
          </a:prstGeom>
          <a:solidFill>
            <a:srgbClr val="2983A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g26dc90870e3_0_0"/>
          <p:cNvSpPr/>
          <p:nvPr/>
        </p:nvSpPr>
        <p:spPr>
          <a:xfrm>
            <a:off x="6371800" y="11232249"/>
            <a:ext cx="2890800" cy="735300"/>
          </a:xfrm>
          <a:prstGeom prst="rect">
            <a:avLst/>
          </a:prstGeom>
          <a:solidFill>
            <a:srgbClr val="2983A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6" name="Google Shape;436;g26dc90870e3_0_0"/>
          <p:cNvSpPr/>
          <p:nvPr/>
        </p:nvSpPr>
        <p:spPr>
          <a:xfrm rot="10800000">
            <a:off x="3422750" y="5857803"/>
            <a:ext cx="3245100" cy="6160800"/>
          </a:xfrm>
          <a:prstGeom prst="curvedLeftArrow">
            <a:avLst>
              <a:gd fmla="val 25000" name="adj1"/>
              <a:gd fmla="val 50000" name="adj2"/>
              <a:gd fmla="val 44279" name="adj3"/>
            </a:avLst>
          </a:prstGeom>
          <a:solidFill>
            <a:srgbClr val="00A8E0"/>
          </a:solidFill>
          <a:ln cap="flat" cmpd="sng" w="9525">
            <a:solidFill>
              <a:schemeClr val="accent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accent3"/>
              </a:solidFill>
            </a:endParaRPr>
          </a:p>
        </p:txBody>
      </p:sp>
      <p:sp>
        <p:nvSpPr>
          <p:cNvPr id="437" name="Google Shape;437;g26dc90870e3_0_0"/>
          <p:cNvSpPr txBox="1"/>
          <p:nvPr/>
        </p:nvSpPr>
        <p:spPr>
          <a:xfrm>
            <a:off x="12700175" y="7779400"/>
            <a:ext cx="2611500" cy="985200"/>
          </a:xfrm>
          <a:prstGeom prst="rect">
            <a:avLst/>
          </a:prstGeom>
          <a:solidFill>
            <a:srgbClr val="FFF2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de-DE" sz="2400">
                <a:solidFill>
                  <a:schemeClr val="accent2"/>
                </a:solidFill>
                <a:latin typeface="Mulish SemiBold"/>
                <a:ea typeface="Mulish SemiBold"/>
                <a:cs typeface="Mulish SemiBold"/>
                <a:sym typeface="Mulish SemiBold"/>
              </a:rPr>
              <a:t>EDITORIAL GROUP</a:t>
            </a:r>
            <a:endParaRPr sz="2400">
              <a:solidFill>
                <a:schemeClr val="accent2"/>
              </a:solidFill>
              <a:latin typeface="Mulish SemiBold"/>
              <a:ea typeface="Mulish SemiBold"/>
              <a:cs typeface="Mulish SemiBold"/>
              <a:sym typeface="Mulish SemiBold"/>
            </a:endParaRPr>
          </a:p>
        </p:txBody>
      </p:sp>
      <p:sp>
        <p:nvSpPr>
          <p:cNvPr id="438" name="Google Shape;438;g26dc90870e3_0_0"/>
          <p:cNvSpPr txBox="1"/>
          <p:nvPr/>
        </p:nvSpPr>
        <p:spPr>
          <a:xfrm>
            <a:off x="9499775" y="7779400"/>
            <a:ext cx="2611500" cy="985200"/>
          </a:xfrm>
          <a:prstGeom prst="rect">
            <a:avLst/>
          </a:prstGeom>
          <a:solidFill>
            <a:srgbClr val="F2F2F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de-DE" sz="2400">
                <a:solidFill>
                  <a:schemeClr val="lt2"/>
                </a:solidFill>
                <a:latin typeface="Mulish SemiBold"/>
                <a:ea typeface="Mulish SemiBold"/>
                <a:cs typeface="Mulish SemiBold"/>
                <a:sym typeface="Mulish SemiBold"/>
              </a:rPr>
              <a:t>PROJECT</a:t>
            </a:r>
            <a:r>
              <a:rPr lang="de-DE" sz="2400">
                <a:solidFill>
                  <a:schemeClr val="lt2"/>
                </a:solidFill>
                <a:latin typeface="Mulish SemiBold"/>
                <a:ea typeface="Mulish SemiBold"/>
                <a:cs typeface="Mulish SemiBold"/>
                <a:sym typeface="Mulish SemiBold"/>
              </a:rPr>
              <a:t> GROUP</a:t>
            </a:r>
            <a:endParaRPr sz="2400">
              <a:solidFill>
                <a:schemeClr val="lt2"/>
              </a:solidFill>
              <a:latin typeface="Mulish SemiBold"/>
              <a:ea typeface="Mulish SemiBold"/>
              <a:cs typeface="Mulish SemiBold"/>
              <a:sym typeface="Mulish SemiBo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2" name="Shape 442"/>
        <p:cNvGrpSpPr/>
        <p:nvPr/>
      </p:nvGrpSpPr>
      <p:grpSpPr>
        <a:xfrm>
          <a:off x="0" y="0"/>
          <a:ext cx="0" cy="0"/>
          <a:chOff x="0" y="0"/>
          <a:chExt cx="0" cy="0"/>
        </a:xfrm>
      </p:grpSpPr>
      <p:pic>
        <p:nvPicPr>
          <p:cNvPr id="443" name="Google Shape;443;g25fe5bdee7c_0_34"/>
          <p:cNvPicPr preferRelativeResize="0"/>
          <p:nvPr/>
        </p:nvPicPr>
        <p:blipFill rotWithShape="1">
          <a:blip r:embed="rId3">
            <a:alphaModFix/>
          </a:blip>
          <a:srcRect b="7813" l="0" r="0" t="7813"/>
          <a:stretch/>
        </p:blipFill>
        <p:spPr>
          <a:xfrm>
            <a:off x="15239625" y="0"/>
            <a:ext cx="9144298" cy="13716000"/>
          </a:xfrm>
          <a:prstGeom prst="rect">
            <a:avLst/>
          </a:prstGeom>
          <a:noFill/>
          <a:ln>
            <a:noFill/>
          </a:ln>
        </p:spPr>
      </p:pic>
      <p:sp>
        <p:nvSpPr>
          <p:cNvPr id="444" name="Google Shape;444;g25fe5bdee7c_0_34"/>
          <p:cNvSpPr/>
          <p:nvPr/>
        </p:nvSpPr>
        <p:spPr>
          <a:xfrm>
            <a:off x="15239625" y="11535574"/>
            <a:ext cx="9144300" cy="2180400"/>
          </a:xfrm>
          <a:prstGeom prst="rect">
            <a:avLst/>
          </a:prstGeom>
          <a:solidFill>
            <a:schemeClr val="accent5"/>
          </a:solidFill>
          <a:ln>
            <a:noFill/>
          </a:ln>
        </p:spPr>
        <p:txBody>
          <a:bodyPr anchorCtr="0" anchor="ctr" bIns="71425" lIns="71425" spcFirstLastPara="1" rIns="71425" wrap="square" tIns="71425">
            <a:noAutofit/>
          </a:bodyPr>
          <a:lstStyle/>
          <a:p>
            <a:pPr indent="0" lvl="0" marL="0" marR="0" rtl="0" algn="ctr">
              <a:lnSpc>
                <a:spcPct val="100000"/>
              </a:lnSpc>
              <a:spcBef>
                <a:spcPts val="0"/>
              </a:spcBef>
              <a:spcAft>
                <a:spcPts val="0"/>
              </a:spcAft>
              <a:buClr>
                <a:srgbClr val="FFFFFF"/>
              </a:buClr>
              <a:buSzPts val="2400"/>
              <a:buFont typeface="Helvetica Neue"/>
              <a:buNone/>
            </a:pPr>
            <a:r>
              <a:t/>
            </a:r>
            <a:endParaRPr b="0" i="0" sz="2400" u="none" cap="none" strike="noStrike">
              <a:solidFill>
                <a:srgbClr val="656D78"/>
              </a:solidFill>
              <a:latin typeface="Montserrat"/>
              <a:ea typeface="Montserrat"/>
              <a:cs typeface="Montserrat"/>
              <a:sym typeface="Montserrat"/>
            </a:endParaRPr>
          </a:p>
        </p:txBody>
      </p:sp>
      <p:sp>
        <p:nvSpPr>
          <p:cNvPr id="445" name="Google Shape;445;g25fe5bdee7c_0_34"/>
          <p:cNvSpPr txBox="1"/>
          <p:nvPr/>
        </p:nvSpPr>
        <p:spPr>
          <a:xfrm>
            <a:off x="1526250" y="1913600"/>
            <a:ext cx="12941400" cy="985200"/>
          </a:xfrm>
          <a:prstGeom prst="rect">
            <a:avLst/>
          </a:prstGeom>
          <a:noFill/>
          <a:ln>
            <a:noFill/>
          </a:ln>
        </p:spPr>
        <p:txBody>
          <a:bodyPr anchorCtr="0" anchor="t" bIns="0" lIns="0" spcFirstLastPara="1" rIns="0" wrap="square" tIns="0">
            <a:spAutoFit/>
          </a:bodyPr>
          <a:lstStyle/>
          <a:p>
            <a:pPr indent="0" lvl="0" marL="0" marR="0" rtl="0" algn="l">
              <a:lnSpc>
                <a:spcPct val="88888"/>
              </a:lnSpc>
              <a:spcBef>
                <a:spcPts val="3400"/>
              </a:spcBef>
              <a:spcAft>
                <a:spcPts val="0"/>
              </a:spcAft>
              <a:buClr>
                <a:schemeClr val="dk1"/>
              </a:buClr>
              <a:buSzPts val="10800"/>
              <a:buFont typeface="Bebas Neue"/>
              <a:buNone/>
            </a:pPr>
            <a:r>
              <a:rPr b="1" lang="de-DE" sz="7200">
                <a:solidFill>
                  <a:schemeClr val="lt2"/>
                </a:solidFill>
                <a:latin typeface="Mulish"/>
                <a:ea typeface="Mulish"/>
                <a:cs typeface="Mulish"/>
                <a:sym typeface="Mulish"/>
              </a:rPr>
              <a:t>Clinical Reference Groups </a:t>
            </a:r>
            <a:endParaRPr b="1" sz="7200">
              <a:solidFill>
                <a:schemeClr val="lt2"/>
              </a:solidFill>
              <a:latin typeface="Mulish"/>
              <a:ea typeface="Mulish"/>
              <a:cs typeface="Mulish"/>
              <a:sym typeface="Mulish"/>
            </a:endParaRPr>
          </a:p>
        </p:txBody>
      </p:sp>
      <p:sp>
        <p:nvSpPr>
          <p:cNvPr id="446" name="Google Shape;446;g25fe5bdee7c_0_34"/>
          <p:cNvSpPr/>
          <p:nvPr/>
        </p:nvSpPr>
        <p:spPr>
          <a:xfrm>
            <a:off x="15575450" y="12433652"/>
            <a:ext cx="697174" cy="525750"/>
          </a:xfrm>
          <a:custGeom>
            <a:rect b="b" l="l" r="r" t="t"/>
            <a:pathLst>
              <a:path extrusionOk="0" h="585" w="816">
                <a:moveTo>
                  <a:pt x="525" y="584"/>
                </a:moveTo>
                <a:lnTo>
                  <a:pt x="640" y="349"/>
                </a:lnTo>
                <a:lnTo>
                  <a:pt x="465" y="349"/>
                </a:lnTo>
                <a:lnTo>
                  <a:pt x="465" y="0"/>
                </a:lnTo>
                <a:lnTo>
                  <a:pt x="815" y="0"/>
                </a:lnTo>
                <a:lnTo>
                  <a:pt x="815" y="349"/>
                </a:lnTo>
                <a:lnTo>
                  <a:pt x="700" y="584"/>
                </a:lnTo>
                <a:lnTo>
                  <a:pt x="525" y="584"/>
                </a:lnTo>
                <a:close/>
                <a:moveTo>
                  <a:pt x="58" y="584"/>
                </a:moveTo>
                <a:lnTo>
                  <a:pt x="175" y="349"/>
                </a:lnTo>
                <a:lnTo>
                  <a:pt x="0" y="349"/>
                </a:lnTo>
                <a:lnTo>
                  <a:pt x="0" y="0"/>
                </a:lnTo>
                <a:lnTo>
                  <a:pt x="350" y="0"/>
                </a:lnTo>
                <a:lnTo>
                  <a:pt x="350" y="349"/>
                </a:lnTo>
                <a:lnTo>
                  <a:pt x="233" y="584"/>
                </a:lnTo>
                <a:lnTo>
                  <a:pt x="58" y="584"/>
                </a:lnTo>
                <a:close/>
              </a:path>
            </a:pathLst>
          </a:custGeom>
          <a:solidFill>
            <a:srgbClr val="F2F3F2"/>
          </a:solidFill>
          <a:ln>
            <a:noFill/>
          </a:ln>
        </p:spPr>
        <p:txBody>
          <a:bodyPr anchorCtr="0" anchor="ctr" bIns="91400" lIns="182800" spcFirstLastPara="1" rIns="182800" wrap="square" tIns="91400">
            <a:noAutofit/>
          </a:bodyPr>
          <a:lstStyle/>
          <a:p>
            <a:pPr indent="0" lvl="0" marL="0" marR="0" rtl="0" algn="l">
              <a:lnSpc>
                <a:spcPct val="93000"/>
              </a:lnSpc>
              <a:spcBef>
                <a:spcPts val="0"/>
              </a:spcBef>
              <a:spcAft>
                <a:spcPts val="0"/>
              </a:spcAft>
              <a:buNone/>
            </a:pPr>
            <a:r>
              <a:t/>
            </a:r>
            <a:endParaRPr b="0" i="0" sz="2800" u="none" cap="none" strike="noStrike">
              <a:solidFill>
                <a:schemeClr val="dk1"/>
              </a:solidFill>
              <a:latin typeface="Trebuchet MS"/>
              <a:ea typeface="Trebuchet MS"/>
              <a:cs typeface="Trebuchet MS"/>
              <a:sym typeface="Trebuchet MS"/>
            </a:endParaRPr>
          </a:p>
        </p:txBody>
      </p:sp>
      <p:sp>
        <p:nvSpPr>
          <p:cNvPr id="447" name="Google Shape;447;g25fe5bdee7c_0_34"/>
          <p:cNvSpPr txBox="1"/>
          <p:nvPr/>
        </p:nvSpPr>
        <p:spPr>
          <a:xfrm>
            <a:off x="16832525" y="12111679"/>
            <a:ext cx="7220100" cy="116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de-DE" sz="3200">
                <a:solidFill>
                  <a:schemeClr val="lt1"/>
                </a:solidFill>
                <a:latin typeface="Mulish"/>
                <a:ea typeface="Mulish"/>
                <a:cs typeface="Mulish"/>
                <a:sym typeface="Mulish"/>
              </a:rPr>
              <a:t>KEY: We all have experiences, and we can all learn from each other</a:t>
            </a:r>
            <a:endParaRPr sz="3200">
              <a:solidFill>
                <a:schemeClr val="lt1"/>
              </a:solidFill>
              <a:latin typeface="Mulish"/>
              <a:ea typeface="Mulish"/>
              <a:cs typeface="Mulish"/>
              <a:sym typeface="Mulish"/>
            </a:endParaRPr>
          </a:p>
        </p:txBody>
      </p:sp>
      <p:sp>
        <p:nvSpPr>
          <p:cNvPr id="448" name="Google Shape;448;g25fe5bdee7c_0_34"/>
          <p:cNvSpPr txBox="1"/>
          <p:nvPr/>
        </p:nvSpPr>
        <p:spPr>
          <a:xfrm>
            <a:off x="1526250" y="4393625"/>
            <a:ext cx="11773200" cy="7923900"/>
          </a:xfrm>
          <a:prstGeom prst="rect">
            <a:avLst/>
          </a:prstGeom>
          <a:noFill/>
          <a:ln>
            <a:noFill/>
          </a:ln>
        </p:spPr>
        <p:txBody>
          <a:bodyPr anchorCtr="0" anchor="t" bIns="0" lIns="0" spcFirstLastPara="1" rIns="0" wrap="square" tIns="0">
            <a:noAutofit/>
          </a:bodyPr>
          <a:lstStyle/>
          <a:p>
            <a:pPr indent="-431800" lvl="0" marL="457200" marR="0" rtl="0" algn="l">
              <a:lnSpc>
                <a:spcPct val="140000"/>
              </a:lnSpc>
              <a:spcBef>
                <a:spcPts val="0"/>
              </a:spcBef>
              <a:spcAft>
                <a:spcPts val="0"/>
              </a:spcAft>
              <a:buClr>
                <a:schemeClr val="lt2"/>
              </a:buClr>
              <a:buSzPts val="3200"/>
              <a:buFont typeface="Montserrat"/>
              <a:buChar char="●"/>
            </a:pPr>
            <a:r>
              <a:rPr lang="de-DE" sz="3200">
                <a:solidFill>
                  <a:schemeClr val="lt2"/>
                </a:solidFill>
                <a:latin typeface="Montserrat"/>
                <a:ea typeface="Montserrat"/>
                <a:cs typeface="Montserrat"/>
                <a:sym typeface="Montserrat"/>
              </a:rPr>
              <a:t>Enable topic focused discussions between clinicians</a:t>
            </a:r>
            <a:endParaRPr sz="3200">
              <a:solidFill>
                <a:schemeClr val="lt2"/>
              </a:solidFill>
              <a:latin typeface="Montserrat"/>
              <a:ea typeface="Montserrat"/>
              <a:cs typeface="Montserrat"/>
              <a:sym typeface="Montserrat"/>
            </a:endParaRPr>
          </a:p>
          <a:p>
            <a:pPr indent="-431800" lvl="0" marL="457200" marR="0" rtl="0" algn="l">
              <a:lnSpc>
                <a:spcPct val="140000"/>
              </a:lnSpc>
              <a:spcBef>
                <a:spcPts val="0"/>
              </a:spcBef>
              <a:spcAft>
                <a:spcPts val="0"/>
              </a:spcAft>
              <a:buClr>
                <a:schemeClr val="lt2"/>
              </a:buClr>
              <a:buSzPts val="3200"/>
              <a:buFont typeface="Montserrat"/>
              <a:buChar char="●"/>
            </a:pPr>
            <a:r>
              <a:rPr lang="de-DE" sz="3200">
                <a:solidFill>
                  <a:schemeClr val="lt2"/>
                </a:solidFill>
                <a:latin typeface="Montserrat"/>
                <a:ea typeface="Montserrat"/>
                <a:cs typeface="Montserrat"/>
                <a:sym typeface="Montserrat"/>
              </a:rPr>
              <a:t>Provides a platform for clinicians to discuss issues and experience relating to SNOMED CT implementation</a:t>
            </a:r>
            <a:endParaRPr sz="3200">
              <a:solidFill>
                <a:schemeClr val="lt2"/>
              </a:solidFill>
              <a:latin typeface="Montserrat"/>
              <a:ea typeface="Montserrat"/>
              <a:cs typeface="Montserrat"/>
              <a:sym typeface="Montserrat"/>
            </a:endParaRPr>
          </a:p>
          <a:p>
            <a:pPr indent="-431800" lvl="0" marL="457200" marR="0" rtl="0" algn="l">
              <a:lnSpc>
                <a:spcPct val="140000"/>
              </a:lnSpc>
              <a:spcBef>
                <a:spcPts val="0"/>
              </a:spcBef>
              <a:spcAft>
                <a:spcPts val="0"/>
              </a:spcAft>
              <a:buClr>
                <a:schemeClr val="lt2"/>
              </a:buClr>
              <a:buSzPts val="3200"/>
              <a:buFont typeface="Montserrat"/>
              <a:buChar char="●"/>
            </a:pPr>
            <a:r>
              <a:rPr lang="de-DE" sz="3200">
                <a:solidFill>
                  <a:schemeClr val="lt2"/>
                </a:solidFill>
                <a:latin typeface="Montserrat"/>
                <a:ea typeface="Montserrat"/>
                <a:cs typeface="Montserrat"/>
                <a:sym typeface="Montserrat"/>
              </a:rPr>
              <a:t>Dedicated web sites to support discussion </a:t>
            </a:r>
            <a:endParaRPr sz="3200">
              <a:solidFill>
                <a:schemeClr val="lt2"/>
              </a:solidFill>
              <a:latin typeface="Montserrat"/>
              <a:ea typeface="Montserrat"/>
              <a:cs typeface="Montserrat"/>
              <a:sym typeface="Montserrat"/>
            </a:endParaRPr>
          </a:p>
          <a:p>
            <a:pPr indent="-431800" lvl="0" marL="457200" marR="0" rtl="0" algn="l">
              <a:lnSpc>
                <a:spcPct val="140000"/>
              </a:lnSpc>
              <a:spcBef>
                <a:spcPts val="0"/>
              </a:spcBef>
              <a:spcAft>
                <a:spcPts val="0"/>
              </a:spcAft>
              <a:buClr>
                <a:schemeClr val="lt2"/>
              </a:buClr>
              <a:buSzPts val="3200"/>
              <a:buFont typeface="Montserrat"/>
              <a:buChar char="●"/>
            </a:pPr>
            <a:r>
              <a:rPr lang="de-DE" sz="3200">
                <a:solidFill>
                  <a:schemeClr val="lt2"/>
                </a:solidFill>
                <a:latin typeface="Montserrat"/>
                <a:ea typeface="Montserrat"/>
                <a:cs typeface="Montserrat"/>
                <a:sym typeface="Montserrat"/>
              </a:rPr>
              <a:t>Open to all, input not limited to just clinicians from the clinical specialty</a:t>
            </a:r>
            <a:endParaRPr sz="3200">
              <a:solidFill>
                <a:schemeClr val="lt2"/>
              </a:solidFill>
              <a:latin typeface="Montserrat"/>
              <a:ea typeface="Montserrat"/>
              <a:cs typeface="Montserrat"/>
              <a:sym typeface="Montserrat"/>
            </a:endParaRPr>
          </a:p>
          <a:p>
            <a:pPr indent="-431800" lvl="0" marL="457200" marR="0" rtl="0" algn="l">
              <a:lnSpc>
                <a:spcPct val="140000"/>
              </a:lnSpc>
              <a:spcBef>
                <a:spcPts val="0"/>
              </a:spcBef>
              <a:spcAft>
                <a:spcPts val="0"/>
              </a:spcAft>
              <a:buClr>
                <a:schemeClr val="lt2"/>
              </a:buClr>
              <a:buSzPts val="3200"/>
              <a:buFont typeface="Montserrat"/>
              <a:buChar char="●"/>
            </a:pPr>
            <a:r>
              <a:rPr lang="de-DE" sz="3200">
                <a:solidFill>
                  <a:schemeClr val="lt2"/>
                </a:solidFill>
                <a:latin typeface="Montserrat"/>
                <a:ea typeface="Montserrat"/>
                <a:cs typeface="Montserrat"/>
                <a:sym typeface="Montserrat"/>
              </a:rPr>
              <a:t>Task and finish project groups (and Editorial groups) are linked to the CRGs</a:t>
            </a:r>
            <a:endParaRPr sz="32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None/>
            </a:pPr>
            <a:r>
              <a:t/>
            </a:r>
            <a:endParaRPr sz="32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None/>
            </a:pPr>
            <a:r>
              <a:t/>
            </a:r>
            <a:endParaRPr b="1" sz="2200">
              <a:solidFill>
                <a:schemeClr val="lt2"/>
              </a:solidFill>
              <a:latin typeface="Montserrat"/>
              <a:ea typeface="Montserrat"/>
              <a:cs typeface="Montserrat"/>
              <a:sym typeface="Montserrat"/>
            </a:endParaRPr>
          </a:p>
        </p:txBody>
      </p:sp>
      <p:sp>
        <p:nvSpPr>
          <p:cNvPr id="449" name="Google Shape;449;g25fe5bdee7c_0_34"/>
          <p:cNvSpPr txBox="1"/>
          <p:nvPr/>
        </p:nvSpPr>
        <p:spPr>
          <a:xfrm>
            <a:off x="1593738" y="3070642"/>
            <a:ext cx="8393700" cy="646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3400"/>
              </a:spcBef>
              <a:spcAft>
                <a:spcPts val="0"/>
              </a:spcAft>
              <a:buClr>
                <a:schemeClr val="dk1"/>
              </a:buClr>
              <a:buSzPts val="10800"/>
              <a:buFont typeface="Bebas Neue"/>
              <a:buNone/>
            </a:pPr>
            <a:r>
              <a:rPr lang="de-DE" sz="4200">
                <a:solidFill>
                  <a:schemeClr val="dk1"/>
                </a:solidFill>
                <a:latin typeface="Mulish"/>
                <a:ea typeface="Mulish"/>
                <a:cs typeface="Mulish"/>
                <a:sym typeface="Mulish"/>
              </a:rPr>
              <a:t>(CRGs)</a:t>
            </a:r>
            <a:endParaRPr sz="4200">
              <a:solidFill>
                <a:schemeClr val="dk1"/>
              </a:solidFill>
              <a:latin typeface="Mulish"/>
              <a:ea typeface="Mulish"/>
              <a:cs typeface="Mulish"/>
              <a:sym typeface="Mulish"/>
            </a:endParaRPr>
          </a:p>
        </p:txBody>
      </p:sp>
      <p:sp>
        <p:nvSpPr>
          <p:cNvPr id="450" name="Google Shape;450;g25fe5bdee7c_0_34"/>
          <p:cNvSpPr txBox="1"/>
          <p:nvPr/>
        </p:nvSpPr>
        <p:spPr>
          <a:xfrm>
            <a:off x="1634850" y="10165175"/>
            <a:ext cx="11556000" cy="1732800"/>
          </a:xfrm>
          <a:prstGeom prst="rect">
            <a:avLst/>
          </a:prstGeom>
          <a:noFill/>
          <a:ln>
            <a:noFill/>
          </a:ln>
        </p:spPr>
        <p:txBody>
          <a:bodyPr anchorCtr="0" anchor="t" bIns="91425" lIns="91425" spcFirstLastPara="1" rIns="91425" wrap="square" tIns="91425">
            <a:spAutoFit/>
          </a:bodyPr>
          <a:lstStyle/>
          <a:p>
            <a:pPr indent="0" lvl="0" marL="0" rtl="0" algn="l">
              <a:lnSpc>
                <a:spcPct val="114000"/>
              </a:lnSpc>
              <a:spcBef>
                <a:spcPts val="2400"/>
              </a:spcBef>
              <a:spcAft>
                <a:spcPts val="0"/>
              </a:spcAft>
              <a:buNone/>
            </a:pPr>
            <a:r>
              <a:rPr i="1" lang="de-DE" sz="4700">
                <a:solidFill>
                  <a:schemeClr val="accent1"/>
                </a:solidFill>
                <a:latin typeface="Mulish SemiBold"/>
                <a:ea typeface="Mulish SemiBold"/>
                <a:cs typeface="Mulish SemiBold"/>
                <a:sym typeface="Mulish SemiBold"/>
              </a:rPr>
              <a:t>Open and transparent </a:t>
            </a:r>
            <a:br>
              <a:rPr i="1" lang="de-DE" sz="4700">
                <a:solidFill>
                  <a:schemeClr val="accent1"/>
                </a:solidFill>
                <a:latin typeface="Mulish SemiBold"/>
                <a:ea typeface="Mulish SemiBold"/>
                <a:cs typeface="Mulish SemiBold"/>
                <a:sym typeface="Mulish SemiBold"/>
              </a:rPr>
            </a:br>
            <a:r>
              <a:rPr i="1" lang="de-DE" sz="4700">
                <a:solidFill>
                  <a:schemeClr val="accent5"/>
                </a:solidFill>
                <a:latin typeface="Mulish SemiBold"/>
                <a:ea typeface="Mulish SemiBold"/>
                <a:cs typeface="Mulish SemiBold"/>
                <a:sym typeface="Mulish SemiBold"/>
              </a:rPr>
              <a:t>(does not require an account to access)</a:t>
            </a:r>
            <a:endParaRPr i="1" sz="4800">
              <a:solidFill>
                <a:schemeClr val="accent5"/>
              </a:solidFill>
              <a:latin typeface="Mulish SemiBold"/>
              <a:ea typeface="Mulish SemiBold"/>
              <a:cs typeface="Mulish SemiBold"/>
              <a:sym typeface="Mulish SemiBold"/>
            </a:endParaRPr>
          </a:p>
        </p:txBody>
      </p:sp>
      <p:pic>
        <p:nvPicPr>
          <p:cNvPr id="451" name="Google Shape;451;g25fe5bdee7c_0_34"/>
          <p:cNvPicPr preferRelativeResize="0"/>
          <p:nvPr/>
        </p:nvPicPr>
        <p:blipFill rotWithShape="1">
          <a:blip r:embed="rId4">
            <a:alphaModFix/>
          </a:blip>
          <a:srcRect b="0" l="0" r="0" t="0"/>
          <a:stretch/>
        </p:blipFill>
        <p:spPr>
          <a:xfrm>
            <a:off x="22393900" y="0"/>
            <a:ext cx="1990100" cy="1990100"/>
          </a:xfrm>
          <a:prstGeom prst="rect">
            <a:avLst/>
          </a:prstGeom>
          <a:noFill/>
          <a:ln>
            <a:noFill/>
          </a:ln>
        </p:spPr>
      </p:pic>
      <p:sp>
        <p:nvSpPr>
          <p:cNvPr id="452" name="Google Shape;452;g25fe5bdee7c_0_34"/>
          <p:cNvSpPr txBox="1"/>
          <p:nvPr/>
        </p:nvSpPr>
        <p:spPr>
          <a:xfrm>
            <a:off x="23806022" y="13047600"/>
            <a:ext cx="440100" cy="492600"/>
          </a:xfrm>
          <a:prstGeom prst="rect">
            <a:avLst/>
          </a:prstGeom>
          <a:noFill/>
          <a:ln>
            <a:noFill/>
          </a:ln>
        </p:spPr>
        <p:txBody>
          <a:bodyPr anchorCtr="0" anchor="t" bIns="0" lIns="91425" spcFirstLastPara="1" rIns="91425" wrap="square" tIns="0">
            <a:spAutoFit/>
          </a:bodyPr>
          <a:lstStyle/>
          <a:p>
            <a:pPr indent="0" lvl="0" marL="0" marR="0" rtl="0" algn="l">
              <a:lnSpc>
                <a:spcPct val="100000"/>
              </a:lnSpc>
              <a:spcBef>
                <a:spcPts val="0"/>
              </a:spcBef>
              <a:spcAft>
                <a:spcPts val="0"/>
              </a:spcAft>
              <a:buNone/>
            </a:pPr>
            <a:fld id="{00000000-1234-1234-1234-123412341234}" type="slidenum">
              <a:rPr b="0" i="0" lang="de-DE" sz="3200" u="none" cap="none" strike="noStrike">
                <a:solidFill>
                  <a:schemeClr val="lt1"/>
                </a:solidFill>
                <a:latin typeface="Mulish"/>
                <a:ea typeface="Mulish"/>
                <a:cs typeface="Mulish"/>
                <a:sym typeface="Mulish"/>
              </a:rPr>
              <a:t>‹#›</a:t>
            </a:fld>
            <a:endParaRPr b="0" i="0" sz="3200" u="none" cap="none" strike="noStrike">
              <a:solidFill>
                <a:schemeClr val="lt1"/>
              </a:solidFill>
              <a:latin typeface="Mulish"/>
              <a:ea typeface="Mulish"/>
              <a:cs typeface="Mulish"/>
              <a:sym typeface="Mulish"/>
            </a:endParaRPr>
          </a:p>
        </p:txBody>
      </p:sp>
      <p:sp>
        <p:nvSpPr>
          <p:cNvPr id="453" name="Google Shape;453;g25fe5bdee7c_0_34"/>
          <p:cNvSpPr/>
          <p:nvPr/>
        </p:nvSpPr>
        <p:spPr>
          <a:xfrm>
            <a:off x="15250800" y="0"/>
            <a:ext cx="9144300" cy="11535600"/>
          </a:xfrm>
          <a:prstGeom prst="rect">
            <a:avLst/>
          </a:prstGeom>
          <a:solidFill>
            <a:srgbClr val="272B2F">
              <a:alpha val="41140"/>
            </a:srgbClr>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4" name="Google Shape;454;g25fe5bdee7c_0_34"/>
          <p:cNvSpPr/>
          <p:nvPr/>
        </p:nvSpPr>
        <p:spPr>
          <a:xfrm>
            <a:off x="1437650" y="10356500"/>
            <a:ext cx="88500" cy="1465200"/>
          </a:xfrm>
          <a:prstGeom prst="rect">
            <a:avLst/>
          </a:prstGeom>
          <a:solidFill>
            <a:schemeClr val="accent5"/>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5"/>
        </a:solidFill>
      </p:bgPr>
    </p:bg>
    <p:spTree>
      <p:nvGrpSpPr>
        <p:cNvPr id="458" name="Shape 458"/>
        <p:cNvGrpSpPr/>
        <p:nvPr/>
      </p:nvGrpSpPr>
      <p:grpSpPr>
        <a:xfrm>
          <a:off x="0" y="0"/>
          <a:ext cx="0" cy="0"/>
          <a:chOff x="0" y="0"/>
          <a:chExt cx="0" cy="0"/>
        </a:xfrm>
      </p:grpSpPr>
      <p:sp>
        <p:nvSpPr>
          <p:cNvPr id="459" name="Google Shape;459;g25fd88a433f_0_960"/>
          <p:cNvSpPr txBox="1"/>
          <p:nvPr/>
        </p:nvSpPr>
        <p:spPr>
          <a:xfrm>
            <a:off x="1526250" y="1913600"/>
            <a:ext cx="9785400" cy="2344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1"/>
              </a:buClr>
              <a:buSzPts val="10800"/>
              <a:buFont typeface="Bebas Neue"/>
              <a:buNone/>
            </a:pPr>
            <a:r>
              <a:rPr b="1" lang="de-DE" sz="7200">
                <a:solidFill>
                  <a:schemeClr val="lt1"/>
                </a:solidFill>
                <a:latin typeface="Mulish"/>
                <a:ea typeface="Mulish"/>
                <a:cs typeface="Mulish"/>
                <a:sym typeface="Mulish"/>
              </a:rPr>
              <a:t>How to Join</a:t>
            </a:r>
            <a:endParaRPr b="1" sz="7200">
              <a:solidFill>
                <a:schemeClr val="lt1"/>
              </a:solidFill>
              <a:latin typeface="Mulish"/>
              <a:ea typeface="Mulish"/>
              <a:cs typeface="Mulish"/>
              <a:sym typeface="Mulish"/>
            </a:endParaRPr>
          </a:p>
          <a:p>
            <a:pPr indent="0" lvl="0" marL="0" marR="0" rtl="0" algn="l">
              <a:lnSpc>
                <a:spcPct val="100000"/>
              </a:lnSpc>
              <a:spcBef>
                <a:spcPts val="1000"/>
              </a:spcBef>
              <a:spcAft>
                <a:spcPts val="1000"/>
              </a:spcAft>
              <a:buClr>
                <a:schemeClr val="dk1"/>
              </a:buClr>
              <a:buSzPts val="10800"/>
              <a:buFont typeface="Bebas Neue"/>
              <a:buNone/>
            </a:pPr>
            <a:r>
              <a:rPr b="1" lang="de-DE" sz="7200">
                <a:solidFill>
                  <a:schemeClr val="lt1"/>
                </a:solidFill>
                <a:latin typeface="Mulish"/>
                <a:ea typeface="Mulish"/>
                <a:cs typeface="Mulish"/>
                <a:sym typeface="Mulish"/>
              </a:rPr>
              <a:t>Existing CRGs</a:t>
            </a:r>
            <a:endParaRPr b="1" sz="7200">
              <a:solidFill>
                <a:schemeClr val="lt1"/>
              </a:solidFill>
              <a:latin typeface="Mulish"/>
              <a:ea typeface="Mulish"/>
              <a:cs typeface="Mulish"/>
              <a:sym typeface="Mulish"/>
            </a:endParaRPr>
          </a:p>
        </p:txBody>
      </p:sp>
      <p:sp>
        <p:nvSpPr>
          <p:cNvPr id="460" name="Google Shape;460;g25fd88a433f_0_960"/>
          <p:cNvSpPr txBox="1"/>
          <p:nvPr/>
        </p:nvSpPr>
        <p:spPr>
          <a:xfrm>
            <a:off x="1526250" y="4797375"/>
            <a:ext cx="10177500" cy="7674600"/>
          </a:xfrm>
          <a:prstGeom prst="rect">
            <a:avLst/>
          </a:prstGeom>
          <a:noFill/>
          <a:ln>
            <a:noFill/>
          </a:ln>
        </p:spPr>
        <p:txBody>
          <a:bodyPr anchorCtr="0" anchor="t" bIns="0" lIns="0" spcFirstLastPara="1" rIns="0" wrap="square" tIns="0">
            <a:spAutoFit/>
          </a:bodyPr>
          <a:lstStyle/>
          <a:p>
            <a:pPr indent="-457200" lvl="0" marL="457200" marR="0" rtl="0" algn="l">
              <a:lnSpc>
                <a:spcPct val="115000"/>
              </a:lnSpc>
              <a:spcBef>
                <a:spcPts val="3400"/>
              </a:spcBef>
              <a:spcAft>
                <a:spcPts val="0"/>
              </a:spcAft>
              <a:buClr>
                <a:schemeClr val="lt1"/>
              </a:buClr>
              <a:buSzPts val="3600"/>
              <a:buFont typeface="Mulish"/>
              <a:buChar char="●"/>
            </a:pPr>
            <a:r>
              <a:rPr lang="de-DE" sz="3600">
                <a:solidFill>
                  <a:schemeClr val="lt1"/>
                </a:solidFill>
                <a:latin typeface="Mulish"/>
                <a:ea typeface="Mulish"/>
                <a:cs typeface="Mulish"/>
                <a:sym typeface="Mulish"/>
              </a:rPr>
              <a:t>All CRG pages are hosted on Confluence</a:t>
            </a:r>
            <a:endParaRPr sz="3600">
              <a:solidFill>
                <a:schemeClr val="lt1"/>
              </a:solidFill>
              <a:latin typeface="Mulish"/>
              <a:ea typeface="Mulish"/>
              <a:cs typeface="Mulish"/>
              <a:sym typeface="Mulish"/>
            </a:endParaRPr>
          </a:p>
          <a:p>
            <a:pPr indent="-457200" lvl="0" marL="457200" marR="0" rtl="0" algn="l">
              <a:lnSpc>
                <a:spcPct val="115000"/>
              </a:lnSpc>
              <a:spcBef>
                <a:spcPts val="1000"/>
              </a:spcBef>
              <a:spcAft>
                <a:spcPts val="0"/>
              </a:spcAft>
              <a:buClr>
                <a:schemeClr val="lt1"/>
              </a:buClr>
              <a:buSzPts val="3600"/>
              <a:buFont typeface="Mulish"/>
              <a:buChar char="●"/>
            </a:pPr>
            <a:r>
              <a:rPr lang="de-DE" sz="3600">
                <a:solidFill>
                  <a:schemeClr val="lt1"/>
                </a:solidFill>
                <a:latin typeface="Mulish"/>
                <a:ea typeface="Mulish"/>
                <a:cs typeface="Mulish"/>
                <a:sym typeface="Mulish"/>
              </a:rPr>
              <a:t>Pages are open, and can be viewed by anyone with no log in restrictions</a:t>
            </a:r>
            <a:endParaRPr sz="3600">
              <a:solidFill>
                <a:schemeClr val="lt1"/>
              </a:solidFill>
              <a:latin typeface="Mulish"/>
              <a:ea typeface="Mulish"/>
              <a:cs typeface="Mulish"/>
              <a:sym typeface="Mulish"/>
            </a:endParaRPr>
          </a:p>
          <a:p>
            <a:pPr indent="-457200" lvl="0" marL="457200" marR="0" rtl="0" algn="l">
              <a:lnSpc>
                <a:spcPct val="115000"/>
              </a:lnSpc>
              <a:spcBef>
                <a:spcPts val="1000"/>
              </a:spcBef>
              <a:spcAft>
                <a:spcPts val="0"/>
              </a:spcAft>
              <a:buClr>
                <a:schemeClr val="lt1"/>
              </a:buClr>
              <a:buSzPts val="3600"/>
              <a:buFont typeface="Mulish"/>
              <a:buChar char="●"/>
            </a:pPr>
            <a:r>
              <a:rPr lang="de-DE" sz="3600">
                <a:solidFill>
                  <a:schemeClr val="lt1"/>
                </a:solidFill>
                <a:latin typeface="Mulish"/>
                <a:ea typeface="Mulish"/>
                <a:cs typeface="Mulish"/>
                <a:sym typeface="Mulish"/>
              </a:rPr>
              <a:t>However, to participate in discussions, you must be logged in to Confluence</a:t>
            </a:r>
            <a:endParaRPr sz="3600">
              <a:solidFill>
                <a:schemeClr val="lt1"/>
              </a:solidFill>
              <a:latin typeface="Mulish"/>
              <a:ea typeface="Mulish"/>
              <a:cs typeface="Mulish"/>
              <a:sym typeface="Mulish"/>
            </a:endParaRPr>
          </a:p>
          <a:p>
            <a:pPr indent="-457200" lvl="0" marL="457200" marR="0" rtl="0" algn="l">
              <a:lnSpc>
                <a:spcPct val="115000"/>
              </a:lnSpc>
              <a:spcBef>
                <a:spcPts val="1000"/>
              </a:spcBef>
              <a:spcAft>
                <a:spcPts val="0"/>
              </a:spcAft>
              <a:buClr>
                <a:schemeClr val="lt1"/>
              </a:buClr>
              <a:buSzPts val="3600"/>
              <a:buFont typeface="Mulish"/>
              <a:buChar char="●"/>
            </a:pPr>
            <a:r>
              <a:rPr lang="de-DE" sz="3600">
                <a:solidFill>
                  <a:schemeClr val="lt1"/>
                </a:solidFill>
                <a:latin typeface="Mulish"/>
                <a:ea typeface="Mulish"/>
                <a:cs typeface="Mulish"/>
                <a:sym typeface="Mulish"/>
              </a:rPr>
              <a:t>To obtain a Confluence account please visit http://snomed.org/accounts</a:t>
            </a:r>
            <a:endParaRPr sz="3600">
              <a:solidFill>
                <a:schemeClr val="lt1"/>
              </a:solidFill>
              <a:latin typeface="Mulish"/>
              <a:ea typeface="Mulish"/>
              <a:cs typeface="Mulish"/>
              <a:sym typeface="Mulish"/>
            </a:endParaRPr>
          </a:p>
          <a:p>
            <a:pPr indent="-457200" lvl="0" marL="457200" marR="0" rtl="0" algn="l">
              <a:lnSpc>
                <a:spcPct val="115000"/>
              </a:lnSpc>
              <a:spcBef>
                <a:spcPts val="1000"/>
              </a:spcBef>
              <a:spcAft>
                <a:spcPts val="0"/>
              </a:spcAft>
              <a:buClr>
                <a:schemeClr val="lt1"/>
              </a:buClr>
              <a:buSzPts val="3600"/>
              <a:buFont typeface="Mulish"/>
              <a:buChar char="●"/>
            </a:pPr>
            <a:r>
              <a:rPr lang="de-DE" sz="3600">
                <a:solidFill>
                  <a:schemeClr val="lt1"/>
                </a:solidFill>
                <a:latin typeface="Mulish"/>
                <a:ea typeface="Mulish"/>
                <a:cs typeface="Mulish"/>
                <a:sym typeface="Mulish"/>
              </a:rPr>
              <a:t>Please advise us if joining a group</a:t>
            </a:r>
            <a:endParaRPr sz="3600">
              <a:solidFill>
                <a:schemeClr val="lt1"/>
              </a:solidFill>
              <a:latin typeface="Mulish"/>
              <a:ea typeface="Mulish"/>
              <a:cs typeface="Mulish"/>
              <a:sym typeface="Mulish"/>
            </a:endParaRPr>
          </a:p>
          <a:p>
            <a:pPr indent="-457200" lvl="0" marL="457200" marR="0" rtl="0" algn="l">
              <a:lnSpc>
                <a:spcPct val="115000"/>
              </a:lnSpc>
              <a:spcBef>
                <a:spcPts val="3400"/>
              </a:spcBef>
              <a:spcAft>
                <a:spcPts val="0"/>
              </a:spcAft>
              <a:buClr>
                <a:schemeClr val="lt1"/>
              </a:buClr>
              <a:buSzPts val="3600"/>
              <a:buFont typeface="Mulish"/>
              <a:buChar char="●"/>
            </a:pPr>
            <a:r>
              <a:rPr b="1" lang="de-DE" sz="3600">
                <a:solidFill>
                  <a:schemeClr val="lt1"/>
                </a:solidFill>
                <a:latin typeface="Mulish"/>
                <a:ea typeface="Mulish"/>
                <a:cs typeface="Mulish"/>
                <a:sym typeface="Mulish"/>
              </a:rPr>
              <a:t>info@snomed.org</a:t>
            </a:r>
            <a:endParaRPr b="1" sz="3600">
              <a:solidFill>
                <a:schemeClr val="lt1"/>
              </a:solidFill>
              <a:latin typeface="Mulish"/>
              <a:ea typeface="Mulish"/>
              <a:cs typeface="Mulish"/>
              <a:sym typeface="Mulish"/>
            </a:endParaRPr>
          </a:p>
          <a:p>
            <a:pPr indent="0" lvl="0" marL="0" marR="0" rtl="0" algn="l">
              <a:lnSpc>
                <a:spcPct val="115000"/>
              </a:lnSpc>
              <a:spcBef>
                <a:spcPts val="3400"/>
              </a:spcBef>
              <a:spcAft>
                <a:spcPts val="0"/>
              </a:spcAft>
              <a:buClr>
                <a:schemeClr val="dk1"/>
              </a:buClr>
              <a:buSzPts val="10800"/>
              <a:buFont typeface="Bebas Neue"/>
              <a:buNone/>
            </a:pPr>
            <a:r>
              <a:t/>
            </a:r>
            <a:endParaRPr sz="3600">
              <a:solidFill>
                <a:schemeClr val="lt1"/>
              </a:solidFill>
              <a:latin typeface="Mulish"/>
              <a:ea typeface="Mulish"/>
              <a:cs typeface="Mulish"/>
              <a:sym typeface="Mulish"/>
            </a:endParaRPr>
          </a:p>
        </p:txBody>
      </p:sp>
      <p:pic>
        <p:nvPicPr>
          <p:cNvPr id="461" name="Google Shape;461;g25fd88a433f_0_960"/>
          <p:cNvPicPr preferRelativeResize="0"/>
          <p:nvPr/>
        </p:nvPicPr>
        <p:blipFill rotWithShape="1">
          <a:blip r:embed="rId3">
            <a:alphaModFix amt="33000"/>
          </a:blip>
          <a:srcRect b="0" l="0" r="0" t="0"/>
          <a:stretch/>
        </p:blipFill>
        <p:spPr>
          <a:xfrm>
            <a:off x="12799800" y="-62550"/>
            <a:ext cx="11584201" cy="13841097"/>
          </a:xfrm>
          <a:prstGeom prst="rect">
            <a:avLst/>
          </a:prstGeom>
          <a:noFill/>
          <a:ln>
            <a:noFill/>
          </a:ln>
        </p:spPr>
      </p:pic>
      <p:sp>
        <p:nvSpPr>
          <p:cNvPr id="462" name="Google Shape;462;g25fd88a433f_0_960"/>
          <p:cNvSpPr txBox="1"/>
          <p:nvPr/>
        </p:nvSpPr>
        <p:spPr>
          <a:xfrm>
            <a:off x="23136055" y="13047600"/>
            <a:ext cx="1110000" cy="492600"/>
          </a:xfrm>
          <a:prstGeom prst="rect">
            <a:avLst/>
          </a:prstGeom>
          <a:noFill/>
          <a:ln>
            <a:noFill/>
          </a:ln>
        </p:spPr>
        <p:txBody>
          <a:bodyPr anchorCtr="0" anchor="t" bIns="0" lIns="91425" spcFirstLastPara="1" rIns="91425" wrap="square" tIns="0">
            <a:spAutoFit/>
          </a:bodyPr>
          <a:lstStyle/>
          <a:p>
            <a:pPr indent="0" lvl="0" marL="0" marR="0" rtl="0" algn="r">
              <a:lnSpc>
                <a:spcPct val="100000"/>
              </a:lnSpc>
              <a:spcBef>
                <a:spcPts val="0"/>
              </a:spcBef>
              <a:spcAft>
                <a:spcPts val="0"/>
              </a:spcAft>
              <a:buNone/>
            </a:pPr>
            <a:fld id="{00000000-1234-1234-1234-123412341234}" type="slidenum">
              <a:rPr b="0" i="0" lang="de-DE" sz="3200" u="none" cap="none" strike="noStrike">
                <a:solidFill>
                  <a:schemeClr val="lt1"/>
                </a:solidFill>
                <a:latin typeface="Mulish"/>
                <a:ea typeface="Mulish"/>
                <a:cs typeface="Mulish"/>
                <a:sym typeface="Mulish"/>
              </a:rPr>
              <a:t>‹#›</a:t>
            </a:fld>
            <a:endParaRPr b="0" i="0" sz="3200" u="none" cap="none" strike="noStrike">
              <a:solidFill>
                <a:schemeClr val="lt1"/>
              </a:solidFill>
              <a:latin typeface="Mulish"/>
              <a:ea typeface="Mulish"/>
              <a:cs typeface="Mulish"/>
              <a:sym typeface="Mulish"/>
            </a:endParaRPr>
          </a:p>
        </p:txBody>
      </p:sp>
      <p:pic>
        <p:nvPicPr>
          <p:cNvPr id="463" name="Google Shape;463;g25fd88a433f_0_960"/>
          <p:cNvPicPr preferRelativeResize="0"/>
          <p:nvPr/>
        </p:nvPicPr>
        <p:blipFill rotWithShape="1">
          <a:blip r:embed="rId4">
            <a:alphaModFix/>
          </a:blip>
          <a:srcRect b="0" l="0" r="0" t="0"/>
          <a:stretch/>
        </p:blipFill>
        <p:spPr>
          <a:xfrm>
            <a:off x="22393900" y="0"/>
            <a:ext cx="1990100" cy="19901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pic>
        <p:nvPicPr>
          <p:cNvPr id="202" name="Google Shape;202;p26"/>
          <p:cNvPicPr preferRelativeResize="0"/>
          <p:nvPr/>
        </p:nvPicPr>
        <p:blipFill rotWithShape="1">
          <a:blip r:embed="rId4">
            <a:alphaModFix/>
          </a:blip>
          <a:srcRect b="1841" l="0" r="0" t="9631"/>
          <a:stretch/>
        </p:blipFill>
        <p:spPr>
          <a:xfrm>
            <a:off x="12259675" y="0"/>
            <a:ext cx="12124325" cy="6328425"/>
          </a:xfrm>
          <a:prstGeom prst="rect">
            <a:avLst/>
          </a:prstGeom>
          <a:noFill/>
          <a:ln>
            <a:noFill/>
          </a:ln>
        </p:spPr>
      </p:pic>
      <p:sp>
        <p:nvSpPr>
          <p:cNvPr id="203" name="Google Shape;203;p26"/>
          <p:cNvSpPr txBox="1"/>
          <p:nvPr/>
        </p:nvSpPr>
        <p:spPr>
          <a:xfrm>
            <a:off x="1526250" y="1913600"/>
            <a:ext cx="7382400" cy="1970100"/>
          </a:xfrm>
          <a:prstGeom prst="rect">
            <a:avLst/>
          </a:prstGeom>
          <a:noFill/>
          <a:ln>
            <a:noFill/>
          </a:ln>
        </p:spPr>
        <p:txBody>
          <a:bodyPr anchorCtr="0" anchor="t" bIns="0" lIns="0" spcFirstLastPara="1" rIns="0" wrap="square" tIns="0">
            <a:spAutoFit/>
          </a:bodyPr>
          <a:lstStyle/>
          <a:p>
            <a:pPr indent="0" lvl="0" marL="0" marR="0" rtl="0" algn="l">
              <a:lnSpc>
                <a:spcPct val="88888"/>
              </a:lnSpc>
              <a:spcBef>
                <a:spcPts val="3400"/>
              </a:spcBef>
              <a:spcAft>
                <a:spcPts val="0"/>
              </a:spcAft>
              <a:buClr>
                <a:schemeClr val="dk1"/>
              </a:buClr>
              <a:buSzPts val="10800"/>
              <a:buFont typeface="Bebas Neue"/>
              <a:buNone/>
            </a:pPr>
            <a:r>
              <a:rPr b="1" i="0" lang="de-DE" sz="7200" u="none" cap="none" strike="noStrike">
                <a:solidFill>
                  <a:schemeClr val="lt2"/>
                </a:solidFill>
                <a:latin typeface="Mulish"/>
                <a:ea typeface="Mulish"/>
                <a:cs typeface="Mulish"/>
                <a:sym typeface="Mulish"/>
              </a:rPr>
              <a:t>What is SNOMED CT? </a:t>
            </a:r>
            <a:endParaRPr b="0" i="0" sz="7200" u="none" cap="none" strike="noStrike">
              <a:solidFill>
                <a:schemeClr val="lt2"/>
              </a:solidFill>
              <a:latin typeface="Mulish"/>
              <a:ea typeface="Mulish"/>
              <a:cs typeface="Mulish"/>
              <a:sym typeface="Mulish"/>
            </a:endParaRPr>
          </a:p>
        </p:txBody>
      </p:sp>
      <p:sp>
        <p:nvSpPr>
          <p:cNvPr id="204" name="Google Shape;204;p26"/>
          <p:cNvSpPr txBox="1"/>
          <p:nvPr/>
        </p:nvSpPr>
        <p:spPr>
          <a:xfrm>
            <a:off x="2812950" y="8416025"/>
            <a:ext cx="10407600" cy="11820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chemeClr val="dk1"/>
              </a:buClr>
              <a:buSzPts val="2400"/>
              <a:buFont typeface="Montserrat"/>
              <a:buNone/>
            </a:pPr>
            <a:r>
              <a:rPr i="0" lang="de-DE" sz="3200" u="none" cap="none" strike="noStrike">
                <a:solidFill>
                  <a:srgbClr val="171917"/>
                </a:solidFill>
                <a:latin typeface="Mulish"/>
                <a:ea typeface="Mulish"/>
                <a:cs typeface="Mulish"/>
                <a:sym typeface="Mulish"/>
              </a:rPr>
              <a:t>A resource with comprehensive, scientifically </a:t>
            </a:r>
            <a:br>
              <a:rPr i="0" lang="de-DE" sz="3200" u="none" cap="none" strike="noStrike">
                <a:solidFill>
                  <a:srgbClr val="171917"/>
                </a:solidFill>
                <a:latin typeface="Mulish"/>
                <a:ea typeface="Mulish"/>
                <a:cs typeface="Mulish"/>
                <a:sym typeface="Mulish"/>
              </a:rPr>
            </a:br>
            <a:r>
              <a:rPr i="0" lang="de-DE" sz="3200" u="none" cap="none" strike="noStrike">
                <a:solidFill>
                  <a:srgbClr val="171917"/>
                </a:solidFill>
                <a:latin typeface="Mulish"/>
                <a:ea typeface="Mulish"/>
                <a:cs typeface="Mulish"/>
                <a:sym typeface="Mulish"/>
              </a:rPr>
              <a:t>validated clinical content</a:t>
            </a:r>
            <a:endParaRPr i="0" sz="3200" u="none" cap="none" strike="noStrike">
              <a:solidFill>
                <a:srgbClr val="171917"/>
              </a:solidFill>
              <a:latin typeface="Mulish"/>
              <a:ea typeface="Mulish"/>
              <a:cs typeface="Mulish"/>
              <a:sym typeface="Mulish"/>
            </a:endParaRPr>
          </a:p>
        </p:txBody>
      </p:sp>
      <p:sp>
        <p:nvSpPr>
          <p:cNvPr id="205" name="Google Shape;205;p26"/>
          <p:cNvSpPr txBox="1"/>
          <p:nvPr/>
        </p:nvSpPr>
        <p:spPr>
          <a:xfrm>
            <a:off x="2038913" y="5115092"/>
            <a:ext cx="8393700" cy="13899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3400"/>
              </a:spcBef>
              <a:spcAft>
                <a:spcPts val="0"/>
              </a:spcAft>
              <a:buClr>
                <a:schemeClr val="dk1"/>
              </a:buClr>
              <a:buSzPts val="10800"/>
              <a:buFont typeface="Bebas Neue"/>
              <a:buNone/>
            </a:pPr>
            <a:r>
              <a:rPr b="1" i="1" lang="de-DE" sz="4200" u="none" cap="none" strike="noStrike">
                <a:solidFill>
                  <a:srgbClr val="171917"/>
                </a:solidFill>
                <a:latin typeface="Mulish"/>
                <a:ea typeface="Mulish"/>
                <a:cs typeface="Mulish"/>
                <a:sym typeface="Mulish"/>
              </a:rPr>
              <a:t>The world’s most comprehensive multilingual clinical language</a:t>
            </a:r>
            <a:endParaRPr b="1" i="1" sz="4200" u="none" cap="none" strike="noStrike">
              <a:solidFill>
                <a:srgbClr val="171917"/>
              </a:solidFill>
              <a:latin typeface="Mulish"/>
              <a:ea typeface="Mulish"/>
              <a:cs typeface="Mulish"/>
              <a:sym typeface="Mulish"/>
            </a:endParaRPr>
          </a:p>
        </p:txBody>
      </p:sp>
      <p:sp>
        <p:nvSpPr>
          <p:cNvPr id="206" name="Google Shape;206;p26"/>
          <p:cNvSpPr txBox="1"/>
          <p:nvPr/>
        </p:nvSpPr>
        <p:spPr>
          <a:xfrm>
            <a:off x="2672700" y="11180275"/>
            <a:ext cx="10542600" cy="11820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chemeClr val="dk1"/>
              </a:buClr>
              <a:buSzPts val="2400"/>
              <a:buFont typeface="Montserrat"/>
              <a:buNone/>
            </a:pPr>
            <a:r>
              <a:rPr i="0" lang="de-DE" sz="3200" u="none" cap="none" strike="noStrike">
                <a:solidFill>
                  <a:srgbClr val="171917"/>
                </a:solidFill>
                <a:latin typeface="Mulish"/>
                <a:ea typeface="Mulish"/>
                <a:cs typeface="Mulish"/>
                <a:sym typeface="Mulish"/>
              </a:rPr>
              <a:t>Enables consistent representation of clinical </a:t>
            </a:r>
            <a:endParaRPr i="0" sz="3200" u="none" cap="none" strike="noStrike">
              <a:solidFill>
                <a:srgbClr val="171917"/>
              </a:solidFill>
              <a:latin typeface="Mulish"/>
              <a:ea typeface="Mulish"/>
              <a:cs typeface="Mulish"/>
              <a:sym typeface="Mulish"/>
            </a:endParaRPr>
          </a:p>
          <a:p>
            <a:pPr indent="0" lvl="0" marL="0" marR="0" rtl="0" algn="l">
              <a:lnSpc>
                <a:spcPct val="140000"/>
              </a:lnSpc>
              <a:spcBef>
                <a:spcPts val="0"/>
              </a:spcBef>
              <a:spcAft>
                <a:spcPts val="0"/>
              </a:spcAft>
              <a:buClr>
                <a:schemeClr val="dk1"/>
              </a:buClr>
              <a:buSzPts val="2400"/>
              <a:buFont typeface="Montserrat"/>
              <a:buNone/>
            </a:pPr>
            <a:r>
              <a:rPr i="0" lang="de-DE" sz="3200" u="none" cap="none" strike="noStrike">
                <a:solidFill>
                  <a:srgbClr val="171917"/>
                </a:solidFill>
                <a:latin typeface="Mulish"/>
                <a:ea typeface="Mulish"/>
                <a:cs typeface="Mulish"/>
                <a:sym typeface="Mulish"/>
              </a:rPr>
              <a:t>content</a:t>
            </a:r>
            <a:r>
              <a:rPr lang="de-DE" sz="3200">
                <a:solidFill>
                  <a:srgbClr val="171917"/>
                </a:solidFill>
                <a:latin typeface="Mulish"/>
                <a:ea typeface="Mulish"/>
                <a:cs typeface="Mulish"/>
                <a:sym typeface="Mulish"/>
              </a:rPr>
              <a:t> </a:t>
            </a:r>
            <a:r>
              <a:rPr i="0" lang="de-DE" sz="3200" u="none" cap="none" strike="noStrike">
                <a:solidFill>
                  <a:srgbClr val="171917"/>
                </a:solidFill>
                <a:latin typeface="Mulish"/>
                <a:ea typeface="Mulish"/>
                <a:cs typeface="Mulish"/>
                <a:sym typeface="Mulish"/>
              </a:rPr>
              <a:t>for processing in electronic health records</a:t>
            </a:r>
            <a:endParaRPr i="0" sz="3200" u="none" cap="none" strike="noStrike">
              <a:solidFill>
                <a:srgbClr val="171917"/>
              </a:solidFill>
              <a:latin typeface="Mulish"/>
              <a:ea typeface="Mulish"/>
              <a:cs typeface="Mulish"/>
              <a:sym typeface="Mulish"/>
            </a:endParaRPr>
          </a:p>
        </p:txBody>
      </p:sp>
      <p:sp>
        <p:nvSpPr>
          <p:cNvPr id="207" name="Google Shape;207;p26"/>
          <p:cNvSpPr txBox="1"/>
          <p:nvPr/>
        </p:nvSpPr>
        <p:spPr>
          <a:xfrm>
            <a:off x="14557249" y="8416025"/>
            <a:ext cx="9648900" cy="18717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chemeClr val="dk1"/>
              </a:buClr>
              <a:buSzPts val="2400"/>
              <a:buFont typeface="Montserrat"/>
              <a:buNone/>
            </a:pPr>
            <a:r>
              <a:rPr i="0" lang="de-DE" sz="3200" u="none" cap="none" strike="noStrike">
                <a:solidFill>
                  <a:srgbClr val="171917"/>
                </a:solidFill>
                <a:latin typeface="Mulish"/>
                <a:ea typeface="Mulish"/>
                <a:cs typeface="Mulish"/>
                <a:sym typeface="Mulish"/>
              </a:rPr>
              <a:t>Maps to many international standards, </a:t>
            </a:r>
            <a:br>
              <a:rPr i="0" lang="de-DE" sz="3200" u="none" cap="none" strike="noStrike">
                <a:solidFill>
                  <a:srgbClr val="171917"/>
                </a:solidFill>
                <a:latin typeface="Mulish"/>
                <a:ea typeface="Mulish"/>
                <a:cs typeface="Mulish"/>
                <a:sym typeface="Mulish"/>
              </a:rPr>
            </a:br>
            <a:r>
              <a:rPr i="0" lang="de-DE" sz="3200" u="none" cap="none" strike="noStrike">
                <a:solidFill>
                  <a:srgbClr val="171917"/>
                </a:solidFill>
                <a:latin typeface="Mulish"/>
                <a:ea typeface="Mulish"/>
                <a:cs typeface="Mulish"/>
                <a:sym typeface="Mulish"/>
              </a:rPr>
              <a:t>including but not limited to</a:t>
            </a:r>
            <a:r>
              <a:rPr lang="de-DE" sz="3200">
                <a:solidFill>
                  <a:srgbClr val="171917"/>
                </a:solidFill>
                <a:latin typeface="Mulish"/>
                <a:ea typeface="Mulish"/>
                <a:cs typeface="Mulish"/>
                <a:sym typeface="Mulish"/>
              </a:rPr>
              <a:t> </a:t>
            </a:r>
            <a:r>
              <a:rPr i="0" lang="de-DE" sz="3200" u="none" cap="none" strike="noStrike">
                <a:solidFill>
                  <a:srgbClr val="171917"/>
                </a:solidFill>
                <a:latin typeface="Mulish"/>
                <a:ea typeface="Mulish"/>
                <a:cs typeface="Mulish"/>
                <a:sym typeface="Mulish"/>
              </a:rPr>
              <a:t>ICD-10, </a:t>
            </a:r>
            <a:r>
              <a:rPr lang="de-DE" sz="3200">
                <a:solidFill>
                  <a:srgbClr val="171917"/>
                </a:solidFill>
                <a:latin typeface="Mulish"/>
                <a:ea typeface="Mulish"/>
                <a:cs typeface="Mulish"/>
                <a:sym typeface="Mulish"/>
              </a:rPr>
              <a:t>MedDRA</a:t>
            </a:r>
            <a:r>
              <a:rPr i="0" lang="de-DE" sz="3200" u="none" cap="none" strike="noStrike">
                <a:solidFill>
                  <a:srgbClr val="171917"/>
                </a:solidFill>
                <a:latin typeface="Mulish"/>
                <a:ea typeface="Mulish"/>
                <a:cs typeface="Mulish"/>
                <a:sym typeface="Mulish"/>
              </a:rPr>
              <a:t>, </a:t>
            </a:r>
            <a:r>
              <a:rPr i="0" lang="de-DE" sz="3200" u="none" cap="none" strike="noStrike">
                <a:solidFill>
                  <a:srgbClr val="171917"/>
                </a:solidFill>
                <a:latin typeface="Mulish"/>
                <a:ea typeface="Mulish"/>
                <a:cs typeface="Mulish"/>
                <a:sym typeface="Mulish"/>
                <a:extLst>
                  <a:ext uri="http://customooxmlschemas.google.com/">
                    <go:slidesCustomData xmlns:go="http://customooxmlschemas.google.com/" textRoundtripDataId="0"/>
                  </a:ext>
                </a:extLst>
              </a:rPr>
              <a:t>GMDN</a:t>
            </a:r>
            <a:r>
              <a:rPr i="0" lang="de-DE" sz="3200" u="none" cap="none" strike="noStrike">
                <a:solidFill>
                  <a:srgbClr val="171917"/>
                </a:solidFill>
                <a:latin typeface="Mulish"/>
                <a:ea typeface="Mulish"/>
                <a:cs typeface="Mulish"/>
                <a:sym typeface="Mulish"/>
              </a:rPr>
              <a:t>, LOINC, ICNP etc.</a:t>
            </a:r>
            <a:endParaRPr i="0" sz="3200" u="none" cap="none" strike="noStrike">
              <a:solidFill>
                <a:srgbClr val="171917"/>
              </a:solidFill>
              <a:latin typeface="Mulish"/>
              <a:ea typeface="Mulish"/>
              <a:cs typeface="Mulish"/>
              <a:sym typeface="Mulish"/>
            </a:endParaRPr>
          </a:p>
        </p:txBody>
      </p:sp>
      <p:sp>
        <p:nvSpPr>
          <p:cNvPr id="208" name="Google Shape;208;p26"/>
          <p:cNvSpPr txBox="1"/>
          <p:nvPr/>
        </p:nvSpPr>
        <p:spPr>
          <a:xfrm>
            <a:off x="14557249" y="11524975"/>
            <a:ext cx="9648900" cy="4926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chemeClr val="dk1"/>
              </a:buClr>
              <a:buSzPts val="2400"/>
              <a:buFont typeface="Montserrat"/>
              <a:buNone/>
            </a:pPr>
            <a:r>
              <a:rPr i="0" lang="de-DE" sz="3200" u="none" cap="none" strike="noStrike">
                <a:solidFill>
                  <a:srgbClr val="171917"/>
                </a:solidFill>
                <a:latin typeface="Mulish"/>
                <a:ea typeface="Mulish"/>
                <a:cs typeface="Mulish"/>
                <a:sym typeface="Mulish"/>
              </a:rPr>
              <a:t>Used in more than eighty countries</a:t>
            </a:r>
            <a:endParaRPr i="0" sz="3200" u="none" cap="none" strike="noStrike">
              <a:solidFill>
                <a:srgbClr val="171917"/>
              </a:solidFill>
              <a:latin typeface="Mulish"/>
              <a:ea typeface="Mulish"/>
              <a:cs typeface="Mulish"/>
              <a:sym typeface="Mulish"/>
            </a:endParaRPr>
          </a:p>
        </p:txBody>
      </p:sp>
      <p:cxnSp>
        <p:nvCxnSpPr>
          <p:cNvPr id="209" name="Google Shape;209;p26"/>
          <p:cNvCxnSpPr/>
          <p:nvPr/>
        </p:nvCxnSpPr>
        <p:spPr>
          <a:xfrm>
            <a:off x="1526250" y="5115092"/>
            <a:ext cx="0" cy="1297500"/>
          </a:xfrm>
          <a:prstGeom prst="straightConnector1">
            <a:avLst/>
          </a:prstGeom>
          <a:noFill/>
          <a:ln cap="flat" cmpd="sng" w="38100">
            <a:solidFill>
              <a:schemeClr val="accent1"/>
            </a:solidFill>
            <a:prstDash val="solid"/>
            <a:round/>
            <a:headEnd len="sm" w="sm" type="none"/>
            <a:tailEnd len="sm" w="sm" type="none"/>
          </a:ln>
        </p:spPr>
      </p:cxnSp>
      <p:pic>
        <p:nvPicPr>
          <p:cNvPr id="210" name="Google Shape;210;p26"/>
          <p:cNvPicPr preferRelativeResize="0"/>
          <p:nvPr/>
        </p:nvPicPr>
        <p:blipFill rotWithShape="1">
          <a:blip r:embed="rId5">
            <a:alphaModFix/>
          </a:blip>
          <a:srcRect b="0" l="0" r="0" t="0"/>
          <a:stretch/>
        </p:blipFill>
        <p:spPr>
          <a:xfrm>
            <a:off x="22393900" y="0"/>
            <a:ext cx="1990100" cy="1990100"/>
          </a:xfrm>
          <a:prstGeom prst="rect">
            <a:avLst/>
          </a:prstGeom>
          <a:noFill/>
          <a:ln>
            <a:noFill/>
          </a:ln>
        </p:spPr>
      </p:pic>
      <p:sp>
        <p:nvSpPr>
          <p:cNvPr id="211" name="Google Shape;211;p26"/>
          <p:cNvSpPr txBox="1"/>
          <p:nvPr/>
        </p:nvSpPr>
        <p:spPr>
          <a:xfrm>
            <a:off x="23317191" y="12791675"/>
            <a:ext cx="646800" cy="492600"/>
          </a:xfrm>
          <a:prstGeom prst="rect">
            <a:avLst/>
          </a:prstGeom>
          <a:noFill/>
          <a:ln>
            <a:noFill/>
          </a:ln>
        </p:spPr>
        <p:txBody>
          <a:bodyPr anchorCtr="0" anchor="t" bIns="0" lIns="91425" spcFirstLastPara="1" rIns="91425" wrap="square" tIns="0">
            <a:spAutoFit/>
          </a:bodyPr>
          <a:lstStyle/>
          <a:p>
            <a:pPr indent="0" lvl="0" marL="0" marR="0" rtl="0" algn="l">
              <a:lnSpc>
                <a:spcPct val="100000"/>
              </a:lnSpc>
              <a:spcBef>
                <a:spcPts val="0"/>
              </a:spcBef>
              <a:spcAft>
                <a:spcPts val="0"/>
              </a:spcAft>
              <a:buNone/>
            </a:pPr>
            <a:fld id="{00000000-1234-1234-1234-123412341234}" type="slidenum">
              <a:rPr b="0" i="0" lang="de-DE" sz="3200" u="none" cap="none" strike="noStrike">
                <a:solidFill>
                  <a:srgbClr val="747D74"/>
                </a:solidFill>
                <a:latin typeface="Mulish"/>
                <a:ea typeface="Mulish"/>
                <a:cs typeface="Mulish"/>
                <a:sym typeface="Mulish"/>
              </a:rPr>
              <a:t>‹#›</a:t>
            </a:fld>
            <a:endParaRPr b="0" i="0" sz="3200" u="none" cap="none" strike="noStrike">
              <a:solidFill>
                <a:srgbClr val="747D74"/>
              </a:solidFill>
              <a:latin typeface="Mulish"/>
              <a:ea typeface="Mulish"/>
              <a:cs typeface="Mulish"/>
              <a:sym typeface="Mulish"/>
            </a:endParaRPr>
          </a:p>
        </p:txBody>
      </p:sp>
      <p:pic>
        <p:nvPicPr>
          <p:cNvPr id="212" name="Google Shape;212;p26"/>
          <p:cNvPicPr preferRelativeResize="0"/>
          <p:nvPr/>
        </p:nvPicPr>
        <p:blipFill>
          <a:blip r:embed="rId6">
            <a:alphaModFix/>
          </a:blip>
          <a:stretch>
            <a:fillRect/>
          </a:stretch>
        </p:blipFill>
        <p:spPr>
          <a:xfrm>
            <a:off x="1430975" y="11324875"/>
            <a:ext cx="892800" cy="892800"/>
          </a:xfrm>
          <a:prstGeom prst="rect">
            <a:avLst/>
          </a:prstGeom>
          <a:noFill/>
          <a:ln>
            <a:noFill/>
          </a:ln>
        </p:spPr>
      </p:pic>
      <p:pic>
        <p:nvPicPr>
          <p:cNvPr id="213" name="Google Shape;213;p26"/>
          <p:cNvPicPr preferRelativeResize="0"/>
          <p:nvPr/>
        </p:nvPicPr>
        <p:blipFill>
          <a:blip r:embed="rId7">
            <a:alphaModFix/>
          </a:blip>
          <a:stretch>
            <a:fillRect/>
          </a:stretch>
        </p:blipFill>
        <p:spPr>
          <a:xfrm>
            <a:off x="13332175" y="8199375"/>
            <a:ext cx="1038300" cy="1038300"/>
          </a:xfrm>
          <a:prstGeom prst="rect">
            <a:avLst/>
          </a:prstGeom>
          <a:noFill/>
          <a:ln>
            <a:noFill/>
          </a:ln>
        </p:spPr>
      </p:pic>
      <p:pic>
        <p:nvPicPr>
          <p:cNvPr id="214" name="Google Shape;214;p26"/>
          <p:cNvPicPr preferRelativeResize="0"/>
          <p:nvPr/>
        </p:nvPicPr>
        <p:blipFill>
          <a:blip r:embed="rId8">
            <a:alphaModFix/>
          </a:blip>
          <a:stretch>
            <a:fillRect/>
          </a:stretch>
        </p:blipFill>
        <p:spPr>
          <a:xfrm>
            <a:off x="13404925" y="11324875"/>
            <a:ext cx="892800" cy="892800"/>
          </a:xfrm>
          <a:prstGeom prst="rect">
            <a:avLst/>
          </a:prstGeom>
          <a:noFill/>
          <a:ln>
            <a:noFill/>
          </a:ln>
        </p:spPr>
      </p:pic>
      <p:pic>
        <p:nvPicPr>
          <p:cNvPr id="215" name="Google Shape;215;p26"/>
          <p:cNvPicPr preferRelativeResize="0"/>
          <p:nvPr/>
        </p:nvPicPr>
        <p:blipFill>
          <a:blip r:embed="rId9">
            <a:alphaModFix/>
          </a:blip>
          <a:stretch>
            <a:fillRect/>
          </a:stretch>
        </p:blipFill>
        <p:spPr>
          <a:xfrm>
            <a:off x="1430975" y="8487875"/>
            <a:ext cx="1038300" cy="10383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g25f5c1b78dc_0_20"/>
          <p:cNvSpPr txBox="1"/>
          <p:nvPr/>
        </p:nvSpPr>
        <p:spPr>
          <a:xfrm>
            <a:off x="1526250" y="1913600"/>
            <a:ext cx="10004100" cy="1970100"/>
          </a:xfrm>
          <a:prstGeom prst="rect">
            <a:avLst/>
          </a:prstGeom>
          <a:noFill/>
          <a:ln>
            <a:noFill/>
          </a:ln>
        </p:spPr>
        <p:txBody>
          <a:bodyPr anchorCtr="0" anchor="t" bIns="0" lIns="0" spcFirstLastPara="1" rIns="0" wrap="square" tIns="0">
            <a:spAutoFit/>
          </a:bodyPr>
          <a:lstStyle/>
          <a:p>
            <a:pPr indent="0" lvl="0" marL="0" marR="0" rtl="0" algn="l">
              <a:lnSpc>
                <a:spcPct val="88888"/>
              </a:lnSpc>
              <a:spcBef>
                <a:spcPts val="3400"/>
              </a:spcBef>
              <a:spcAft>
                <a:spcPts val="0"/>
              </a:spcAft>
              <a:buClr>
                <a:schemeClr val="dk1"/>
              </a:buClr>
              <a:buSzPts val="10800"/>
              <a:buFont typeface="Bebas Neue"/>
              <a:buNone/>
            </a:pPr>
            <a:r>
              <a:rPr b="1" i="0" lang="de-DE" sz="7200" u="none" cap="none" strike="noStrike">
                <a:solidFill>
                  <a:schemeClr val="lt2"/>
                </a:solidFill>
                <a:latin typeface="Mulish"/>
                <a:ea typeface="Mulish"/>
                <a:cs typeface="Mulish"/>
                <a:sym typeface="Mulish"/>
              </a:rPr>
              <a:t>How is SNOMED CT created?</a:t>
            </a:r>
            <a:endParaRPr b="1" i="0" sz="7200" u="none" cap="none" strike="noStrike">
              <a:solidFill>
                <a:schemeClr val="lt2"/>
              </a:solidFill>
              <a:latin typeface="Mulish"/>
              <a:ea typeface="Mulish"/>
              <a:cs typeface="Mulish"/>
              <a:sym typeface="Mulish"/>
            </a:endParaRPr>
          </a:p>
        </p:txBody>
      </p:sp>
      <p:sp>
        <p:nvSpPr>
          <p:cNvPr id="221" name="Google Shape;221;g25f5c1b78dc_0_20"/>
          <p:cNvSpPr txBox="1"/>
          <p:nvPr/>
        </p:nvSpPr>
        <p:spPr>
          <a:xfrm>
            <a:off x="1526250" y="4797375"/>
            <a:ext cx="9462300" cy="11913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3400"/>
              </a:spcBef>
              <a:spcAft>
                <a:spcPts val="0"/>
              </a:spcAft>
              <a:buClr>
                <a:schemeClr val="dk1"/>
              </a:buClr>
              <a:buSzPts val="10800"/>
              <a:buFont typeface="Bebas Neue"/>
              <a:buNone/>
            </a:pPr>
            <a:r>
              <a:rPr i="0" lang="de-DE" sz="3600" u="none" cap="none" strike="noStrike">
                <a:solidFill>
                  <a:schemeClr val="lt2"/>
                </a:solidFill>
                <a:latin typeface="Mulish Medium"/>
                <a:ea typeface="Mulish Medium"/>
                <a:cs typeface="Mulish Medium"/>
                <a:sym typeface="Mulish Medium"/>
              </a:rPr>
              <a:t>Four basic principles guide the development of clinical content and technical design:</a:t>
            </a:r>
            <a:endParaRPr i="0" sz="3600" u="none" cap="none" strike="noStrike">
              <a:solidFill>
                <a:schemeClr val="lt2"/>
              </a:solidFill>
              <a:latin typeface="Mulish Medium"/>
              <a:ea typeface="Mulish Medium"/>
              <a:cs typeface="Mulish Medium"/>
              <a:sym typeface="Mulish Medium"/>
            </a:endParaRPr>
          </a:p>
        </p:txBody>
      </p:sp>
      <p:sp>
        <p:nvSpPr>
          <p:cNvPr id="222" name="Google Shape;222;g25f5c1b78dc_0_20"/>
          <p:cNvSpPr txBox="1"/>
          <p:nvPr/>
        </p:nvSpPr>
        <p:spPr>
          <a:xfrm>
            <a:off x="1526250" y="7488675"/>
            <a:ext cx="4447800" cy="6465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chemeClr val="dk1"/>
              </a:buClr>
              <a:buSzPts val="2400"/>
              <a:buFont typeface="Montserrat"/>
              <a:buNone/>
            </a:pPr>
            <a:r>
              <a:rPr b="0" i="0" lang="de-DE" sz="4200" u="none" cap="none" strike="noStrike">
                <a:solidFill>
                  <a:srgbClr val="017C8B"/>
                </a:solidFill>
                <a:latin typeface="Mulish ExtraBold"/>
                <a:ea typeface="Mulish ExtraBold"/>
                <a:cs typeface="Mulish ExtraBold"/>
                <a:sym typeface="Mulish ExtraBold"/>
              </a:rPr>
              <a:t>Inclusive</a:t>
            </a:r>
            <a:endParaRPr b="0" i="0" sz="4200" u="none" cap="none" strike="noStrike">
              <a:solidFill>
                <a:srgbClr val="017C8B"/>
              </a:solidFill>
              <a:latin typeface="Mulish ExtraBold"/>
              <a:ea typeface="Mulish ExtraBold"/>
              <a:cs typeface="Mulish ExtraBold"/>
              <a:sym typeface="Mulish ExtraBold"/>
            </a:endParaRPr>
          </a:p>
        </p:txBody>
      </p:sp>
      <p:sp>
        <p:nvSpPr>
          <p:cNvPr id="223" name="Google Shape;223;g25f5c1b78dc_0_20"/>
          <p:cNvSpPr txBox="1"/>
          <p:nvPr/>
        </p:nvSpPr>
        <p:spPr>
          <a:xfrm>
            <a:off x="1526250" y="8554275"/>
            <a:ext cx="4447800" cy="25614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chemeClr val="dk1"/>
              </a:buClr>
              <a:buSzPts val="2400"/>
              <a:buFont typeface="Montserrat"/>
              <a:buNone/>
            </a:pPr>
            <a:r>
              <a:rPr b="0" i="0" lang="de-DE" sz="3200" u="none" cap="none" strike="noStrike">
                <a:solidFill>
                  <a:schemeClr val="lt2"/>
                </a:solidFill>
                <a:latin typeface="Montserrat"/>
                <a:ea typeface="Montserrat"/>
                <a:cs typeface="Montserrat"/>
                <a:sym typeface="Montserrat"/>
              </a:rPr>
              <a:t>Involvement of diverse clinical groups and medical informatics experts.</a:t>
            </a:r>
            <a:endParaRPr b="0" i="0" sz="3200" u="none" cap="none" strike="noStrike">
              <a:solidFill>
                <a:schemeClr val="lt2"/>
              </a:solidFill>
              <a:latin typeface="Montserrat"/>
              <a:ea typeface="Montserrat"/>
              <a:cs typeface="Montserrat"/>
              <a:sym typeface="Montserrat"/>
            </a:endParaRPr>
          </a:p>
        </p:txBody>
      </p:sp>
      <p:sp>
        <p:nvSpPr>
          <p:cNvPr id="224" name="Google Shape;224;g25f5c1b78dc_0_20"/>
          <p:cNvSpPr txBox="1"/>
          <p:nvPr/>
        </p:nvSpPr>
        <p:spPr>
          <a:xfrm>
            <a:off x="7010750" y="7488675"/>
            <a:ext cx="4447800" cy="6465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chemeClr val="dk1"/>
              </a:buClr>
              <a:buSzPts val="2400"/>
              <a:buFont typeface="Montserrat"/>
              <a:buNone/>
            </a:pPr>
            <a:r>
              <a:rPr b="0" i="0" lang="de-DE" sz="4200" u="none" cap="none" strike="noStrike">
                <a:solidFill>
                  <a:srgbClr val="017C8B"/>
                </a:solidFill>
                <a:latin typeface="Mulish ExtraBold"/>
                <a:ea typeface="Mulish ExtraBold"/>
                <a:cs typeface="Mulish ExtraBold"/>
                <a:sym typeface="Mulish ExtraBold"/>
              </a:rPr>
              <a:t>Quality</a:t>
            </a:r>
            <a:endParaRPr b="0" i="0" sz="4200" u="none" cap="none" strike="noStrike">
              <a:solidFill>
                <a:srgbClr val="017C8B"/>
              </a:solidFill>
              <a:latin typeface="Mulish ExtraBold"/>
              <a:ea typeface="Mulish ExtraBold"/>
              <a:cs typeface="Mulish ExtraBold"/>
              <a:sym typeface="Mulish ExtraBold"/>
            </a:endParaRPr>
          </a:p>
        </p:txBody>
      </p:sp>
      <p:sp>
        <p:nvSpPr>
          <p:cNvPr id="225" name="Google Shape;225;g25f5c1b78dc_0_20"/>
          <p:cNvSpPr txBox="1"/>
          <p:nvPr/>
        </p:nvSpPr>
        <p:spPr>
          <a:xfrm>
            <a:off x="7010754" y="8554275"/>
            <a:ext cx="4447800" cy="25614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chemeClr val="dk1"/>
              </a:buClr>
              <a:buSzPts val="2400"/>
              <a:buFont typeface="Montserrat"/>
              <a:buNone/>
            </a:pPr>
            <a:r>
              <a:rPr b="0" i="0" lang="de-DE" sz="3200" u="none" cap="none" strike="noStrike">
                <a:solidFill>
                  <a:schemeClr val="lt2"/>
                </a:solidFill>
                <a:latin typeface="Montserrat"/>
                <a:ea typeface="Montserrat"/>
                <a:cs typeface="Montserrat"/>
                <a:sym typeface="Montserrat"/>
              </a:rPr>
              <a:t>Focused content development with adherence to strict editorial rules.</a:t>
            </a:r>
            <a:endParaRPr b="0" i="0" sz="3200" u="none" cap="none" strike="noStrike">
              <a:solidFill>
                <a:schemeClr val="lt2"/>
              </a:solidFill>
              <a:latin typeface="Montserrat"/>
              <a:ea typeface="Montserrat"/>
              <a:cs typeface="Montserrat"/>
              <a:sym typeface="Montserrat"/>
            </a:endParaRPr>
          </a:p>
        </p:txBody>
      </p:sp>
      <p:sp>
        <p:nvSpPr>
          <p:cNvPr id="226" name="Google Shape;226;g25f5c1b78dc_0_20"/>
          <p:cNvSpPr txBox="1"/>
          <p:nvPr/>
        </p:nvSpPr>
        <p:spPr>
          <a:xfrm>
            <a:off x="12495250" y="7488675"/>
            <a:ext cx="4236000" cy="19395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1"/>
              </a:buClr>
              <a:buSzPts val="2400"/>
              <a:buFont typeface="Montserrat"/>
              <a:buNone/>
            </a:pPr>
            <a:r>
              <a:rPr b="0" i="0" lang="de-DE" sz="4200" u="none" cap="none" strike="noStrike">
                <a:solidFill>
                  <a:srgbClr val="017C8B"/>
                </a:solidFill>
                <a:latin typeface="Mulish ExtraBold"/>
                <a:ea typeface="Mulish ExtraBold"/>
                <a:cs typeface="Mulish ExtraBold"/>
                <a:sym typeface="Mulish ExtraBold"/>
              </a:rPr>
              <a:t>Quality improvement process</a:t>
            </a:r>
            <a:endParaRPr b="0" i="0" sz="4200" u="none" cap="none" strike="noStrike">
              <a:solidFill>
                <a:srgbClr val="017C8B"/>
              </a:solidFill>
              <a:latin typeface="Mulish ExtraBold"/>
              <a:ea typeface="Mulish ExtraBold"/>
              <a:cs typeface="Mulish ExtraBold"/>
              <a:sym typeface="Mulish ExtraBold"/>
            </a:endParaRPr>
          </a:p>
        </p:txBody>
      </p:sp>
      <p:sp>
        <p:nvSpPr>
          <p:cNvPr id="227" name="Google Shape;227;g25f5c1b78dc_0_20"/>
          <p:cNvSpPr txBox="1"/>
          <p:nvPr/>
        </p:nvSpPr>
        <p:spPr>
          <a:xfrm>
            <a:off x="12495271" y="9933675"/>
            <a:ext cx="4447800" cy="11820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chemeClr val="dk1"/>
              </a:buClr>
              <a:buSzPts val="2400"/>
              <a:buFont typeface="Montserrat"/>
              <a:buNone/>
            </a:pPr>
            <a:r>
              <a:rPr b="0" i="0" lang="de-DE" sz="3200" u="none" cap="none" strike="noStrike">
                <a:solidFill>
                  <a:schemeClr val="lt2"/>
                </a:solidFill>
                <a:latin typeface="Montserrat"/>
                <a:ea typeface="Montserrat"/>
                <a:cs typeface="Montserrat"/>
                <a:sym typeface="Montserrat"/>
              </a:rPr>
              <a:t>Open to public scrutiny &amp; input.</a:t>
            </a:r>
            <a:endParaRPr b="0" i="0" sz="3200" u="none" cap="none" strike="noStrike">
              <a:solidFill>
                <a:schemeClr val="lt2"/>
              </a:solidFill>
              <a:latin typeface="Montserrat"/>
              <a:ea typeface="Montserrat"/>
              <a:cs typeface="Montserrat"/>
              <a:sym typeface="Montserrat"/>
            </a:endParaRPr>
          </a:p>
        </p:txBody>
      </p:sp>
      <p:sp>
        <p:nvSpPr>
          <p:cNvPr id="228" name="Google Shape;228;g25f5c1b78dc_0_20"/>
          <p:cNvSpPr txBox="1"/>
          <p:nvPr/>
        </p:nvSpPr>
        <p:spPr>
          <a:xfrm>
            <a:off x="17979775" y="7488675"/>
            <a:ext cx="4236000" cy="12930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1"/>
              </a:buClr>
              <a:buSzPts val="2400"/>
              <a:buFont typeface="Montserrat"/>
              <a:buNone/>
            </a:pPr>
            <a:r>
              <a:rPr b="0" i="0" lang="de-DE" sz="4200" u="none" cap="none" strike="noStrike">
                <a:solidFill>
                  <a:srgbClr val="017C8B"/>
                </a:solidFill>
                <a:latin typeface="Mulish ExtraBold"/>
                <a:ea typeface="Mulish ExtraBold"/>
                <a:cs typeface="Mulish ExtraBold"/>
                <a:sym typeface="Mulish ExtraBold"/>
              </a:rPr>
              <a:t>Minimal barriers</a:t>
            </a:r>
            <a:endParaRPr b="0" i="0" sz="4200" u="none" cap="none" strike="noStrike">
              <a:solidFill>
                <a:srgbClr val="017C8B"/>
              </a:solidFill>
              <a:latin typeface="Mulish ExtraBold"/>
              <a:ea typeface="Mulish ExtraBold"/>
              <a:cs typeface="Mulish ExtraBold"/>
              <a:sym typeface="Mulish ExtraBold"/>
            </a:endParaRPr>
          </a:p>
        </p:txBody>
      </p:sp>
      <p:sp>
        <p:nvSpPr>
          <p:cNvPr id="229" name="Google Shape;229;g25f5c1b78dc_0_20"/>
          <p:cNvSpPr txBox="1"/>
          <p:nvPr/>
        </p:nvSpPr>
        <p:spPr>
          <a:xfrm>
            <a:off x="17979800" y="9243975"/>
            <a:ext cx="3627000" cy="18717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chemeClr val="dk1"/>
              </a:buClr>
              <a:buSzPts val="2400"/>
              <a:buFont typeface="Montserrat"/>
              <a:buNone/>
            </a:pPr>
            <a:r>
              <a:rPr b="0" i="0" lang="de-DE" sz="3200" u="none" cap="none" strike="noStrike">
                <a:solidFill>
                  <a:schemeClr val="lt2"/>
                </a:solidFill>
                <a:latin typeface="Montserrat"/>
                <a:ea typeface="Montserrat"/>
                <a:cs typeface="Montserrat"/>
                <a:sym typeface="Montserrat"/>
              </a:rPr>
              <a:t>Minimal barriers to adoption and use.</a:t>
            </a:r>
            <a:endParaRPr b="0" i="0" sz="3200" u="none" cap="none" strike="noStrike">
              <a:solidFill>
                <a:schemeClr val="lt2"/>
              </a:solidFill>
              <a:latin typeface="Montserrat"/>
              <a:ea typeface="Montserrat"/>
              <a:cs typeface="Montserrat"/>
              <a:sym typeface="Montserrat"/>
            </a:endParaRPr>
          </a:p>
        </p:txBody>
      </p:sp>
      <p:pic>
        <p:nvPicPr>
          <p:cNvPr id="230" name="Google Shape;230;g25f5c1b78dc_0_20"/>
          <p:cNvPicPr preferRelativeResize="0"/>
          <p:nvPr/>
        </p:nvPicPr>
        <p:blipFill rotWithShape="1">
          <a:blip r:embed="rId3">
            <a:alphaModFix/>
          </a:blip>
          <a:srcRect b="0" l="0" r="0" t="0"/>
          <a:stretch/>
        </p:blipFill>
        <p:spPr>
          <a:xfrm>
            <a:off x="22393900" y="0"/>
            <a:ext cx="1990100" cy="1990100"/>
          </a:xfrm>
          <a:prstGeom prst="rect">
            <a:avLst/>
          </a:prstGeom>
          <a:noFill/>
          <a:ln>
            <a:noFill/>
          </a:ln>
        </p:spPr>
      </p:pic>
      <p:sp>
        <p:nvSpPr>
          <p:cNvPr id="231" name="Google Shape;231;g25f5c1b78dc_0_20"/>
          <p:cNvSpPr txBox="1"/>
          <p:nvPr/>
        </p:nvSpPr>
        <p:spPr>
          <a:xfrm>
            <a:off x="23653622" y="12895200"/>
            <a:ext cx="440100" cy="492600"/>
          </a:xfrm>
          <a:prstGeom prst="rect">
            <a:avLst/>
          </a:prstGeom>
          <a:noFill/>
          <a:ln>
            <a:noFill/>
          </a:ln>
        </p:spPr>
        <p:txBody>
          <a:bodyPr anchorCtr="0" anchor="t" bIns="0" lIns="91425" spcFirstLastPara="1" rIns="91425" wrap="square" tIns="0">
            <a:spAutoFit/>
          </a:bodyPr>
          <a:lstStyle/>
          <a:p>
            <a:pPr indent="0" lvl="0" marL="0" marR="0" rtl="0" algn="l">
              <a:lnSpc>
                <a:spcPct val="100000"/>
              </a:lnSpc>
              <a:spcBef>
                <a:spcPts val="0"/>
              </a:spcBef>
              <a:spcAft>
                <a:spcPts val="0"/>
              </a:spcAft>
              <a:buNone/>
            </a:pPr>
            <a:fld id="{00000000-1234-1234-1234-123412341234}" type="slidenum">
              <a:rPr b="0" i="0" lang="de-DE" sz="3200" u="none" cap="none" strike="noStrike">
                <a:solidFill>
                  <a:schemeClr val="lt1"/>
                </a:solidFill>
                <a:latin typeface="Mulish"/>
                <a:ea typeface="Mulish"/>
                <a:cs typeface="Mulish"/>
                <a:sym typeface="Mulish"/>
              </a:rPr>
              <a:t>‹#›</a:t>
            </a:fld>
            <a:endParaRPr b="0" i="0" sz="3200" u="none" cap="none" strike="noStrike">
              <a:solidFill>
                <a:schemeClr val="lt1"/>
              </a:solidFill>
              <a:latin typeface="Mulish"/>
              <a:ea typeface="Mulish"/>
              <a:cs typeface="Mulish"/>
              <a:sym typeface="Mulish"/>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g25f5c1b78dc_0_47"/>
          <p:cNvSpPr txBox="1"/>
          <p:nvPr/>
        </p:nvSpPr>
        <p:spPr>
          <a:xfrm>
            <a:off x="1526250" y="1913600"/>
            <a:ext cx="10680600" cy="22164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chemeClr val="dk1"/>
              </a:buClr>
              <a:buSzPts val="10800"/>
              <a:buFont typeface="Bebas Neue"/>
              <a:buNone/>
            </a:pPr>
            <a:r>
              <a:rPr b="1" i="0" lang="de-DE" sz="7200" u="none" cap="none" strike="noStrike">
                <a:solidFill>
                  <a:schemeClr val="lt2"/>
                </a:solidFill>
                <a:latin typeface="Mulish"/>
                <a:ea typeface="Mulish"/>
                <a:cs typeface="Mulish"/>
                <a:sym typeface="Mulish"/>
              </a:rPr>
              <a:t>How does </a:t>
            </a:r>
            <a:endParaRPr b="1" i="0" sz="7200" u="none" cap="none" strike="noStrike">
              <a:solidFill>
                <a:schemeClr val="lt2"/>
              </a:solidFill>
              <a:latin typeface="Mulish"/>
              <a:ea typeface="Mulish"/>
              <a:cs typeface="Mulish"/>
              <a:sym typeface="Mulish"/>
            </a:endParaRPr>
          </a:p>
          <a:p>
            <a:pPr indent="0" lvl="0" marL="0" marR="0" rtl="0" algn="l">
              <a:lnSpc>
                <a:spcPct val="100000"/>
              </a:lnSpc>
              <a:spcBef>
                <a:spcPts val="0"/>
              </a:spcBef>
              <a:spcAft>
                <a:spcPts val="0"/>
              </a:spcAft>
              <a:buClr>
                <a:schemeClr val="dk1"/>
              </a:buClr>
              <a:buSzPts val="10800"/>
              <a:buFont typeface="Bebas Neue"/>
              <a:buNone/>
            </a:pPr>
            <a:r>
              <a:rPr b="1" i="0" lang="de-DE" sz="7200" u="none" cap="none" strike="noStrike">
                <a:solidFill>
                  <a:schemeClr val="lt2"/>
                </a:solidFill>
                <a:latin typeface="Mulish"/>
                <a:ea typeface="Mulish"/>
                <a:cs typeface="Mulish"/>
                <a:sym typeface="Mulish"/>
              </a:rPr>
              <a:t>SNOMED CT work?</a:t>
            </a:r>
            <a:endParaRPr b="1" i="0" sz="7200" u="none" cap="none" strike="noStrike">
              <a:solidFill>
                <a:schemeClr val="lt2"/>
              </a:solidFill>
              <a:latin typeface="Mulish"/>
              <a:ea typeface="Mulish"/>
              <a:cs typeface="Mulish"/>
              <a:sym typeface="Mulish"/>
            </a:endParaRPr>
          </a:p>
        </p:txBody>
      </p:sp>
      <p:sp>
        <p:nvSpPr>
          <p:cNvPr id="237" name="Google Shape;237;g25f5c1b78dc_0_47"/>
          <p:cNvSpPr txBox="1"/>
          <p:nvPr/>
        </p:nvSpPr>
        <p:spPr>
          <a:xfrm>
            <a:off x="1526250" y="4797375"/>
            <a:ext cx="10869900" cy="18285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3400"/>
              </a:spcBef>
              <a:spcAft>
                <a:spcPts val="0"/>
              </a:spcAft>
              <a:buClr>
                <a:schemeClr val="dk1"/>
              </a:buClr>
              <a:buSzPts val="10800"/>
              <a:buFont typeface="Bebas Neue"/>
              <a:buNone/>
            </a:pPr>
            <a:r>
              <a:rPr i="0" lang="de-DE" sz="3600" u="none" cap="none" strike="noStrike">
                <a:solidFill>
                  <a:schemeClr val="dk1"/>
                </a:solidFill>
                <a:latin typeface="Mulish SemiBold"/>
                <a:ea typeface="Mulish SemiBold"/>
                <a:cs typeface="Mulish SemiBold"/>
                <a:sym typeface="Mulish SemiBold"/>
              </a:rPr>
              <a:t>A consistent means to index, store, retrieve, and aggregate clinical data, reducing the variability in how data are captured, encoded and used.</a:t>
            </a:r>
            <a:endParaRPr i="0" sz="3600" u="none" cap="none" strike="noStrike">
              <a:solidFill>
                <a:schemeClr val="dk1"/>
              </a:solidFill>
              <a:latin typeface="Mulish SemiBold"/>
              <a:ea typeface="Mulish SemiBold"/>
              <a:cs typeface="Mulish SemiBold"/>
              <a:sym typeface="Mulish SemiBold"/>
            </a:endParaRPr>
          </a:p>
        </p:txBody>
      </p:sp>
      <p:pic>
        <p:nvPicPr>
          <p:cNvPr id="238" name="Google Shape;238;g25f5c1b78dc_0_47"/>
          <p:cNvPicPr preferRelativeResize="0"/>
          <p:nvPr/>
        </p:nvPicPr>
        <p:blipFill rotWithShape="1">
          <a:blip r:embed="rId3">
            <a:alphaModFix/>
          </a:blip>
          <a:srcRect b="0" l="0" r="0" t="0"/>
          <a:stretch/>
        </p:blipFill>
        <p:spPr>
          <a:xfrm>
            <a:off x="22393900" y="0"/>
            <a:ext cx="1990100" cy="1990100"/>
          </a:xfrm>
          <a:prstGeom prst="rect">
            <a:avLst/>
          </a:prstGeom>
          <a:noFill/>
          <a:ln>
            <a:noFill/>
          </a:ln>
        </p:spPr>
      </p:pic>
      <p:sp>
        <p:nvSpPr>
          <p:cNvPr id="239" name="Google Shape;239;g25f5c1b78dc_0_47"/>
          <p:cNvSpPr/>
          <p:nvPr/>
        </p:nvSpPr>
        <p:spPr>
          <a:xfrm>
            <a:off x="16116650" y="6832600"/>
            <a:ext cx="4104900" cy="2901900"/>
          </a:xfrm>
          <a:prstGeom prst="rect">
            <a:avLst/>
          </a:prstGeom>
          <a:solidFill>
            <a:srgbClr val="FFFFFF"/>
          </a:solidFill>
          <a:ln cap="flat" cmpd="sng" w="12700">
            <a:solidFill>
              <a:srgbClr val="8171AC"/>
            </a:solidFill>
            <a:prstDash val="solid"/>
            <a:miter lim="800000"/>
            <a:headEnd len="sm" w="sm" type="none"/>
            <a:tailEnd len="sm" w="sm" type="none"/>
          </a:ln>
        </p:spPr>
        <p:txBody>
          <a:bodyPr anchorCtr="0" anchor="t" bIns="45700" lIns="180000" spcFirstLastPara="1" rIns="91425" wrap="square" tIns="360000">
            <a:noAutofit/>
          </a:bodyPr>
          <a:lstStyle/>
          <a:p>
            <a:pPr indent="0" lvl="0" marL="0" marR="0" rtl="0" algn="ctr">
              <a:lnSpc>
                <a:spcPct val="100000"/>
              </a:lnSpc>
              <a:spcBef>
                <a:spcPts val="0"/>
              </a:spcBef>
              <a:spcAft>
                <a:spcPts val="0"/>
              </a:spcAft>
              <a:buNone/>
            </a:pPr>
            <a:r>
              <a:t/>
            </a:r>
            <a:endParaRPr sz="2400">
              <a:solidFill>
                <a:srgbClr val="424A55"/>
              </a:solidFill>
              <a:latin typeface="Mulish"/>
              <a:ea typeface="Mulish"/>
              <a:cs typeface="Mulish"/>
              <a:sym typeface="Mulish"/>
            </a:endParaRPr>
          </a:p>
          <a:p>
            <a:pPr indent="0" lvl="0" marL="0" marR="0" rtl="0" algn="ctr">
              <a:lnSpc>
                <a:spcPct val="100000"/>
              </a:lnSpc>
              <a:spcBef>
                <a:spcPts val="0"/>
              </a:spcBef>
              <a:spcAft>
                <a:spcPts val="0"/>
              </a:spcAft>
              <a:buNone/>
            </a:pPr>
            <a:r>
              <a:rPr b="0" i="0" lang="de-DE" sz="2400" u="none" cap="none" strike="noStrike">
                <a:solidFill>
                  <a:srgbClr val="424A55"/>
                </a:solidFill>
                <a:latin typeface="Mulish"/>
                <a:ea typeface="Mulish"/>
                <a:cs typeface="Mulish"/>
                <a:sym typeface="Mulish"/>
              </a:rPr>
              <a:t>Link concepts to other concepts whose meaning is related in some way.</a:t>
            </a:r>
            <a:endParaRPr sz="2400"/>
          </a:p>
          <a:p>
            <a:pPr indent="0" lvl="0" marL="0" marR="0" rtl="0" algn="ctr">
              <a:lnSpc>
                <a:spcPct val="100000"/>
              </a:lnSpc>
              <a:spcBef>
                <a:spcPts val="600"/>
              </a:spcBef>
              <a:spcAft>
                <a:spcPts val="0"/>
              </a:spcAft>
              <a:buNone/>
            </a:pPr>
            <a:r>
              <a:rPr b="0" i="1" lang="de-DE" sz="2400" u="none" cap="none" strike="noStrike">
                <a:solidFill>
                  <a:srgbClr val="8171AC"/>
                </a:solidFill>
                <a:latin typeface="Mulish"/>
                <a:ea typeface="Mulish"/>
                <a:cs typeface="Mulish"/>
                <a:sym typeface="Mulish"/>
              </a:rPr>
              <a:t>Support aggregation and queries</a:t>
            </a:r>
            <a:endParaRPr b="0" i="1" sz="2400" u="none" cap="none" strike="noStrike">
              <a:solidFill>
                <a:srgbClr val="8171AC"/>
              </a:solidFill>
              <a:latin typeface="Mulish"/>
              <a:ea typeface="Mulish"/>
              <a:cs typeface="Mulish"/>
              <a:sym typeface="Mulish"/>
            </a:endParaRPr>
          </a:p>
        </p:txBody>
      </p:sp>
      <p:sp>
        <p:nvSpPr>
          <p:cNvPr id="240" name="Google Shape;240;g25f5c1b78dc_0_47"/>
          <p:cNvSpPr/>
          <p:nvPr/>
        </p:nvSpPr>
        <p:spPr>
          <a:xfrm>
            <a:off x="16390849" y="6368979"/>
            <a:ext cx="3556500" cy="830700"/>
          </a:xfrm>
          <a:prstGeom prst="rect">
            <a:avLst/>
          </a:prstGeom>
          <a:solidFill>
            <a:srgbClr val="8171AC"/>
          </a:solidFill>
          <a:ln>
            <a:noFill/>
          </a:ln>
        </p:spPr>
        <p:txBody>
          <a:bodyPr anchorCtr="0" anchor="ctr" bIns="45700" lIns="630000" spcFirstLastPara="1" rIns="91425" wrap="square" tIns="45700">
            <a:noAutofit/>
          </a:bodyPr>
          <a:lstStyle/>
          <a:p>
            <a:pPr indent="0" lvl="0" marL="0" marR="0" rtl="0" algn="l">
              <a:lnSpc>
                <a:spcPct val="100000"/>
              </a:lnSpc>
              <a:spcBef>
                <a:spcPts val="0"/>
              </a:spcBef>
              <a:spcAft>
                <a:spcPts val="0"/>
              </a:spcAft>
              <a:buNone/>
            </a:pPr>
            <a:r>
              <a:t/>
            </a:r>
            <a:endParaRPr b="0" i="0" sz="1400" u="none" cap="none" strike="noStrike">
              <a:solidFill>
                <a:srgbClr val="FFFFFF"/>
              </a:solidFill>
              <a:latin typeface="Mulish Medium"/>
              <a:ea typeface="Mulish Medium"/>
              <a:cs typeface="Mulish Medium"/>
              <a:sym typeface="Mulish Medium"/>
            </a:endParaRPr>
          </a:p>
        </p:txBody>
      </p:sp>
      <p:cxnSp>
        <p:nvCxnSpPr>
          <p:cNvPr id="241" name="Google Shape;241;g25f5c1b78dc_0_47"/>
          <p:cNvCxnSpPr/>
          <p:nvPr/>
        </p:nvCxnSpPr>
        <p:spPr>
          <a:xfrm>
            <a:off x="17259714" y="5867216"/>
            <a:ext cx="0" cy="384000"/>
          </a:xfrm>
          <a:prstGeom prst="straightConnector1">
            <a:avLst/>
          </a:prstGeom>
          <a:noFill/>
          <a:ln cap="flat" cmpd="sng" w="19050">
            <a:solidFill>
              <a:srgbClr val="10506A"/>
            </a:solidFill>
            <a:prstDash val="solid"/>
            <a:miter lim="800000"/>
            <a:headEnd len="med" w="med" type="stealth"/>
            <a:tailEnd len="med" w="med" type="stealth"/>
          </a:ln>
        </p:spPr>
      </p:cxnSp>
      <p:pic>
        <p:nvPicPr>
          <p:cNvPr descr="Icon&#10;&#10;Description automatically generated with medium confidence" id="242" name="Google Shape;242;g25f5c1b78dc_0_47"/>
          <p:cNvPicPr preferRelativeResize="0"/>
          <p:nvPr/>
        </p:nvPicPr>
        <p:blipFill rotWithShape="1">
          <a:blip r:embed="rId4">
            <a:alphaModFix/>
          </a:blip>
          <a:srcRect b="0" l="0" r="0" t="0"/>
          <a:stretch/>
        </p:blipFill>
        <p:spPr>
          <a:xfrm>
            <a:off x="16533095" y="6563234"/>
            <a:ext cx="444224" cy="442191"/>
          </a:xfrm>
          <a:prstGeom prst="rect">
            <a:avLst/>
          </a:prstGeom>
          <a:noFill/>
          <a:ln>
            <a:noFill/>
          </a:ln>
        </p:spPr>
      </p:pic>
      <p:sp>
        <p:nvSpPr>
          <p:cNvPr id="243" name="Google Shape;243;g25f5c1b78dc_0_47"/>
          <p:cNvSpPr/>
          <p:nvPr/>
        </p:nvSpPr>
        <p:spPr>
          <a:xfrm>
            <a:off x="13407851" y="2708368"/>
            <a:ext cx="4104600" cy="3041100"/>
          </a:xfrm>
          <a:prstGeom prst="rect">
            <a:avLst/>
          </a:prstGeom>
          <a:solidFill>
            <a:srgbClr val="FFFFFF"/>
          </a:solidFill>
          <a:ln cap="flat" cmpd="sng" w="12700">
            <a:solidFill>
              <a:srgbClr val="00A8E0"/>
            </a:solidFill>
            <a:prstDash val="solid"/>
            <a:miter lim="800000"/>
            <a:headEnd len="sm" w="sm" type="none"/>
            <a:tailEnd len="sm" w="sm" type="none"/>
          </a:ln>
        </p:spPr>
        <p:txBody>
          <a:bodyPr anchorCtr="0" anchor="t" bIns="45700" lIns="180000" spcFirstLastPara="1" rIns="91425" wrap="square" tIns="360000">
            <a:noAutofit/>
          </a:bodyPr>
          <a:lstStyle/>
          <a:p>
            <a:pPr indent="0" lvl="0" marL="0" marR="0" rtl="0" algn="ctr">
              <a:lnSpc>
                <a:spcPct val="100000"/>
              </a:lnSpc>
              <a:spcBef>
                <a:spcPts val="0"/>
              </a:spcBef>
              <a:spcAft>
                <a:spcPts val="0"/>
              </a:spcAft>
              <a:buNone/>
            </a:pPr>
            <a:r>
              <a:rPr b="0" i="0" lang="de-DE" sz="2400" u="none" cap="none" strike="noStrike">
                <a:solidFill>
                  <a:srgbClr val="424A55"/>
                </a:solidFill>
                <a:latin typeface="Mulish"/>
                <a:ea typeface="Mulish"/>
                <a:cs typeface="Mulish"/>
                <a:sym typeface="Mulish"/>
              </a:rPr>
              <a:t>Represent clinical thoughts. Every concept has a unique numeric identifier.</a:t>
            </a:r>
            <a:endParaRPr sz="2400"/>
          </a:p>
          <a:p>
            <a:pPr indent="0" lvl="0" marL="0" marR="0" rtl="0" algn="ctr">
              <a:lnSpc>
                <a:spcPct val="100000"/>
              </a:lnSpc>
              <a:spcBef>
                <a:spcPts val="600"/>
              </a:spcBef>
              <a:spcAft>
                <a:spcPts val="0"/>
              </a:spcAft>
              <a:buNone/>
            </a:pPr>
            <a:r>
              <a:rPr b="0" i="1" lang="de-DE" sz="2400" u="none" cap="none" strike="noStrike">
                <a:solidFill>
                  <a:srgbClr val="00A8E0"/>
                </a:solidFill>
                <a:latin typeface="Mulish"/>
                <a:ea typeface="Mulish"/>
                <a:cs typeface="Mulish"/>
                <a:sym typeface="Mulish"/>
              </a:rPr>
              <a:t>Enable meaning-based queries</a:t>
            </a:r>
            <a:endParaRPr b="0" i="1" sz="2400" u="none" cap="none" strike="noStrike">
              <a:solidFill>
                <a:srgbClr val="00A8E0"/>
              </a:solidFill>
              <a:latin typeface="Mulish"/>
              <a:ea typeface="Mulish"/>
              <a:cs typeface="Mulish"/>
              <a:sym typeface="Mulish"/>
            </a:endParaRPr>
          </a:p>
        </p:txBody>
      </p:sp>
      <p:sp>
        <p:nvSpPr>
          <p:cNvPr id="244" name="Google Shape;244;g25f5c1b78dc_0_47"/>
          <p:cNvSpPr/>
          <p:nvPr/>
        </p:nvSpPr>
        <p:spPr>
          <a:xfrm>
            <a:off x="13703213" y="2145375"/>
            <a:ext cx="3556500" cy="830700"/>
          </a:xfrm>
          <a:prstGeom prst="rect">
            <a:avLst/>
          </a:prstGeom>
          <a:solidFill>
            <a:srgbClr val="00A8E0"/>
          </a:solidFill>
          <a:ln>
            <a:noFill/>
          </a:ln>
        </p:spPr>
        <p:txBody>
          <a:bodyPr anchorCtr="0" anchor="ctr" bIns="45700" lIns="630000" spcFirstLastPara="1" rIns="91425" wrap="square" tIns="45700">
            <a:noAutofit/>
          </a:bodyPr>
          <a:lstStyle/>
          <a:p>
            <a:pPr indent="0" lvl="0" marL="0" marR="0" rtl="0" algn="ctr">
              <a:lnSpc>
                <a:spcPct val="100000"/>
              </a:lnSpc>
              <a:spcBef>
                <a:spcPts val="0"/>
              </a:spcBef>
              <a:spcAft>
                <a:spcPts val="0"/>
              </a:spcAft>
              <a:buNone/>
            </a:pPr>
            <a:r>
              <a:t/>
            </a:r>
            <a:endParaRPr b="1" i="0" sz="2400" u="none" cap="none" strike="noStrike">
              <a:solidFill>
                <a:srgbClr val="FFFFFF"/>
              </a:solidFill>
              <a:latin typeface="Mulish"/>
              <a:ea typeface="Mulish"/>
              <a:cs typeface="Mulish"/>
              <a:sym typeface="Mulish"/>
            </a:endParaRPr>
          </a:p>
        </p:txBody>
      </p:sp>
      <p:sp>
        <p:nvSpPr>
          <p:cNvPr id="245" name="Google Shape;245;g25f5c1b78dc_0_47"/>
          <p:cNvSpPr/>
          <p:nvPr/>
        </p:nvSpPr>
        <p:spPr>
          <a:xfrm>
            <a:off x="18437637" y="2708373"/>
            <a:ext cx="4104900" cy="3041100"/>
          </a:xfrm>
          <a:prstGeom prst="rect">
            <a:avLst/>
          </a:prstGeom>
          <a:solidFill>
            <a:srgbClr val="FFFFFF"/>
          </a:solidFill>
          <a:ln cap="flat" cmpd="sng" w="12700">
            <a:solidFill>
              <a:srgbClr val="25ACB8"/>
            </a:solidFill>
            <a:prstDash val="solid"/>
            <a:miter lim="800000"/>
            <a:headEnd len="sm" w="sm" type="none"/>
            <a:tailEnd len="sm" w="sm" type="none"/>
          </a:ln>
        </p:spPr>
        <p:txBody>
          <a:bodyPr anchorCtr="0" anchor="t" bIns="45700" lIns="180000" spcFirstLastPara="1" rIns="91425" wrap="square" tIns="360000">
            <a:noAutofit/>
          </a:bodyPr>
          <a:lstStyle/>
          <a:p>
            <a:pPr indent="0" lvl="0" marL="0" marR="0" rtl="0" algn="ctr">
              <a:lnSpc>
                <a:spcPct val="100000"/>
              </a:lnSpc>
              <a:spcBef>
                <a:spcPts val="0"/>
              </a:spcBef>
              <a:spcAft>
                <a:spcPts val="0"/>
              </a:spcAft>
              <a:buNone/>
            </a:pPr>
            <a:r>
              <a:rPr b="0" i="0" lang="de-DE" sz="2400" u="none" cap="none" strike="noStrike">
                <a:solidFill>
                  <a:srgbClr val="424A55"/>
                </a:solidFill>
                <a:latin typeface="Mulish"/>
                <a:ea typeface="Mulish"/>
                <a:cs typeface="Mulish"/>
                <a:sym typeface="Mulish"/>
              </a:rPr>
              <a:t>Link human readable terms to concepts.</a:t>
            </a:r>
            <a:endParaRPr sz="2400"/>
          </a:p>
          <a:p>
            <a:pPr indent="0" lvl="0" marL="0" marR="0" rtl="0" algn="ctr">
              <a:lnSpc>
                <a:spcPct val="100000"/>
              </a:lnSpc>
              <a:spcBef>
                <a:spcPts val="600"/>
              </a:spcBef>
              <a:spcAft>
                <a:spcPts val="0"/>
              </a:spcAft>
              <a:buNone/>
            </a:pPr>
            <a:r>
              <a:rPr b="0" i="1" lang="de-DE" sz="2400" u="none" cap="none" strike="noStrike">
                <a:solidFill>
                  <a:srgbClr val="25ACB8"/>
                </a:solidFill>
                <a:latin typeface="Mulish"/>
                <a:ea typeface="Mulish"/>
                <a:cs typeface="Mulish"/>
                <a:sym typeface="Mulish"/>
              </a:rPr>
              <a:t>Assist searching for concepts and provides multi-lingual support</a:t>
            </a:r>
            <a:endParaRPr b="0" i="1" sz="2400" u="none" cap="none" strike="noStrike">
              <a:solidFill>
                <a:srgbClr val="25ACB8"/>
              </a:solidFill>
              <a:latin typeface="Mulish"/>
              <a:ea typeface="Mulish"/>
              <a:cs typeface="Mulish"/>
              <a:sym typeface="Mulish"/>
            </a:endParaRPr>
          </a:p>
        </p:txBody>
      </p:sp>
      <p:sp>
        <p:nvSpPr>
          <p:cNvPr id="246" name="Google Shape;246;g25f5c1b78dc_0_47"/>
          <p:cNvSpPr/>
          <p:nvPr/>
        </p:nvSpPr>
        <p:spPr>
          <a:xfrm>
            <a:off x="18756082" y="2145375"/>
            <a:ext cx="3556500" cy="830700"/>
          </a:xfrm>
          <a:prstGeom prst="rect">
            <a:avLst/>
          </a:prstGeom>
          <a:solidFill>
            <a:srgbClr val="25ACB8"/>
          </a:solidFill>
          <a:ln>
            <a:noFill/>
          </a:ln>
        </p:spPr>
        <p:txBody>
          <a:bodyPr anchorCtr="0" anchor="ctr" bIns="45700" lIns="630000" spcFirstLastPara="1" rIns="91425" wrap="square" tIns="45700">
            <a:noAutofit/>
          </a:bodyPr>
          <a:lstStyle/>
          <a:p>
            <a:pPr indent="0" lvl="0" marL="0" marR="0" rtl="0" algn="l">
              <a:lnSpc>
                <a:spcPct val="100000"/>
              </a:lnSpc>
              <a:spcBef>
                <a:spcPts val="0"/>
              </a:spcBef>
              <a:spcAft>
                <a:spcPts val="0"/>
              </a:spcAft>
              <a:buNone/>
            </a:pPr>
            <a:r>
              <a:rPr lang="de-DE" sz="2800">
                <a:solidFill>
                  <a:srgbClr val="FFFFFF"/>
                </a:solidFill>
                <a:latin typeface="Mulish Medium"/>
                <a:ea typeface="Mulish Medium"/>
                <a:cs typeface="Mulish Medium"/>
                <a:sym typeface="Mulish Medium"/>
              </a:rPr>
              <a:t>  </a:t>
            </a:r>
            <a:endParaRPr b="1" i="0" sz="2400" u="none" cap="none" strike="noStrike">
              <a:solidFill>
                <a:srgbClr val="FFFFFF"/>
              </a:solidFill>
              <a:latin typeface="Mulish"/>
              <a:ea typeface="Mulish"/>
              <a:cs typeface="Mulish"/>
              <a:sym typeface="Mulish"/>
            </a:endParaRPr>
          </a:p>
        </p:txBody>
      </p:sp>
      <p:pic>
        <p:nvPicPr>
          <p:cNvPr descr="A white logo with a black background&#10;&#10;Description automatically generated with low confidence" id="247" name="Google Shape;247;g25f5c1b78dc_0_47"/>
          <p:cNvPicPr preferRelativeResize="0"/>
          <p:nvPr/>
        </p:nvPicPr>
        <p:blipFill rotWithShape="1">
          <a:blip r:embed="rId5">
            <a:alphaModFix/>
          </a:blip>
          <a:srcRect b="0" l="0" r="0" t="0"/>
          <a:stretch/>
        </p:blipFill>
        <p:spPr>
          <a:xfrm>
            <a:off x="13909930" y="2322168"/>
            <a:ext cx="564338" cy="477115"/>
          </a:xfrm>
          <a:prstGeom prst="rect">
            <a:avLst/>
          </a:prstGeom>
          <a:noFill/>
          <a:ln>
            <a:noFill/>
          </a:ln>
        </p:spPr>
      </p:pic>
      <p:cxnSp>
        <p:nvCxnSpPr>
          <p:cNvPr id="248" name="Google Shape;248;g25f5c1b78dc_0_47"/>
          <p:cNvCxnSpPr/>
          <p:nvPr/>
        </p:nvCxnSpPr>
        <p:spPr>
          <a:xfrm flipH="1" rot="10800000">
            <a:off x="17574400" y="3358375"/>
            <a:ext cx="870300" cy="10500"/>
          </a:xfrm>
          <a:prstGeom prst="straightConnector1">
            <a:avLst/>
          </a:prstGeom>
          <a:noFill/>
          <a:ln cap="flat" cmpd="sng" w="38100">
            <a:solidFill>
              <a:srgbClr val="10506A"/>
            </a:solidFill>
            <a:prstDash val="solid"/>
            <a:miter lim="800000"/>
            <a:headEnd len="med" w="med" type="stealth"/>
            <a:tailEnd len="med" w="med" type="stealth"/>
          </a:ln>
        </p:spPr>
      </p:cxnSp>
      <p:pic>
        <p:nvPicPr>
          <p:cNvPr descr="Text&#10;&#10;Description automatically generated" id="249" name="Google Shape;249;g25f5c1b78dc_0_47"/>
          <p:cNvPicPr preferRelativeResize="0"/>
          <p:nvPr/>
        </p:nvPicPr>
        <p:blipFill rotWithShape="1">
          <a:blip r:embed="rId6">
            <a:alphaModFix/>
          </a:blip>
          <a:srcRect b="0" l="0" r="0" t="0"/>
          <a:stretch/>
        </p:blipFill>
        <p:spPr>
          <a:xfrm>
            <a:off x="18772865" y="2233750"/>
            <a:ext cx="653951" cy="653951"/>
          </a:xfrm>
          <a:prstGeom prst="rect">
            <a:avLst/>
          </a:prstGeom>
          <a:noFill/>
          <a:ln>
            <a:noFill/>
          </a:ln>
        </p:spPr>
      </p:pic>
      <p:sp>
        <p:nvSpPr>
          <p:cNvPr id="250" name="Google Shape;250;g25f5c1b78dc_0_47"/>
          <p:cNvSpPr txBox="1"/>
          <p:nvPr/>
        </p:nvSpPr>
        <p:spPr>
          <a:xfrm>
            <a:off x="1526250" y="8446525"/>
            <a:ext cx="10869900" cy="25614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chemeClr val="dk1"/>
              </a:buClr>
              <a:buSzPts val="2400"/>
              <a:buFont typeface="Montserrat"/>
              <a:buNone/>
            </a:pPr>
            <a:r>
              <a:rPr b="1" lang="de-DE" sz="3200">
                <a:solidFill>
                  <a:schemeClr val="lt1"/>
                </a:solidFill>
                <a:latin typeface="Montserrat"/>
                <a:ea typeface="Montserrat"/>
                <a:cs typeface="Montserrat"/>
                <a:sym typeface="Montserrat"/>
              </a:rPr>
              <a:t>Concepts</a:t>
            </a:r>
            <a:r>
              <a:rPr lang="de-DE" sz="3200">
                <a:solidFill>
                  <a:schemeClr val="lt1"/>
                </a:solidFill>
                <a:latin typeface="Montserrat"/>
                <a:ea typeface="Montserrat"/>
                <a:cs typeface="Montserrat"/>
                <a:sym typeface="Montserrat"/>
              </a:rPr>
              <a:t> – numerical codes that represent clinical terms organized in hierarchies</a:t>
            </a:r>
            <a:endParaRPr sz="3200">
              <a:solidFill>
                <a:schemeClr val="lt1"/>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b="1" lang="de-DE" sz="3200">
                <a:solidFill>
                  <a:schemeClr val="lt1"/>
                </a:solidFill>
                <a:latin typeface="Montserrat"/>
                <a:ea typeface="Montserrat"/>
                <a:cs typeface="Montserrat"/>
                <a:sym typeface="Montserrat"/>
              </a:rPr>
              <a:t>Descriptions</a:t>
            </a:r>
            <a:r>
              <a:rPr lang="de-DE" sz="3200">
                <a:solidFill>
                  <a:schemeClr val="lt1"/>
                </a:solidFill>
                <a:latin typeface="Montserrat"/>
                <a:ea typeface="Montserrat"/>
                <a:cs typeface="Montserrat"/>
                <a:sym typeface="Montserrat"/>
              </a:rPr>
              <a:t> – text descriptions of Concepts</a:t>
            </a:r>
            <a:endParaRPr sz="3200">
              <a:solidFill>
                <a:schemeClr val="lt1"/>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b="1" lang="de-DE" sz="3200">
                <a:solidFill>
                  <a:schemeClr val="lt1"/>
                </a:solidFill>
                <a:latin typeface="Montserrat"/>
                <a:ea typeface="Montserrat"/>
                <a:cs typeface="Montserrat"/>
                <a:sym typeface="Montserrat"/>
              </a:rPr>
              <a:t>Relationships</a:t>
            </a:r>
            <a:r>
              <a:rPr lang="de-DE" sz="3200">
                <a:solidFill>
                  <a:schemeClr val="lt1"/>
                </a:solidFill>
                <a:latin typeface="Montserrat"/>
                <a:ea typeface="Montserrat"/>
                <a:cs typeface="Montserrat"/>
                <a:sym typeface="Montserrat"/>
              </a:rPr>
              <a:t> – relationships between Concepts</a:t>
            </a:r>
            <a:endParaRPr sz="3200">
              <a:solidFill>
                <a:schemeClr val="lt1"/>
              </a:solidFill>
              <a:latin typeface="Montserrat"/>
              <a:ea typeface="Montserrat"/>
              <a:cs typeface="Montserrat"/>
              <a:sym typeface="Montserrat"/>
            </a:endParaRPr>
          </a:p>
        </p:txBody>
      </p:sp>
      <p:sp>
        <p:nvSpPr>
          <p:cNvPr id="251" name="Google Shape;251;g25f5c1b78dc_0_47">
            <a:hlinkClick r:id="rId7"/>
          </p:cNvPr>
          <p:cNvSpPr/>
          <p:nvPr/>
        </p:nvSpPr>
        <p:spPr>
          <a:xfrm>
            <a:off x="1526251" y="11619773"/>
            <a:ext cx="5927100" cy="905700"/>
          </a:xfrm>
          <a:prstGeom prst="rect">
            <a:avLst/>
          </a:prstGeom>
          <a:solidFill>
            <a:schemeClr val="accent5"/>
          </a:solidFill>
          <a:ln cap="flat" cmpd="sng" w="19050">
            <a:solidFill>
              <a:schemeClr val="accent4"/>
            </a:solidFill>
            <a:prstDash val="solid"/>
            <a:round/>
            <a:headEnd len="sm" w="sm" type="none"/>
            <a:tailEnd len="sm" w="sm" type="none"/>
          </a:ln>
        </p:spPr>
        <p:txBody>
          <a:bodyPr anchorCtr="0" anchor="ctr" bIns="68550" lIns="68550" spcFirstLastPara="1" rIns="68550" wrap="square" tIns="68550">
            <a:noAutofit/>
          </a:bodyPr>
          <a:lstStyle/>
          <a:p>
            <a:pPr indent="0" lvl="0" marL="0" marR="0" rtl="0" algn="l">
              <a:lnSpc>
                <a:spcPct val="100000"/>
              </a:lnSpc>
              <a:spcBef>
                <a:spcPts val="0"/>
              </a:spcBef>
              <a:spcAft>
                <a:spcPts val="0"/>
              </a:spcAft>
              <a:buClr>
                <a:srgbClr val="000000"/>
              </a:buClr>
              <a:buSzPts val="1350"/>
              <a:buFont typeface="Arial"/>
              <a:buNone/>
            </a:pPr>
            <a:r>
              <a:rPr lang="de-DE" sz="3200">
                <a:solidFill>
                  <a:schemeClr val="accent4"/>
                </a:solidFill>
                <a:latin typeface="Mulish"/>
                <a:ea typeface="Mulish"/>
                <a:cs typeface="Mulish"/>
                <a:sym typeface="Mulish"/>
              </a:rPr>
              <a:t>   Click here to learn more &gt;</a:t>
            </a:r>
            <a:endParaRPr i="0" sz="3200" u="none" cap="none" strike="noStrike">
              <a:solidFill>
                <a:schemeClr val="accent4"/>
              </a:solidFill>
              <a:latin typeface="Mulish"/>
              <a:ea typeface="Mulish"/>
              <a:cs typeface="Mulish"/>
              <a:sym typeface="Mulish"/>
            </a:endParaRPr>
          </a:p>
        </p:txBody>
      </p:sp>
      <p:sp>
        <p:nvSpPr>
          <p:cNvPr id="252" name="Google Shape;252;g25f5c1b78dc_0_47"/>
          <p:cNvSpPr txBox="1"/>
          <p:nvPr/>
        </p:nvSpPr>
        <p:spPr>
          <a:xfrm>
            <a:off x="14753671" y="2345175"/>
            <a:ext cx="2528100" cy="4311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3400"/>
              </a:spcBef>
              <a:spcAft>
                <a:spcPts val="0"/>
              </a:spcAft>
              <a:buClr>
                <a:schemeClr val="dk1"/>
              </a:buClr>
              <a:buSzPts val="10800"/>
              <a:buFont typeface="Bebas Neue"/>
              <a:buNone/>
            </a:pPr>
            <a:r>
              <a:rPr b="1" lang="de-DE" sz="2800">
                <a:solidFill>
                  <a:schemeClr val="lt1"/>
                </a:solidFill>
                <a:latin typeface="Mulish"/>
                <a:ea typeface="Mulish"/>
                <a:cs typeface="Mulish"/>
                <a:sym typeface="Mulish"/>
              </a:rPr>
              <a:t>Concepts</a:t>
            </a:r>
            <a:endParaRPr b="1" i="0" sz="2800" u="none" cap="none" strike="noStrike">
              <a:solidFill>
                <a:schemeClr val="lt1"/>
              </a:solidFill>
              <a:latin typeface="Mulish"/>
              <a:ea typeface="Mulish"/>
              <a:cs typeface="Mulish"/>
              <a:sym typeface="Mulish"/>
            </a:endParaRPr>
          </a:p>
        </p:txBody>
      </p:sp>
      <p:sp>
        <p:nvSpPr>
          <p:cNvPr id="253" name="Google Shape;253;g25f5c1b78dc_0_47"/>
          <p:cNvSpPr txBox="1"/>
          <p:nvPr/>
        </p:nvSpPr>
        <p:spPr>
          <a:xfrm>
            <a:off x="19547846" y="2345175"/>
            <a:ext cx="2528100" cy="4311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3400"/>
              </a:spcBef>
              <a:spcAft>
                <a:spcPts val="0"/>
              </a:spcAft>
              <a:buClr>
                <a:schemeClr val="dk1"/>
              </a:buClr>
              <a:buSzPts val="10800"/>
              <a:buFont typeface="Bebas Neue"/>
              <a:buNone/>
            </a:pPr>
            <a:r>
              <a:rPr b="1" lang="de-DE" sz="2800">
                <a:solidFill>
                  <a:schemeClr val="lt1"/>
                </a:solidFill>
                <a:latin typeface="Mulish"/>
                <a:ea typeface="Mulish"/>
                <a:cs typeface="Mulish"/>
                <a:sym typeface="Mulish"/>
              </a:rPr>
              <a:t>Descriptions</a:t>
            </a:r>
            <a:endParaRPr b="1" i="0" sz="2800" u="none" cap="none" strike="noStrike">
              <a:solidFill>
                <a:schemeClr val="lt1"/>
              </a:solidFill>
              <a:latin typeface="Mulish"/>
              <a:ea typeface="Mulish"/>
              <a:cs typeface="Mulish"/>
              <a:sym typeface="Mulish"/>
            </a:endParaRPr>
          </a:p>
        </p:txBody>
      </p:sp>
      <p:sp>
        <p:nvSpPr>
          <p:cNvPr id="254" name="Google Shape;254;g25f5c1b78dc_0_47"/>
          <p:cNvSpPr txBox="1"/>
          <p:nvPr/>
        </p:nvSpPr>
        <p:spPr>
          <a:xfrm>
            <a:off x="17281776" y="6568775"/>
            <a:ext cx="2402700" cy="431100"/>
          </a:xfrm>
          <a:prstGeom prst="rect">
            <a:avLst/>
          </a:prstGeom>
          <a:noFill/>
          <a:ln>
            <a:noFill/>
          </a:ln>
        </p:spPr>
        <p:txBody>
          <a:bodyPr anchorCtr="0" anchor="t" bIns="0" lIns="0" spcFirstLastPara="1" rIns="0" wrap="square" tIns="0">
            <a:spAutoFit/>
          </a:bodyPr>
          <a:lstStyle/>
          <a:p>
            <a:pPr indent="0" lvl="0" marL="0" rtl="0" algn="l">
              <a:lnSpc>
                <a:spcPct val="115000"/>
              </a:lnSpc>
              <a:spcBef>
                <a:spcPts val="3400"/>
              </a:spcBef>
              <a:spcAft>
                <a:spcPts val="0"/>
              </a:spcAft>
              <a:buClr>
                <a:schemeClr val="dk1"/>
              </a:buClr>
              <a:buSzPts val="10800"/>
              <a:buFont typeface="Bebas Neue"/>
              <a:buNone/>
            </a:pPr>
            <a:r>
              <a:rPr b="1" lang="de-DE" sz="2800">
                <a:solidFill>
                  <a:schemeClr val="lt1"/>
                </a:solidFill>
                <a:latin typeface="Mulish"/>
                <a:ea typeface="Mulish"/>
                <a:cs typeface="Mulish"/>
                <a:sym typeface="Mulish"/>
              </a:rPr>
              <a:t>Relationships</a:t>
            </a:r>
            <a:endParaRPr b="1" i="0" sz="2800" u="none" cap="none" strike="noStrike">
              <a:solidFill>
                <a:schemeClr val="lt1"/>
              </a:solidFill>
              <a:latin typeface="Mulish"/>
              <a:ea typeface="Mulish"/>
              <a:cs typeface="Mulish"/>
              <a:sym typeface="Mulish"/>
            </a:endParaRPr>
          </a:p>
        </p:txBody>
      </p:sp>
      <p:pic>
        <p:nvPicPr>
          <p:cNvPr id="255" name="Google Shape;255;g25f5c1b78dc_0_47"/>
          <p:cNvPicPr preferRelativeResize="0"/>
          <p:nvPr/>
        </p:nvPicPr>
        <p:blipFill rotWithShape="1">
          <a:blip r:embed="rId8">
            <a:alphaModFix/>
          </a:blip>
          <a:srcRect b="36968" l="0" r="0" t="0"/>
          <a:stretch/>
        </p:blipFill>
        <p:spPr>
          <a:xfrm>
            <a:off x="13266305" y="11007917"/>
            <a:ext cx="2402698" cy="404152"/>
          </a:xfrm>
          <a:prstGeom prst="rect">
            <a:avLst/>
          </a:prstGeom>
          <a:noFill/>
          <a:ln>
            <a:noFill/>
          </a:ln>
        </p:spPr>
      </p:pic>
      <p:sp>
        <p:nvSpPr>
          <p:cNvPr id="256" name="Google Shape;256;g25f5c1b78dc_0_47"/>
          <p:cNvSpPr txBox="1"/>
          <p:nvPr/>
        </p:nvSpPr>
        <p:spPr>
          <a:xfrm>
            <a:off x="16116650" y="10817625"/>
            <a:ext cx="64260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de-DE" sz="2800">
                <a:solidFill>
                  <a:schemeClr val="accent5"/>
                </a:solidFill>
                <a:highlight>
                  <a:schemeClr val="lt1"/>
                </a:highlight>
                <a:latin typeface="Mulish"/>
                <a:ea typeface="Mulish"/>
                <a:cs typeface="Mulish"/>
                <a:sym typeface="Mulish"/>
              </a:rPr>
              <a:t>A consistent means to index, store, retrieve, and aggregate clinical data, reducing the variability in how data are captured, encoded and used.</a:t>
            </a:r>
            <a:endParaRPr sz="2800">
              <a:solidFill>
                <a:schemeClr val="accent5"/>
              </a:solidFill>
              <a:highlight>
                <a:srgbClr val="654EA3"/>
              </a:highlight>
              <a:latin typeface="Mulish"/>
              <a:ea typeface="Mulish"/>
              <a:cs typeface="Mulish"/>
              <a:sym typeface="Mulish"/>
            </a:endParaRPr>
          </a:p>
        </p:txBody>
      </p:sp>
      <p:sp>
        <p:nvSpPr>
          <p:cNvPr id="257" name="Google Shape;257;g25f5c1b78dc_0_47"/>
          <p:cNvSpPr txBox="1"/>
          <p:nvPr/>
        </p:nvSpPr>
        <p:spPr>
          <a:xfrm>
            <a:off x="23806022" y="13047600"/>
            <a:ext cx="440100" cy="492600"/>
          </a:xfrm>
          <a:prstGeom prst="rect">
            <a:avLst/>
          </a:prstGeom>
          <a:noFill/>
          <a:ln>
            <a:noFill/>
          </a:ln>
        </p:spPr>
        <p:txBody>
          <a:bodyPr anchorCtr="0" anchor="t" bIns="0" lIns="91425" spcFirstLastPara="1" rIns="91425" wrap="square" tIns="0">
            <a:spAutoFit/>
          </a:bodyPr>
          <a:lstStyle/>
          <a:p>
            <a:pPr indent="0" lvl="0" marL="0" marR="0" rtl="0" algn="l">
              <a:lnSpc>
                <a:spcPct val="100000"/>
              </a:lnSpc>
              <a:spcBef>
                <a:spcPts val="0"/>
              </a:spcBef>
              <a:spcAft>
                <a:spcPts val="0"/>
              </a:spcAft>
              <a:buNone/>
            </a:pPr>
            <a:fld id="{00000000-1234-1234-1234-123412341234}" type="slidenum">
              <a:rPr b="0" i="0" lang="de-DE" sz="3200" u="none" cap="none" strike="noStrike">
                <a:solidFill>
                  <a:schemeClr val="lt1"/>
                </a:solidFill>
                <a:latin typeface="Mulish"/>
                <a:ea typeface="Mulish"/>
                <a:cs typeface="Mulish"/>
                <a:sym typeface="Mulish"/>
              </a:rPr>
              <a:t>‹#›</a:t>
            </a:fld>
            <a:endParaRPr b="0" i="0" sz="3200" u="none" cap="none" strike="noStrike">
              <a:solidFill>
                <a:schemeClr val="lt1"/>
              </a:solidFill>
              <a:latin typeface="Mulish"/>
              <a:ea typeface="Mulish"/>
              <a:cs typeface="Mulish"/>
              <a:sym typeface="Mulish"/>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pic>
        <p:nvPicPr>
          <p:cNvPr id="262" name="Google Shape;262;g25f62cc0730_0_19"/>
          <p:cNvPicPr preferRelativeResize="0"/>
          <p:nvPr/>
        </p:nvPicPr>
        <p:blipFill rotWithShape="1">
          <a:blip r:embed="rId3">
            <a:alphaModFix/>
          </a:blip>
          <a:srcRect b="21875" l="0" r="0" t="21875"/>
          <a:stretch/>
        </p:blipFill>
        <p:spPr>
          <a:xfrm>
            <a:off x="-1" y="-1"/>
            <a:ext cx="24384000" cy="13715901"/>
          </a:xfrm>
          <a:prstGeom prst="rect">
            <a:avLst/>
          </a:prstGeom>
          <a:noFill/>
          <a:ln>
            <a:noFill/>
          </a:ln>
        </p:spPr>
      </p:pic>
      <p:sp>
        <p:nvSpPr>
          <p:cNvPr id="263" name="Google Shape;263;g25f62cc0730_0_19"/>
          <p:cNvSpPr/>
          <p:nvPr/>
        </p:nvSpPr>
        <p:spPr>
          <a:xfrm>
            <a:off x="1276875" y="2647875"/>
            <a:ext cx="21830100" cy="11068200"/>
          </a:xfrm>
          <a:prstGeom prst="rect">
            <a:avLst/>
          </a:prstGeom>
          <a:solidFill>
            <a:schemeClr val="lt1"/>
          </a:solidFill>
          <a:ln>
            <a:noFill/>
          </a:ln>
          <a:effectLst>
            <a:outerShdw blurRad="635000" rotWithShape="0">
              <a:srgbClr val="000000">
                <a:alpha val="22745"/>
              </a:srgbClr>
            </a:outerShdw>
          </a:effectLst>
        </p:spPr>
        <p:txBody>
          <a:bodyPr anchorCtr="0" anchor="ctr" bIns="71425" lIns="71425" spcFirstLastPara="1" rIns="71425" wrap="square" tIns="71425">
            <a:noAutofit/>
          </a:bodyPr>
          <a:lstStyle/>
          <a:p>
            <a:pPr indent="0" lvl="0" marL="0" marR="0" rtl="0" algn="ctr">
              <a:lnSpc>
                <a:spcPct val="100000"/>
              </a:lnSpc>
              <a:spcBef>
                <a:spcPts val="0"/>
              </a:spcBef>
              <a:spcAft>
                <a:spcPts val="0"/>
              </a:spcAft>
              <a:buClr>
                <a:srgbClr val="FFFFFF"/>
              </a:buClr>
              <a:buSzPts val="2400"/>
              <a:buFont typeface="Helvetica Neue"/>
              <a:buNone/>
            </a:pPr>
            <a:r>
              <a:t/>
            </a:r>
            <a:endParaRPr b="0" i="0" sz="2400" u="none" cap="none" strike="noStrike">
              <a:solidFill>
                <a:srgbClr val="656D78"/>
              </a:solidFill>
              <a:latin typeface="Montserrat"/>
              <a:ea typeface="Montserrat"/>
              <a:cs typeface="Montserrat"/>
              <a:sym typeface="Montserrat"/>
            </a:endParaRPr>
          </a:p>
        </p:txBody>
      </p:sp>
      <p:sp>
        <p:nvSpPr>
          <p:cNvPr id="264" name="Google Shape;264;g25f62cc0730_0_19"/>
          <p:cNvSpPr txBox="1"/>
          <p:nvPr/>
        </p:nvSpPr>
        <p:spPr>
          <a:xfrm>
            <a:off x="2302602" y="1185391"/>
            <a:ext cx="19778700" cy="985200"/>
          </a:xfrm>
          <a:prstGeom prst="rect">
            <a:avLst/>
          </a:prstGeom>
          <a:noFill/>
          <a:ln>
            <a:noFill/>
          </a:ln>
        </p:spPr>
        <p:txBody>
          <a:bodyPr anchorCtr="0" anchor="t" bIns="0" lIns="0" spcFirstLastPara="1" rIns="0" wrap="square" tIns="0">
            <a:spAutoFit/>
          </a:bodyPr>
          <a:lstStyle/>
          <a:p>
            <a:pPr indent="0" lvl="0" marL="0" marR="0" rtl="0" algn="ctr">
              <a:lnSpc>
                <a:spcPct val="88888"/>
              </a:lnSpc>
              <a:spcBef>
                <a:spcPts val="3400"/>
              </a:spcBef>
              <a:spcAft>
                <a:spcPts val="0"/>
              </a:spcAft>
              <a:buClr>
                <a:srgbClr val="000000"/>
              </a:buClr>
              <a:buSzPts val="7200"/>
              <a:buFont typeface="Arial"/>
              <a:buNone/>
            </a:pPr>
            <a:r>
              <a:rPr b="1" i="0" lang="de-DE" sz="7200" u="none" cap="none" strike="noStrike">
                <a:solidFill>
                  <a:schemeClr val="lt1"/>
                </a:solidFill>
                <a:latin typeface="Mulish"/>
                <a:ea typeface="Mulish"/>
                <a:cs typeface="Mulish"/>
                <a:sym typeface="Mulish"/>
              </a:rPr>
              <a:t>SNOMED CT top hierarchies</a:t>
            </a:r>
            <a:endParaRPr b="1" i="0" sz="7200" u="none" cap="none" strike="noStrike">
              <a:solidFill>
                <a:schemeClr val="lt1"/>
              </a:solidFill>
              <a:latin typeface="Mulish"/>
              <a:ea typeface="Mulish"/>
              <a:cs typeface="Mulish"/>
              <a:sym typeface="Mulish"/>
            </a:endParaRPr>
          </a:p>
        </p:txBody>
      </p:sp>
      <p:graphicFrame>
        <p:nvGraphicFramePr>
          <p:cNvPr id="265" name="Google Shape;265;g25f62cc0730_0_19"/>
          <p:cNvGraphicFramePr/>
          <p:nvPr/>
        </p:nvGraphicFramePr>
        <p:xfrm>
          <a:off x="1990363" y="3431963"/>
          <a:ext cx="3000000" cy="3000000"/>
        </p:xfrm>
        <a:graphic>
          <a:graphicData uri="http://schemas.openxmlformats.org/drawingml/2006/table">
            <a:tbl>
              <a:tblPr bandRow="1" firstRow="1">
                <a:noFill/>
                <a:tableStyleId>{522E91B4-2A8D-4F0D-931B-F6214EBF977D}</a:tableStyleId>
              </a:tblPr>
              <a:tblGrid>
                <a:gridCol w="5404625"/>
                <a:gridCol w="15711975"/>
              </a:tblGrid>
              <a:tr h="973700">
                <a:tc>
                  <a:txBody>
                    <a:bodyPr/>
                    <a:lstStyle/>
                    <a:p>
                      <a:pPr indent="0" lvl="0" marL="0" marR="0" rtl="0" algn="l">
                        <a:lnSpc>
                          <a:spcPct val="100000"/>
                        </a:lnSpc>
                        <a:spcBef>
                          <a:spcPts val="0"/>
                        </a:spcBef>
                        <a:spcAft>
                          <a:spcPts val="0"/>
                        </a:spcAft>
                        <a:buClr>
                          <a:srgbClr val="000000"/>
                        </a:buClr>
                        <a:buSzPts val="1400"/>
                        <a:buFont typeface="Arial"/>
                        <a:buNone/>
                      </a:pPr>
                      <a:r>
                        <a:rPr b="1" i="0" lang="de-DE" sz="3200" u="none" cap="none" strike="noStrike">
                          <a:solidFill>
                            <a:srgbClr val="1B2939"/>
                          </a:solidFill>
                          <a:latin typeface="Mulish"/>
                          <a:ea typeface="Mulish"/>
                          <a:cs typeface="Mulish"/>
                          <a:sym typeface="Mulish"/>
                        </a:rPr>
                        <a:t>Clinical finding</a:t>
                      </a:r>
                      <a:endParaRPr i="0" sz="3200" u="none" cap="none" strike="noStrike">
                        <a:solidFill>
                          <a:srgbClr val="000000"/>
                        </a:solidFill>
                        <a:latin typeface="Mulish"/>
                        <a:ea typeface="Mulish"/>
                        <a:cs typeface="Mulish"/>
                        <a:sym typeface="Mulish"/>
                      </a:endParaRPr>
                    </a:p>
                  </a:txBody>
                  <a:tcPr marT="45725" marB="45725" marR="91450" marL="9145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i="0" lang="de-DE" sz="3200" u="none" cap="none" strike="noStrike">
                          <a:solidFill>
                            <a:srgbClr val="1B2939"/>
                          </a:solidFill>
                          <a:latin typeface="Mulish"/>
                          <a:ea typeface="Mulish"/>
                          <a:cs typeface="Mulish"/>
                          <a:sym typeface="Mulish"/>
                        </a:rPr>
                        <a:t>Disorders, symptoms／signs</a:t>
                      </a:r>
                      <a:endParaRPr sz="3200" u="none" cap="none" strike="noStrike">
                        <a:latin typeface="Mulish"/>
                        <a:ea typeface="Mulish"/>
                        <a:cs typeface="Mulish"/>
                        <a:sym typeface="Mulish"/>
                      </a:endParaRPr>
                    </a:p>
                  </a:txBody>
                  <a:tcPr marT="45725" marB="45725" marR="91450" marL="9145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1360450">
                <a:tc>
                  <a:txBody>
                    <a:bodyPr/>
                    <a:lstStyle/>
                    <a:p>
                      <a:pPr indent="0" lvl="0" marL="0" marR="0" rtl="0" algn="l">
                        <a:lnSpc>
                          <a:spcPct val="100000"/>
                        </a:lnSpc>
                        <a:spcBef>
                          <a:spcPts val="0"/>
                        </a:spcBef>
                        <a:spcAft>
                          <a:spcPts val="0"/>
                        </a:spcAft>
                        <a:buClr>
                          <a:srgbClr val="000000"/>
                        </a:buClr>
                        <a:buSzPts val="1400"/>
                        <a:buFont typeface="Arial"/>
                        <a:buNone/>
                      </a:pPr>
                      <a:r>
                        <a:rPr b="1" i="0" lang="de-DE" sz="3200" u="none" cap="none" strike="noStrike">
                          <a:solidFill>
                            <a:srgbClr val="1B2939"/>
                          </a:solidFill>
                          <a:latin typeface="Mulish"/>
                          <a:ea typeface="Mulish"/>
                          <a:cs typeface="Mulish"/>
                          <a:sym typeface="Mulish"/>
                        </a:rPr>
                        <a:t>Procedure</a:t>
                      </a:r>
                      <a:endParaRPr i="0" sz="3200" u="none" cap="none" strike="noStrike">
                        <a:solidFill>
                          <a:srgbClr val="000000"/>
                        </a:solidFill>
                        <a:latin typeface="Mulish"/>
                        <a:ea typeface="Mulish"/>
                        <a:cs typeface="Mulish"/>
                        <a:sym typeface="Mulish"/>
                      </a:endParaRPr>
                    </a:p>
                  </a:txBody>
                  <a:tcPr marT="45725" marB="45725" marR="91450" marL="9145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i="0" lang="de-DE" sz="3200" u="none" cap="none" strike="noStrike">
                          <a:solidFill>
                            <a:srgbClr val="1B2939"/>
                          </a:solidFill>
                          <a:latin typeface="Mulish"/>
                          <a:ea typeface="Mulish"/>
                          <a:cs typeface="Mulish"/>
                          <a:sym typeface="Mulish"/>
                        </a:rPr>
                        <a:t>Surgical procedures, exams, lab tests, nursing care, mgmt procedures</a:t>
                      </a:r>
                      <a:endParaRPr sz="3200" u="none" cap="none" strike="noStrike">
                        <a:latin typeface="Mulish"/>
                        <a:ea typeface="Mulish"/>
                        <a:cs typeface="Mulish"/>
                        <a:sym typeface="Mulish"/>
                      </a:endParaRPr>
                    </a:p>
                  </a:txBody>
                  <a:tcPr marT="45725" marB="45725" marR="91450" marL="9145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973700">
                <a:tc>
                  <a:txBody>
                    <a:bodyPr/>
                    <a:lstStyle/>
                    <a:p>
                      <a:pPr indent="0" lvl="0" marL="0" marR="0" rtl="0" algn="l">
                        <a:lnSpc>
                          <a:spcPct val="100000"/>
                        </a:lnSpc>
                        <a:spcBef>
                          <a:spcPts val="0"/>
                        </a:spcBef>
                        <a:spcAft>
                          <a:spcPts val="0"/>
                        </a:spcAft>
                        <a:buClr>
                          <a:srgbClr val="000000"/>
                        </a:buClr>
                        <a:buSzPts val="1400"/>
                        <a:buFont typeface="Arial"/>
                        <a:buNone/>
                      </a:pPr>
                      <a:r>
                        <a:rPr b="1" i="0" lang="de-DE" sz="3200" u="none" cap="none" strike="noStrike">
                          <a:solidFill>
                            <a:srgbClr val="1B2939"/>
                          </a:solidFill>
                          <a:latin typeface="Mulish"/>
                          <a:ea typeface="Mulish"/>
                          <a:cs typeface="Mulish"/>
                          <a:sym typeface="Mulish"/>
                        </a:rPr>
                        <a:t>Body structure</a:t>
                      </a:r>
                      <a:endParaRPr i="0" sz="3200" u="none" cap="none" strike="noStrike">
                        <a:solidFill>
                          <a:srgbClr val="000000"/>
                        </a:solidFill>
                        <a:latin typeface="Mulish"/>
                        <a:ea typeface="Mulish"/>
                        <a:cs typeface="Mulish"/>
                        <a:sym typeface="Mulish"/>
                      </a:endParaRPr>
                    </a:p>
                  </a:txBody>
                  <a:tcPr marT="45725" marB="45725" marR="91450" marL="9145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i="0" lang="de-DE" sz="3200" u="none" cap="none" strike="noStrike">
                          <a:solidFill>
                            <a:srgbClr val="1B2939"/>
                          </a:solidFill>
                          <a:latin typeface="Mulish"/>
                          <a:ea typeface="Mulish"/>
                          <a:cs typeface="Mulish"/>
                          <a:sym typeface="Mulish"/>
                        </a:rPr>
                        <a:t>Systems, tissues, organs</a:t>
                      </a:r>
                      <a:endParaRPr sz="3200" u="none" cap="none" strike="noStrike">
                        <a:latin typeface="Mulish"/>
                        <a:ea typeface="Mulish"/>
                        <a:cs typeface="Mulish"/>
                        <a:sym typeface="Mulish"/>
                      </a:endParaRPr>
                    </a:p>
                  </a:txBody>
                  <a:tcPr marT="45725" marB="45725" marR="91450" marL="9145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973700">
                <a:tc>
                  <a:txBody>
                    <a:bodyPr/>
                    <a:lstStyle/>
                    <a:p>
                      <a:pPr indent="0" lvl="0" marL="0" marR="0" rtl="0" algn="l">
                        <a:lnSpc>
                          <a:spcPct val="100000"/>
                        </a:lnSpc>
                        <a:spcBef>
                          <a:spcPts val="0"/>
                        </a:spcBef>
                        <a:spcAft>
                          <a:spcPts val="0"/>
                        </a:spcAft>
                        <a:buClr>
                          <a:srgbClr val="000000"/>
                        </a:buClr>
                        <a:buSzPts val="1400"/>
                        <a:buFont typeface="Arial"/>
                        <a:buNone/>
                      </a:pPr>
                      <a:r>
                        <a:rPr b="1" i="0" lang="de-DE" sz="3200" u="none" cap="none" strike="noStrike">
                          <a:solidFill>
                            <a:srgbClr val="1B2939"/>
                          </a:solidFill>
                          <a:latin typeface="Mulish"/>
                          <a:ea typeface="Mulish"/>
                          <a:cs typeface="Mulish"/>
                          <a:sym typeface="Mulish"/>
                        </a:rPr>
                        <a:t>Observable</a:t>
                      </a:r>
                      <a:endParaRPr i="0" sz="3200" u="none" cap="none" strike="noStrike">
                        <a:solidFill>
                          <a:srgbClr val="000000"/>
                        </a:solidFill>
                        <a:latin typeface="Mulish"/>
                        <a:ea typeface="Mulish"/>
                        <a:cs typeface="Mulish"/>
                        <a:sym typeface="Mulish"/>
                      </a:endParaRPr>
                    </a:p>
                  </a:txBody>
                  <a:tcPr marT="45725" marB="45725" marR="91450" marL="9145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i="0" lang="de-DE" sz="3200" u="none" cap="none" strike="noStrike">
                          <a:solidFill>
                            <a:srgbClr val="1B2939"/>
                          </a:solidFill>
                          <a:latin typeface="Mulish"/>
                          <a:ea typeface="Mulish"/>
                          <a:cs typeface="Mulish"/>
                          <a:sym typeface="Mulish"/>
                        </a:rPr>
                        <a:t>Height, weight, blood pressure</a:t>
                      </a:r>
                      <a:endParaRPr sz="3200" u="none" cap="none" strike="noStrike">
                        <a:latin typeface="Mulish"/>
                        <a:ea typeface="Mulish"/>
                        <a:cs typeface="Mulish"/>
                        <a:sym typeface="Mulish"/>
                      </a:endParaRPr>
                    </a:p>
                  </a:txBody>
                  <a:tcPr marT="45725" marB="45725" marR="91450" marL="9145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1360450">
                <a:tc>
                  <a:txBody>
                    <a:bodyPr/>
                    <a:lstStyle/>
                    <a:p>
                      <a:pPr indent="0" lvl="0" marL="0" marR="0" rtl="0" algn="l">
                        <a:lnSpc>
                          <a:spcPct val="100000"/>
                        </a:lnSpc>
                        <a:spcBef>
                          <a:spcPts val="0"/>
                        </a:spcBef>
                        <a:spcAft>
                          <a:spcPts val="0"/>
                        </a:spcAft>
                        <a:buClr>
                          <a:srgbClr val="000000"/>
                        </a:buClr>
                        <a:buSzPts val="1400"/>
                        <a:buFont typeface="Arial"/>
                        <a:buNone/>
                      </a:pPr>
                      <a:r>
                        <a:rPr b="1" i="0" lang="de-DE" sz="3200" u="none" cap="none" strike="noStrike">
                          <a:solidFill>
                            <a:srgbClr val="1B2939"/>
                          </a:solidFill>
                          <a:latin typeface="Mulish"/>
                          <a:ea typeface="Mulish"/>
                          <a:cs typeface="Mulish"/>
                          <a:sym typeface="Mulish"/>
                        </a:rPr>
                        <a:t>Pharmaceutical/</a:t>
                      </a:r>
                      <a:endParaRPr b="1" i="0" sz="3200" u="none" cap="none" strike="noStrike">
                        <a:solidFill>
                          <a:srgbClr val="1B2939"/>
                        </a:solidFill>
                        <a:latin typeface="Mulish"/>
                        <a:ea typeface="Mulish"/>
                        <a:cs typeface="Mulish"/>
                        <a:sym typeface="Mulish"/>
                      </a:endParaRPr>
                    </a:p>
                    <a:p>
                      <a:pPr indent="0" lvl="0" marL="0" marR="0" rtl="0" algn="l">
                        <a:lnSpc>
                          <a:spcPct val="100000"/>
                        </a:lnSpc>
                        <a:spcBef>
                          <a:spcPts val="0"/>
                        </a:spcBef>
                        <a:spcAft>
                          <a:spcPts val="0"/>
                        </a:spcAft>
                        <a:buClr>
                          <a:srgbClr val="000000"/>
                        </a:buClr>
                        <a:buSzPts val="1400"/>
                        <a:buFont typeface="Arial"/>
                        <a:buNone/>
                      </a:pPr>
                      <a:r>
                        <a:rPr b="1" i="0" lang="de-DE" sz="3200" u="none" cap="none" strike="noStrike">
                          <a:solidFill>
                            <a:srgbClr val="1B2939"/>
                          </a:solidFill>
                          <a:latin typeface="Mulish"/>
                          <a:ea typeface="Mulish"/>
                          <a:cs typeface="Mulish"/>
                          <a:sym typeface="Mulish"/>
                        </a:rPr>
                        <a:t>biological products</a:t>
                      </a:r>
                      <a:endParaRPr i="0" sz="3200" u="none" cap="none" strike="noStrike">
                        <a:solidFill>
                          <a:srgbClr val="000000"/>
                        </a:solidFill>
                        <a:latin typeface="Mulish"/>
                        <a:ea typeface="Mulish"/>
                        <a:cs typeface="Mulish"/>
                        <a:sym typeface="Mulish"/>
                      </a:endParaRPr>
                    </a:p>
                  </a:txBody>
                  <a:tcPr marT="45725" marB="45725" marR="91450" marL="9145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i="0" lang="de-DE" sz="3200" u="none" cap="none" strike="noStrike">
                          <a:solidFill>
                            <a:srgbClr val="1B2939"/>
                          </a:solidFill>
                          <a:latin typeface="Mulish"/>
                          <a:ea typeface="Mulish"/>
                          <a:cs typeface="Mulish"/>
                          <a:sym typeface="Mulish"/>
                        </a:rPr>
                        <a:t>Antibiotics, vitamins, hormones, anaesthetics</a:t>
                      </a:r>
                      <a:endParaRPr sz="3200" u="none" cap="none" strike="noStrike">
                        <a:latin typeface="Mulish"/>
                        <a:ea typeface="Mulish"/>
                        <a:cs typeface="Mulish"/>
                        <a:sym typeface="Mulish"/>
                      </a:endParaRPr>
                    </a:p>
                  </a:txBody>
                  <a:tcPr marT="45725" marB="45725" marR="91450" marL="9145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973700">
                <a:tc>
                  <a:txBody>
                    <a:bodyPr/>
                    <a:lstStyle/>
                    <a:p>
                      <a:pPr indent="0" lvl="0" marL="0" marR="0" rtl="0" algn="l">
                        <a:lnSpc>
                          <a:spcPct val="100000"/>
                        </a:lnSpc>
                        <a:spcBef>
                          <a:spcPts val="0"/>
                        </a:spcBef>
                        <a:spcAft>
                          <a:spcPts val="0"/>
                        </a:spcAft>
                        <a:buClr>
                          <a:srgbClr val="000000"/>
                        </a:buClr>
                        <a:buSzPts val="1400"/>
                        <a:buFont typeface="Arial"/>
                        <a:buNone/>
                      </a:pPr>
                      <a:r>
                        <a:rPr b="1" i="0" lang="de-DE" sz="3200" u="none" cap="none" strike="noStrike">
                          <a:solidFill>
                            <a:srgbClr val="1B2939"/>
                          </a:solidFill>
                          <a:latin typeface="Mulish"/>
                          <a:ea typeface="Mulish"/>
                          <a:cs typeface="Mulish"/>
                          <a:sym typeface="Mulish"/>
                        </a:rPr>
                        <a:t>Specimen</a:t>
                      </a:r>
                      <a:endParaRPr i="0" sz="3200" u="none" cap="none" strike="noStrike">
                        <a:solidFill>
                          <a:srgbClr val="000000"/>
                        </a:solidFill>
                        <a:latin typeface="Mulish"/>
                        <a:ea typeface="Mulish"/>
                        <a:cs typeface="Mulish"/>
                        <a:sym typeface="Mulish"/>
                      </a:endParaRPr>
                    </a:p>
                  </a:txBody>
                  <a:tcPr marT="45725" marB="45725" marR="91450" marL="9145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i="0" lang="de-DE" sz="3200" u="none" cap="none" strike="noStrike">
                          <a:solidFill>
                            <a:srgbClr val="1B2939"/>
                          </a:solidFill>
                          <a:latin typeface="Mulish"/>
                          <a:ea typeface="Mulish"/>
                          <a:cs typeface="Mulish"/>
                          <a:sym typeface="Mulish"/>
                        </a:rPr>
                        <a:t>Blood, urine, biopsy specimen</a:t>
                      </a:r>
                      <a:endParaRPr sz="3200" u="none" cap="none" strike="noStrike">
                        <a:latin typeface="Mulish"/>
                        <a:ea typeface="Mulish"/>
                        <a:cs typeface="Mulish"/>
                        <a:sym typeface="Mulish"/>
                      </a:endParaRPr>
                    </a:p>
                  </a:txBody>
                  <a:tcPr marT="45725" marB="45725" marR="91450" marL="9145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973700">
                <a:tc>
                  <a:txBody>
                    <a:bodyPr/>
                    <a:lstStyle/>
                    <a:p>
                      <a:pPr indent="0" lvl="0" marL="0" marR="0" rtl="0" algn="l">
                        <a:lnSpc>
                          <a:spcPct val="100000"/>
                        </a:lnSpc>
                        <a:spcBef>
                          <a:spcPts val="0"/>
                        </a:spcBef>
                        <a:spcAft>
                          <a:spcPts val="0"/>
                        </a:spcAft>
                        <a:buClr>
                          <a:srgbClr val="000000"/>
                        </a:buClr>
                        <a:buSzPts val="1400"/>
                        <a:buFont typeface="Arial"/>
                        <a:buNone/>
                      </a:pPr>
                      <a:r>
                        <a:rPr b="1" i="0" lang="de-DE" sz="3200" u="none" cap="none" strike="noStrike">
                          <a:solidFill>
                            <a:srgbClr val="1B2939"/>
                          </a:solidFill>
                          <a:latin typeface="Mulish"/>
                          <a:ea typeface="Mulish"/>
                          <a:cs typeface="Mulish"/>
                          <a:sym typeface="Mulish"/>
                        </a:rPr>
                        <a:t>Organism</a:t>
                      </a:r>
                      <a:endParaRPr i="0" sz="3200" u="none" cap="none" strike="noStrike">
                        <a:solidFill>
                          <a:srgbClr val="000000"/>
                        </a:solidFill>
                        <a:latin typeface="Mulish"/>
                        <a:ea typeface="Mulish"/>
                        <a:cs typeface="Mulish"/>
                        <a:sym typeface="Mulish"/>
                      </a:endParaRPr>
                    </a:p>
                  </a:txBody>
                  <a:tcPr marT="45725" marB="45725" marR="91450" marL="9145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i="0" lang="de-DE" sz="3200" u="none" cap="none" strike="noStrike">
                          <a:solidFill>
                            <a:srgbClr val="1B2939"/>
                          </a:solidFill>
                          <a:latin typeface="Mulish"/>
                          <a:ea typeface="Mulish"/>
                          <a:cs typeface="Mulish"/>
                          <a:sym typeface="Mulish"/>
                        </a:rPr>
                        <a:t>Bacteria, virus, animal, plant</a:t>
                      </a:r>
                      <a:endParaRPr sz="3200" u="none" cap="none" strike="noStrike">
                        <a:latin typeface="Mulish"/>
                        <a:ea typeface="Mulish"/>
                        <a:cs typeface="Mulish"/>
                        <a:sym typeface="Mulish"/>
                      </a:endParaRPr>
                    </a:p>
                  </a:txBody>
                  <a:tcPr marT="45725" marB="45725" marR="91450" marL="9145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973700">
                <a:tc>
                  <a:txBody>
                    <a:bodyPr/>
                    <a:lstStyle/>
                    <a:p>
                      <a:pPr indent="0" lvl="0" marL="0" marR="0" rtl="0" algn="l">
                        <a:lnSpc>
                          <a:spcPct val="100000"/>
                        </a:lnSpc>
                        <a:spcBef>
                          <a:spcPts val="0"/>
                        </a:spcBef>
                        <a:spcAft>
                          <a:spcPts val="0"/>
                        </a:spcAft>
                        <a:buClr>
                          <a:srgbClr val="000000"/>
                        </a:buClr>
                        <a:buSzPts val="1400"/>
                        <a:buFont typeface="Arial"/>
                        <a:buNone/>
                      </a:pPr>
                      <a:r>
                        <a:rPr b="1" i="0" lang="de-DE" sz="3200" u="none" cap="none" strike="noStrike">
                          <a:solidFill>
                            <a:srgbClr val="1B2939"/>
                          </a:solidFill>
                          <a:latin typeface="Mulish"/>
                          <a:ea typeface="Mulish"/>
                          <a:cs typeface="Mulish"/>
                          <a:sym typeface="Mulish"/>
                        </a:rPr>
                        <a:t>Substance</a:t>
                      </a:r>
                      <a:endParaRPr i="0" sz="3200" u="none" cap="none" strike="noStrike">
                        <a:solidFill>
                          <a:srgbClr val="000000"/>
                        </a:solidFill>
                        <a:latin typeface="Mulish"/>
                        <a:ea typeface="Mulish"/>
                        <a:cs typeface="Mulish"/>
                        <a:sym typeface="Mulish"/>
                      </a:endParaRPr>
                    </a:p>
                  </a:txBody>
                  <a:tcPr marT="45725" marB="45725" marR="91450" marL="9145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i="0" lang="de-DE" sz="3200" u="none" cap="none" strike="noStrike">
                          <a:solidFill>
                            <a:srgbClr val="1B2939"/>
                          </a:solidFill>
                          <a:latin typeface="Mulish"/>
                          <a:ea typeface="Mulish"/>
                          <a:cs typeface="Mulish"/>
                          <a:sym typeface="Mulish"/>
                        </a:rPr>
                        <a:t>Biological／chemical substance, plasma, protein</a:t>
                      </a:r>
                      <a:endParaRPr sz="3200" u="none" cap="none" strike="noStrike">
                        <a:latin typeface="Mulish"/>
                        <a:ea typeface="Mulish"/>
                        <a:cs typeface="Mulish"/>
                        <a:sym typeface="Mulish"/>
                      </a:endParaRPr>
                    </a:p>
                  </a:txBody>
                  <a:tcPr marT="45725" marB="45725" marR="91450" marL="9145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1360450">
                <a:tc>
                  <a:txBody>
                    <a:bodyPr/>
                    <a:lstStyle/>
                    <a:p>
                      <a:pPr indent="0" lvl="0" marL="0" marR="0" rtl="0" algn="l">
                        <a:lnSpc>
                          <a:spcPct val="100000"/>
                        </a:lnSpc>
                        <a:spcBef>
                          <a:spcPts val="0"/>
                        </a:spcBef>
                        <a:spcAft>
                          <a:spcPts val="0"/>
                        </a:spcAft>
                        <a:buClr>
                          <a:srgbClr val="000000"/>
                        </a:buClr>
                        <a:buSzPts val="1400"/>
                        <a:buFont typeface="Arial"/>
                        <a:buNone/>
                      </a:pPr>
                      <a:r>
                        <a:rPr b="1" i="0" lang="de-DE" sz="3200" u="none" cap="none" strike="noStrike">
                          <a:solidFill>
                            <a:srgbClr val="1B2939"/>
                          </a:solidFill>
                          <a:latin typeface="Mulish"/>
                          <a:ea typeface="Mulish"/>
                          <a:cs typeface="Mulish"/>
                          <a:sym typeface="Mulish"/>
                        </a:rPr>
                        <a:t>Environment or geographical location</a:t>
                      </a:r>
                      <a:endParaRPr i="0" sz="3200" u="none" cap="none" strike="noStrike">
                        <a:solidFill>
                          <a:srgbClr val="000000"/>
                        </a:solidFill>
                        <a:latin typeface="Mulish"/>
                        <a:ea typeface="Mulish"/>
                        <a:cs typeface="Mulish"/>
                        <a:sym typeface="Mulish"/>
                      </a:endParaRPr>
                    </a:p>
                  </a:txBody>
                  <a:tcPr marT="45725" marB="45725" marR="91450" marL="9145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400"/>
                        <a:buFont typeface="Arial"/>
                        <a:buNone/>
                      </a:pPr>
                      <a:r>
                        <a:rPr i="0" lang="de-DE" sz="3200" u="none" cap="none" strike="noStrike">
                          <a:solidFill>
                            <a:srgbClr val="1B2939"/>
                          </a:solidFill>
                          <a:latin typeface="Mulish"/>
                          <a:ea typeface="Mulish"/>
                          <a:cs typeface="Mulish"/>
                          <a:sym typeface="Mulish"/>
                        </a:rPr>
                        <a:t>Countries, languages, hospital, department, clinics, community environment</a:t>
                      </a:r>
                      <a:endParaRPr sz="3200" u="none" cap="none" strike="noStrike">
                        <a:latin typeface="Mulish"/>
                        <a:ea typeface="Mulish"/>
                        <a:cs typeface="Mulish"/>
                        <a:sym typeface="Mulish"/>
                      </a:endParaRPr>
                    </a:p>
                  </a:txBody>
                  <a:tcPr marT="45725" marB="45725" marR="91450" marL="91450">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pic>
        <p:nvPicPr>
          <p:cNvPr id="266" name="Google Shape;266;g25f62cc0730_0_19"/>
          <p:cNvPicPr preferRelativeResize="0"/>
          <p:nvPr/>
        </p:nvPicPr>
        <p:blipFill rotWithShape="1">
          <a:blip r:embed="rId4">
            <a:alphaModFix/>
          </a:blip>
          <a:srcRect b="0" l="0" r="0" t="0"/>
          <a:stretch/>
        </p:blipFill>
        <p:spPr>
          <a:xfrm>
            <a:off x="22393900" y="0"/>
            <a:ext cx="1990100" cy="1990100"/>
          </a:xfrm>
          <a:prstGeom prst="rect">
            <a:avLst/>
          </a:prstGeom>
          <a:noFill/>
          <a:ln>
            <a:noFill/>
          </a:ln>
        </p:spPr>
      </p:pic>
      <p:sp>
        <p:nvSpPr>
          <p:cNvPr id="267" name="Google Shape;267;g25f62cc0730_0_19"/>
          <p:cNvSpPr txBox="1"/>
          <p:nvPr/>
        </p:nvSpPr>
        <p:spPr>
          <a:xfrm>
            <a:off x="23806022" y="13047600"/>
            <a:ext cx="440100" cy="492600"/>
          </a:xfrm>
          <a:prstGeom prst="rect">
            <a:avLst/>
          </a:prstGeom>
          <a:noFill/>
          <a:ln>
            <a:noFill/>
          </a:ln>
        </p:spPr>
        <p:txBody>
          <a:bodyPr anchorCtr="0" anchor="t" bIns="0" lIns="91425" spcFirstLastPara="1" rIns="91425" wrap="square" tIns="0">
            <a:spAutoFit/>
          </a:bodyPr>
          <a:lstStyle/>
          <a:p>
            <a:pPr indent="0" lvl="0" marL="0" marR="0" rtl="0" algn="l">
              <a:lnSpc>
                <a:spcPct val="100000"/>
              </a:lnSpc>
              <a:spcBef>
                <a:spcPts val="0"/>
              </a:spcBef>
              <a:spcAft>
                <a:spcPts val="0"/>
              </a:spcAft>
              <a:buNone/>
            </a:pPr>
            <a:fld id="{00000000-1234-1234-1234-123412341234}" type="slidenum">
              <a:rPr b="0" i="0" lang="de-DE" sz="3200" u="none" cap="none" strike="noStrike">
                <a:solidFill>
                  <a:schemeClr val="lt1"/>
                </a:solidFill>
                <a:latin typeface="Mulish"/>
                <a:ea typeface="Mulish"/>
                <a:cs typeface="Mulish"/>
                <a:sym typeface="Mulish"/>
              </a:rPr>
              <a:t>‹#›</a:t>
            </a:fld>
            <a:endParaRPr b="0" i="0" sz="3200" u="none" cap="none" strike="noStrike">
              <a:solidFill>
                <a:schemeClr val="lt1"/>
              </a:solidFill>
              <a:latin typeface="Mulish"/>
              <a:ea typeface="Mulish"/>
              <a:cs typeface="Mulish"/>
              <a:sym typeface="Mulish"/>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g25f62cc0730_0_27"/>
          <p:cNvSpPr/>
          <p:nvPr/>
        </p:nvSpPr>
        <p:spPr>
          <a:xfrm>
            <a:off x="8272350" y="2293600"/>
            <a:ext cx="7839300" cy="11383500"/>
          </a:xfrm>
          <a:prstGeom prst="rect">
            <a:avLst/>
          </a:prstGeom>
          <a:gradFill>
            <a:gsLst>
              <a:gs pos="0">
                <a:schemeClr val="lt1"/>
              </a:gs>
              <a:gs pos="26000">
                <a:srgbClr val="80CBD4">
                  <a:alpha val="49019"/>
                </a:srgbClr>
              </a:gs>
              <a:gs pos="52000">
                <a:srgbClr val="0097A9">
                  <a:alpha val="60784"/>
                </a:srgbClr>
              </a:gs>
              <a:gs pos="100000">
                <a:schemeClr val="lt1"/>
              </a:gs>
            </a:gsLst>
            <a:lin ang="5400700" scaled="0"/>
          </a:gra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73" name="Google Shape;273;g25f62cc0730_0_27"/>
          <p:cNvPicPr preferRelativeResize="0"/>
          <p:nvPr/>
        </p:nvPicPr>
        <p:blipFill rotWithShape="1">
          <a:blip r:embed="rId3">
            <a:alphaModFix/>
          </a:blip>
          <a:srcRect b="0" l="0" r="0" t="0"/>
          <a:stretch/>
        </p:blipFill>
        <p:spPr>
          <a:xfrm>
            <a:off x="8859163" y="5484950"/>
            <a:ext cx="6752025" cy="6781501"/>
          </a:xfrm>
          <a:prstGeom prst="rect">
            <a:avLst/>
          </a:prstGeom>
          <a:noFill/>
          <a:ln>
            <a:noFill/>
          </a:ln>
        </p:spPr>
      </p:pic>
      <p:sp>
        <p:nvSpPr>
          <p:cNvPr id="274" name="Google Shape;274;g25f62cc0730_0_27"/>
          <p:cNvSpPr txBox="1"/>
          <p:nvPr/>
        </p:nvSpPr>
        <p:spPr>
          <a:xfrm>
            <a:off x="831600" y="1185400"/>
            <a:ext cx="21249600" cy="11082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0"/>
              </a:spcBef>
              <a:spcAft>
                <a:spcPts val="0"/>
              </a:spcAft>
              <a:buClr>
                <a:srgbClr val="000000"/>
              </a:buClr>
              <a:buSzPts val="7200"/>
              <a:buFont typeface="Arial"/>
              <a:buNone/>
            </a:pPr>
            <a:r>
              <a:rPr b="1" i="0" lang="de-DE" sz="7200" u="none" cap="none" strike="noStrike">
                <a:solidFill>
                  <a:schemeClr val="lt2"/>
                </a:solidFill>
                <a:latin typeface="Mulish"/>
                <a:ea typeface="Mulish"/>
                <a:cs typeface="Mulish"/>
                <a:sym typeface="Mulish"/>
              </a:rPr>
              <a:t>Real world examples of SNOMED CT use</a:t>
            </a:r>
            <a:endParaRPr b="1" i="0" sz="7200" u="none" cap="none" strike="noStrike">
              <a:solidFill>
                <a:schemeClr val="lt2"/>
              </a:solidFill>
              <a:latin typeface="Mulish"/>
              <a:ea typeface="Mulish"/>
              <a:cs typeface="Mulish"/>
              <a:sym typeface="Mulish"/>
            </a:endParaRPr>
          </a:p>
        </p:txBody>
      </p:sp>
      <p:sp>
        <p:nvSpPr>
          <p:cNvPr id="275" name="Google Shape;275;g25f62cc0730_0_27"/>
          <p:cNvSpPr/>
          <p:nvPr/>
        </p:nvSpPr>
        <p:spPr>
          <a:xfrm>
            <a:off x="10447275" y="7123850"/>
            <a:ext cx="3717600" cy="3503700"/>
          </a:xfrm>
          <a:prstGeom prst="ellipse">
            <a:avLst/>
          </a:prstGeom>
          <a:solidFill>
            <a:schemeClr val="lt1"/>
          </a:solidFill>
          <a:ln cap="flat" cmpd="sng" w="38100">
            <a:solidFill>
              <a:schemeClr val="lt1"/>
            </a:solidFill>
            <a:prstDash val="solid"/>
            <a:round/>
            <a:headEnd len="sm" w="sm" type="none"/>
            <a:tailEnd len="sm" w="sm" type="none"/>
          </a:ln>
        </p:spPr>
        <p:txBody>
          <a:bodyPr anchorCtr="0" anchor="ctr" bIns="68550" lIns="0" spcFirstLastPara="1" rIns="0" wrap="square" tIns="68550">
            <a:noAutofit/>
          </a:bodyPr>
          <a:lstStyle/>
          <a:p>
            <a:pPr indent="0" lvl="0" marL="0" marR="0" rtl="0" algn="ctr">
              <a:lnSpc>
                <a:spcPct val="100000"/>
              </a:lnSpc>
              <a:spcBef>
                <a:spcPts val="0"/>
              </a:spcBef>
              <a:spcAft>
                <a:spcPts val="0"/>
              </a:spcAft>
              <a:buClr>
                <a:srgbClr val="000000"/>
              </a:buClr>
              <a:buSzPts val="1125"/>
              <a:buFont typeface="Arial"/>
              <a:buNone/>
            </a:pPr>
            <a:r>
              <a:rPr b="0" i="0" lang="de-DE" sz="2300" u="none" cap="none" strike="noStrike">
                <a:solidFill>
                  <a:schemeClr val="lt2"/>
                </a:solidFill>
                <a:latin typeface="Mulish Light"/>
                <a:ea typeface="Mulish Light"/>
                <a:cs typeface="Mulish Light"/>
                <a:sym typeface="Mulish Light"/>
              </a:rPr>
              <a:t>Visit </a:t>
            </a:r>
            <a:r>
              <a:rPr b="1" i="0" lang="de-DE" sz="2300" u="sng" cap="none" strike="noStrike">
                <a:solidFill>
                  <a:schemeClr val="lt2"/>
                </a:solidFill>
                <a:latin typeface="Mulish"/>
                <a:ea typeface="Mulish"/>
                <a:cs typeface="Mulish"/>
                <a:sym typeface="Mulish"/>
              </a:rPr>
              <a:t>value.snomed.org</a:t>
            </a:r>
            <a:r>
              <a:rPr b="0" i="0" lang="de-DE" sz="2300" u="none" cap="none" strike="noStrike">
                <a:solidFill>
                  <a:schemeClr val="lt2"/>
                </a:solidFill>
                <a:latin typeface="Mulish Light"/>
                <a:ea typeface="Mulish Light"/>
                <a:cs typeface="Mulish Light"/>
                <a:sym typeface="Mulish Light"/>
              </a:rPr>
              <a:t> </a:t>
            </a:r>
            <a:endParaRPr b="0" i="0" sz="2300" u="none" cap="none" strike="noStrike">
              <a:solidFill>
                <a:schemeClr val="lt2"/>
              </a:solidFill>
              <a:latin typeface="Mulish Light"/>
              <a:ea typeface="Mulish Light"/>
              <a:cs typeface="Mulish Light"/>
              <a:sym typeface="Mulish Light"/>
            </a:endParaRPr>
          </a:p>
          <a:p>
            <a:pPr indent="0" lvl="0" marL="0" marR="0" rtl="0" algn="ctr">
              <a:lnSpc>
                <a:spcPct val="100000"/>
              </a:lnSpc>
              <a:spcBef>
                <a:spcPts val="0"/>
              </a:spcBef>
              <a:spcAft>
                <a:spcPts val="0"/>
              </a:spcAft>
              <a:buClr>
                <a:srgbClr val="000000"/>
              </a:buClr>
              <a:buSzPts val="1125"/>
              <a:buFont typeface="Arial"/>
              <a:buNone/>
            </a:pPr>
            <a:r>
              <a:rPr b="0" i="0" lang="de-DE" sz="2300" u="none" cap="none" strike="noStrike">
                <a:solidFill>
                  <a:schemeClr val="lt2"/>
                </a:solidFill>
                <a:latin typeface="Mulish Light"/>
                <a:ea typeface="Mulish Light"/>
                <a:cs typeface="Mulish Light"/>
                <a:sym typeface="Mulish Light"/>
              </a:rPr>
              <a:t>to review SNOMED CT case studies and benefits</a:t>
            </a:r>
            <a:endParaRPr b="0" i="0" sz="2300" u="none" cap="none" strike="noStrike">
              <a:solidFill>
                <a:schemeClr val="lt2"/>
              </a:solidFill>
              <a:latin typeface="Mulish Light"/>
              <a:ea typeface="Mulish Light"/>
              <a:cs typeface="Mulish Light"/>
              <a:sym typeface="Mulish Light"/>
            </a:endParaRPr>
          </a:p>
        </p:txBody>
      </p:sp>
      <p:pic>
        <p:nvPicPr>
          <p:cNvPr id="276" name="Google Shape;276;g25f62cc0730_0_27"/>
          <p:cNvPicPr preferRelativeResize="0"/>
          <p:nvPr/>
        </p:nvPicPr>
        <p:blipFill rotWithShape="1">
          <a:blip r:embed="rId4">
            <a:alphaModFix/>
          </a:blip>
          <a:srcRect b="0" l="0" r="0" t="0"/>
          <a:stretch/>
        </p:blipFill>
        <p:spPr>
          <a:xfrm>
            <a:off x="22393900" y="0"/>
            <a:ext cx="1990100" cy="1990100"/>
          </a:xfrm>
          <a:prstGeom prst="rect">
            <a:avLst/>
          </a:prstGeom>
          <a:noFill/>
          <a:ln>
            <a:noFill/>
          </a:ln>
        </p:spPr>
      </p:pic>
      <p:sp>
        <p:nvSpPr>
          <p:cNvPr id="277" name="Google Shape;277;g25f62cc0730_0_27"/>
          <p:cNvSpPr txBox="1"/>
          <p:nvPr/>
        </p:nvSpPr>
        <p:spPr>
          <a:xfrm>
            <a:off x="16297100" y="2666275"/>
            <a:ext cx="7688700" cy="10829400"/>
          </a:xfrm>
          <a:prstGeom prst="rect">
            <a:avLst/>
          </a:prstGeom>
          <a:noFill/>
          <a:ln>
            <a:noFill/>
          </a:ln>
        </p:spPr>
        <p:txBody>
          <a:bodyPr anchorCtr="0" anchor="t" bIns="182800" lIns="182800" spcFirstLastPara="1" rIns="182800" wrap="square" tIns="182800">
            <a:spAutoFit/>
          </a:bodyPr>
          <a:lstStyle/>
          <a:p>
            <a:pPr indent="0" lvl="0" marL="0" marR="0" rtl="0" algn="l">
              <a:lnSpc>
                <a:spcPct val="115000"/>
              </a:lnSpc>
              <a:spcBef>
                <a:spcPts val="1200"/>
              </a:spcBef>
              <a:spcAft>
                <a:spcPts val="0"/>
              </a:spcAft>
              <a:buClr>
                <a:srgbClr val="000000"/>
              </a:buClr>
              <a:buSzPts val="3400"/>
              <a:buFont typeface="Arial"/>
              <a:buNone/>
            </a:pPr>
            <a:r>
              <a:rPr i="0" lang="de-DE" sz="3000" u="none" cap="none" strike="noStrike">
                <a:solidFill>
                  <a:srgbClr val="10506A"/>
                </a:solidFill>
                <a:latin typeface="Mulish ExtraBold"/>
                <a:ea typeface="Mulish ExtraBold"/>
                <a:cs typeface="Mulish ExtraBold"/>
                <a:sym typeface="Mulish ExtraBold"/>
              </a:rPr>
              <a:t>North York General Hospital</a:t>
            </a:r>
            <a:endParaRPr i="0" sz="3000" u="none" cap="none" strike="noStrike">
              <a:solidFill>
                <a:srgbClr val="10506A"/>
              </a:solidFill>
              <a:latin typeface="Mulish ExtraBold"/>
              <a:ea typeface="Mulish ExtraBold"/>
              <a:cs typeface="Mulish ExtraBold"/>
              <a:sym typeface="Mulish ExtraBold"/>
            </a:endParaRPr>
          </a:p>
          <a:p>
            <a:pPr indent="0" lvl="0" marL="0" marR="0" rtl="0" algn="l">
              <a:lnSpc>
                <a:spcPct val="115000"/>
              </a:lnSpc>
              <a:spcBef>
                <a:spcPts val="1200"/>
              </a:spcBef>
              <a:spcAft>
                <a:spcPts val="0"/>
              </a:spcAft>
              <a:buNone/>
            </a:pPr>
            <a:r>
              <a:rPr b="0" i="0" lang="de-DE" sz="2800" u="none" cap="none" strike="noStrike">
                <a:solidFill>
                  <a:schemeClr val="lt2"/>
                </a:solidFill>
                <a:latin typeface="Mulish"/>
                <a:ea typeface="Mulish"/>
                <a:cs typeface="Mulish"/>
                <a:sym typeface="Mulish"/>
              </a:rPr>
              <a:t>SNOMED CT evidence-based order sets used to reduce preventable mortality</a:t>
            </a:r>
            <a:endParaRPr sz="2800">
              <a:solidFill>
                <a:schemeClr val="lt2"/>
              </a:solidFill>
              <a:latin typeface="Mulish"/>
              <a:ea typeface="Mulish"/>
              <a:cs typeface="Mulish"/>
              <a:sym typeface="Mulish"/>
            </a:endParaRPr>
          </a:p>
          <a:p>
            <a:pPr indent="0" lvl="0" marL="0" marR="0" rtl="0" algn="l">
              <a:lnSpc>
                <a:spcPct val="115000"/>
              </a:lnSpc>
              <a:spcBef>
                <a:spcPts val="1200"/>
              </a:spcBef>
              <a:spcAft>
                <a:spcPts val="0"/>
              </a:spcAft>
              <a:buNone/>
            </a:pPr>
            <a:r>
              <a:t/>
            </a:r>
            <a:endParaRPr sz="600">
              <a:solidFill>
                <a:schemeClr val="lt2"/>
              </a:solidFill>
              <a:latin typeface="Mulish"/>
              <a:ea typeface="Mulish"/>
              <a:cs typeface="Mulish"/>
              <a:sym typeface="Mulish"/>
            </a:endParaRPr>
          </a:p>
          <a:p>
            <a:pPr indent="0" lvl="0" marL="0" rtl="0" algn="l">
              <a:lnSpc>
                <a:spcPct val="120000"/>
              </a:lnSpc>
              <a:spcBef>
                <a:spcPts val="1200"/>
              </a:spcBef>
              <a:spcAft>
                <a:spcPts val="0"/>
              </a:spcAft>
              <a:buClr>
                <a:srgbClr val="000000"/>
              </a:buClr>
              <a:buSzPts val="3400"/>
              <a:buFont typeface="Arial"/>
              <a:buNone/>
            </a:pPr>
            <a:r>
              <a:rPr lang="de-DE" sz="3000">
                <a:solidFill>
                  <a:srgbClr val="609D88"/>
                </a:solidFill>
                <a:latin typeface="Mulish ExtraBold"/>
                <a:ea typeface="Mulish ExtraBold"/>
                <a:cs typeface="Mulish ExtraBold"/>
                <a:sym typeface="Mulish ExtraBold"/>
              </a:rPr>
              <a:t>Kaiser Permanente</a:t>
            </a:r>
            <a:endParaRPr sz="3000">
              <a:solidFill>
                <a:srgbClr val="609D88"/>
              </a:solidFill>
              <a:latin typeface="Mulish ExtraBold"/>
              <a:ea typeface="Mulish ExtraBold"/>
              <a:cs typeface="Mulish ExtraBold"/>
              <a:sym typeface="Mulish ExtraBold"/>
            </a:endParaRPr>
          </a:p>
          <a:p>
            <a:pPr indent="0" lvl="0" marL="0" rtl="0" algn="l">
              <a:lnSpc>
                <a:spcPct val="115000"/>
              </a:lnSpc>
              <a:spcBef>
                <a:spcPts val="1200"/>
              </a:spcBef>
              <a:spcAft>
                <a:spcPts val="0"/>
              </a:spcAft>
              <a:buNone/>
            </a:pPr>
            <a:r>
              <a:rPr lang="de-DE" sz="2800">
                <a:solidFill>
                  <a:schemeClr val="lt2"/>
                </a:solidFill>
                <a:latin typeface="Mulish"/>
                <a:ea typeface="Mulish"/>
                <a:cs typeface="Mulish"/>
                <a:sym typeface="Mulish"/>
              </a:rPr>
              <a:t>SNOMED CT enabled HealthConnect CIS yields accurate and comprehensive records, improved patient safety and enhanced population management</a:t>
            </a:r>
            <a:endParaRPr sz="2800">
              <a:solidFill>
                <a:schemeClr val="lt2"/>
              </a:solidFill>
              <a:latin typeface="Mulish"/>
              <a:ea typeface="Mulish"/>
              <a:cs typeface="Mulish"/>
              <a:sym typeface="Mulish"/>
            </a:endParaRPr>
          </a:p>
          <a:p>
            <a:pPr indent="0" lvl="0" marL="0" rtl="0" algn="l">
              <a:lnSpc>
                <a:spcPct val="115000"/>
              </a:lnSpc>
              <a:spcBef>
                <a:spcPts val="2000"/>
              </a:spcBef>
              <a:spcAft>
                <a:spcPts val="0"/>
              </a:spcAft>
              <a:buNone/>
            </a:pPr>
            <a:r>
              <a:rPr lang="de-DE" sz="2800">
                <a:solidFill>
                  <a:schemeClr val="lt2"/>
                </a:solidFill>
                <a:latin typeface="Mulish"/>
                <a:ea typeface="Mulish"/>
                <a:cs typeface="Mulish"/>
                <a:sym typeface="Mulish"/>
              </a:rPr>
              <a:t>Population and management analytics have resulted in a significant drop in patient harm and cost of care rates</a:t>
            </a:r>
            <a:endParaRPr sz="2800">
              <a:solidFill>
                <a:schemeClr val="lt2"/>
              </a:solidFill>
              <a:latin typeface="Mulish"/>
              <a:ea typeface="Mulish"/>
              <a:cs typeface="Mulish"/>
              <a:sym typeface="Mulish"/>
            </a:endParaRPr>
          </a:p>
          <a:p>
            <a:pPr indent="0" lvl="0" marL="0" rtl="0" algn="l">
              <a:lnSpc>
                <a:spcPct val="115000"/>
              </a:lnSpc>
              <a:spcBef>
                <a:spcPts val="2000"/>
              </a:spcBef>
              <a:spcAft>
                <a:spcPts val="0"/>
              </a:spcAft>
              <a:buNone/>
            </a:pPr>
            <a:r>
              <a:t/>
            </a:r>
            <a:endParaRPr sz="600">
              <a:solidFill>
                <a:schemeClr val="lt2"/>
              </a:solidFill>
              <a:latin typeface="Mulish"/>
              <a:ea typeface="Mulish"/>
              <a:cs typeface="Mulish"/>
              <a:sym typeface="Mulish"/>
            </a:endParaRPr>
          </a:p>
          <a:p>
            <a:pPr indent="0" lvl="0" marL="0" rtl="0" algn="l">
              <a:lnSpc>
                <a:spcPct val="120000"/>
              </a:lnSpc>
              <a:spcBef>
                <a:spcPts val="2000"/>
              </a:spcBef>
              <a:spcAft>
                <a:spcPts val="0"/>
              </a:spcAft>
              <a:buClr>
                <a:srgbClr val="000000"/>
              </a:buClr>
              <a:buSzPts val="3400"/>
              <a:buFont typeface="Arial"/>
              <a:buNone/>
            </a:pPr>
            <a:r>
              <a:rPr lang="de-DE" sz="3000">
                <a:solidFill>
                  <a:srgbClr val="CF0036"/>
                </a:solidFill>
                <a:latin typeface="Mulish ExtraBold"/>
                <a:ea typeface="Mulish ExtraBold"/>
                <a:cs typeface="Mulish ExtraBold"/>
                <a:sym typeface="Mulish ExtraBold"/>
              </a:rPr>
              <a:t>Honghu Public Health Surveillance</a:t>
            </a:r>
            <a:endParaRPr sz="3000">
              <a:solidFill>
                <a:srgbClr val="CF0036"/>
              </a:solidFill>
              <a:latin typeface="Mulish ExtraBold"/>
              <a:ea typeface="Mulish ExtraBold"/>
              <a:cs typeface="Mulish ExtraBold"/>
              <a:sym typeface="Mulish ExtraBold"/>
            </a:endParaRPr>
          </a:p>
          <a:p>
            <a:pPr indent="0" lvl="0" marL="0" rtl="0" algn="l">
              <a:lnSpc>
                <a:spcPct val="120000"/>
              </a:lnSpc>
              <a:spcBef>
                <a:spcPts val="1200"/>
              </a:spcBef>
              <a:spcAft>
                <a:spcPts val="0"/>
              </a:spcAft>
              <a:buNone/>
            </a:pPr>
            <a:r>
              <a:rPr lang="de-DE" sz="2600">
                <a:solidFill>
                  <a:schemeClr val="lt2"/>
                </a:solidFill>
                <a:latin typeface="Mulish"/>
                <a:ea typeface="Mulish"/>
                <a:cs typeface="Mulish"/>
                <a:sym typeface="Mulish"/>
              </a:rPr>
              <a:t>SNOMED CT provided vocabulary control in the surveillance data platform to strengthen support, diagnosis, treatment and reporting of COVID-19</a:t>
            </a:r>
            <a:endParaRPr sz="2600">
              <a:solidFill>
                <a:schemeClr val="lt2"/>
              </a:solidFill>
              <a:latin typeface="Mulish"/>
              <a:ea typeface="Mulish"/>
              <a:cs typeface="Mulish"/>
              <a:sym typeface="Mulish"/>
            </a:endParaRPr>
          </a:p>
          <a:p>
            <a:pPr indent="0" lvl="0" marL="0" rtl="0" algn="l">
              <a:lnSpc>
                <a:spcPct val="115000"/>
              </a:lnSpc>
              <a:spcBef>
                <a:spcPts val="2000"/>
              </a:spcBef>
              <a:spcAft>
                <a:spcPts val="2000"/>
              </a:spcAft>
              <a:buNone/>
            </a:pPr>
            <a:r>
              <a:t/>
            </a:r>
            <a:endParaRPr sz="2800">
              <a:solidFill>
                <a:schemeClr val="lt2"/>
              </a:solidFill>
              <a:latin typeface="Mulish"/>
              <a:ea typeface="Mulish"/>
              <a:cs typeface="Mulish"/>
              <a:sym typeface="Mulish"/>
            </a:endParaRPr>
          </a:p>
        </p:txBody>
      </p:sp>
      <p:sp>
        <p:nvSpPr>
          <p:cNvPr id="278" name="Google Shape;278;g25f62cc0730_0_27"/>
          <p:cNvSpPr txBox="1"/>
          <p:nvPr/>
        </p:nvSpPr>
        <p:spPr>
          <a:xfrm>
            <a:off x="990825" y="3116175"/>
            <a:ext cx="7009200" cy="9747300"/>
          </a:xfrm>
          <a:prstGeom prst="rect">
            <a:avLst/>
          </a:prstGeom>
          <a:noFill/>
          <a:ln>
            <a:noFill/>
          </a:ln>
        </p:spPr>
        <p:txBody>
          <a:bodyPr anchorCtr="0" anchor="t" bIns="182800" lIns="182800" spcFirstLastPara="1" rIns="182800" wrap="square" tIns="182800">
            <a:spAutoFit/>
          </a:bodyPr>
          <a:lstStyle/>
          <a:p>
            <a:pPr indent="0" lvl="0" marL="0" marR="0" rtl="0" algn="r">
              <a:lnSpc>
                <a:spcPct val="115000"/>
              </a:lnSpc>
              <a:spcBef>
                <a:spcPts val="1200"/>
              </a:spcBef>
              <a:spcAft>
                <a:spcPts val="0"/>
              </a:spcAft>
              <a:buClr>
                <a:srgbClr val="000000"/>
              </a:buClr>
              <a:buSzPts val="3400"/>
              <a:buFont typeface="Arial"/>
              <a:buNone/>
            </a:pPr>
            <a:r>
              <a:rPr i="0" lang="de-DE" sz="3000" u="none" cap="none" strike="noStrike">
                <a:solidFill>
                  <a:srgbClr val="F7A73C"/>
                </a:solidFill>
                <a:latin typeface="Mulish ExtraBold"/>
                <a:ea typeface="Mulish ExtraBold"/>
                <a:cs typeface="Mulish ExtraBold"/>
                <a:sym typeface="Mulish ExtraBold"/>
              </a:rPr>
              <a:t>AEHRC and CSIRO</a:t>
            </a:r>
            <a:endParaRPr sz="2800">
              <a:solidFill>
                <a:srgbClr val="F7A73C"/>
              </a:solidFill>
              <a:latin typeface="Mulish ExtraBold"/>
              <a:ea typeface="Mulish ExtraBold"/>
              <a:cs typeface="Mulish ExtraBold"/>
              <a:sym typeface="Mulish ExtraBold"/>
            </a:endParaRPr>
          </a:p>
          <a:p>
            <a:pPr indent="0" lvl="0" marL="0" marR="0" rtl="0" algn="r">
              <a:lnSpc>
                <a:spcPct val="115000"/>
              </a:lnSpc>
              <a:spcBef>
                <a:spcPts val="1000"/>
              </a:spcBef>
              <a:spcAft>
                <a:spcPts val="0"/>
              </a:spcAft>
              <a:buNone/>
            </a:pPr>
            <a:r>
              <a:rPr i="0" lang="de-DE" sz="2800" u="none" cap="none" strike="noStrike">
                <a:solidFill>
                  <a:schemeClr val="lt2"/>
                </a:solidFill>
                <a:latin typeface="Mulish"/>
                <a:ea typeface="Mulish"/>
                <a:cs typeface="Mulish"/>
                <a:sym typeface="Mulish"/>
              </a:rPr>
              <a:t>Predictive Analytics and Data-Driven Intelligence using SNOMED CT</a:t>
            </a:r>
            <a:endParaRPr i="0" sz="2800" u="none" cap="none" strike="noStrike">
              <a:solidFill>
                <a:schemeClr val="lt2"/>
              </a:solidFill>
              <a:latin typeface="Mulish"/>
              <a:ea typeface="Mulish"/>
              <a:cs typeface="Mulish"/>
              <a:sym typeface="Mulish"/>
            </a:endParaRPr>
          </a:p>
          <a:p>
            <a:pPr indent="0" lvl="0" marL="0" marR="0" rtl="0" algn="r">
              <a:lnSpc>
                <a:spcPct val="115000"/>
              </a:lnSpc>
              <a:spcBef>
                <a:spcPts val="2000"/>
              </a:spcBef>
              <a:spcAft>
                <a:spcPts val="0"/>
              </a:spcAft>
              <a:buNone/>
            </a:pPr>
            <a:r>
              <a:rPr i="0" lang="de-DE" sz="2800" u="none" cap="none" strike="noStrike">
                <a:solidFill>
                  <a:schemeClr val="lt2"/>
                </a:solidFill>
                <a:latin typeface="Mulish"/>
                <a:ea typeface="Mulish"/>
                <a:cs typeface="Mulish"/>
                <a:sym typeface="Mulish"/>
              </a:rPr>
              <a:t>Knowledge Representation and Reasoning using SNOMED CT </a:t>
            </a:r>
            <a:endParaRPr i="0" sz="2800" u="none" cap="none" strike="noStrike">
              <a:solidFill>
                <a:schemeClr val="lt2"/>
              </a:solidFill>
              <a:latin typeface="Mulish"/>
              <a:ea typeface="Mulish"/>
              <a:cs typeface="Mulish"/>
              <a:sym typeface="Mulish"/>
            </a:endParaRPr>
          </a:p>
          <a:p>
            <a:pPr indent="0" lvl="0" marL="0" marR="0" rtl="0" algn="r">
              <a:lnSpc>
                <a:spcPct val="115000"/>
              </a:lnSpc>
              <a:spcBef>
                <a:spcPts val="2000"/>
              </a:spcBef>
              <a:spcAft>
                <a:spcPts val="0"/>
              </a:spcAft>
              <a:buNone/>
            </a:pPr>
            <a:r>
              <a:rPr i="0" lang="de-DE" sz="2800" u="none" cap="none" strike="noStrike">
                <a:solidFill>
                  <a:schemeClr val="lt2"/>
                </a:solidFill>
                <a:latin typeface="Mulish"/>
                <a:ea typeface="Mulish"/>
                <a:cs typeface="Mulish"/>
                <a:sym typeface="Mulish"/>
              </a:rPr>
              <a:t>Human Language Understanding using NLP and SNOMED CT</a:t>
            </a:r>
            <a:endParaRPr i="0" sz="2800" u="none" cap="none" strike="noStrike">
              <a:solidFill>
                <a:schemeClr val="lt2"/>
              </a:solidFill>
              <a:latin typeface="Mulish"/>
              <a:ea typeface="Mulish"/>
              <a:cs typeface="Mulish"/>
              <a:sym typeface="Mulish"/>
            </a:endParaRPr>
          </a:p>
          <a:p>
            <a:pPr indent="0" lvl="0" marL="0" marR="0" rtl="0" algn="r">
              <a:lnSpc>
                <a:spcPct val="115000"/>
              </a:lnSpc>
              <a:spcBef>
                <a:spcPts val="2000"/>
              </a:spcBef>
              <a:spcAft>
                <a:spcPts val="0"/>
              </a:spcAft>
              <a:buNone/>
            </a:pPr>
            <a:r>
              <a:t/>
            </a:r>
            <a:endParaRPr sz="600">
              <a:solidFill>
                <a:schemeClr val="lt2"/>
              </a:solidFill>
              <a:latin typeface="Mulish"/>
              <a:ea typeface="Mulish"/>
              <a:cs typeface="Mulish"/>
              <a:sym typeface="Mulish"/>
            </a:endParaRPr>
          </a:p>
          <a:p>
            <a:pPr indent="0" lvl="0" marL="0" rtl="0" algn="r">
              <a:lnSpc>
                <a:spcPct val="115000"/>
              </a:lnSpc>
              <a:spcBef>
                <a:spcPts val="2000"/>
              </a:spcBef>
              <a:spcAft>
                <a:spcPts val="0"/>
              </a:spcAft>
              <a:buClr>
                <a:srgbClr val="000000"/>
              </a:buClr>
              <a:buSzPts val="3400"/>
              <a:buFont typeface="Arial"/>
              <a:buNone/>
            </a:pPr>
            <a:r>
              <a:rPr lang="de-DE" sz="3000">
                <a:solidFill>
                  <a:srgbClr val="8171AC"/>
                </a:solidFill>
                <a:latin typeface="Mulish ExtraBold"/>
                <a:ea typeface="Mulish ExtraBold"/>
                <a:cs typeface="Mulish ExtraBold"/>
                <a:sym typeface="Mulish ExtraBold"/>
              </a:rPr>
              <a:t>University of Nebraska </a:t>
            </a:r>
            <a:br>
              <a:rPr lang="de-DE" sz="3000">
                <a:solidFill>
                  <a:srgbClr val="8171AC"/>
                </a:solidFill>
                <a:latin typeface="Mulish ExtraBold"/>
                <a:ea typeface="Mulish ExtraBold"/>
                <a:cs typeface="Mulish ExtraBold"/>
                <a:sym typeface="Mulish ExtraBold"/>
              </a:rPr>
            </a:br>
            <a:r>
              <a:rPr lang="de-DE" sz="3000">
                <a:solidFill>
                  <a:srgbClr val="8171AC"/>
                </a:solidFill>
                <a:latin typeface="Mulish ExtraBold"/>
                <a:ea typeface="Mulish ExtraBold"/>
                <a:cs typeface="Mulish ExtraBold"/>
                <a:sym typeface="Mulish ExtraBold"/>
              </a:rPr>
              <a:t>Medical Centre</a:t>
            </a:r>
            <a:endParaRPr sz="2800">
              <a:solidFill>
                <a:srgbClr val="8171AC"/>
              </a:solidFill>
              <a:latin typeface="Mulish ExtraBold"/>
              <a:ea typeface="Mulish ExtraBold"/>
              <a:cs typeface="Mulish ExtraBold"/>
              <a:sym typeface="Mulish ExtraBold"/>
            </a:endParaRPr>
          </a:p>
          <a:p>
            <a:pPr indent="0" lvl="0" marL="0" rtl="0" algn="r">
              <a:lnSpc>
                <a:spcPct val="115000"/>
              </a:lnSpc>
              <a:spcBef>
                <a:spcPts val="1000"/>
              </a:spcBef>
              <a:spcAft>
                <a:spcPts val="0"/>
              </a:spcAft>
              <a:buNone/>
            </a:pPr>
            <a:r>
              <a:rPr lang="de-DE" sz="2800">
                <a:solidFill>
                  <a:schemeClr val="lt2"/>
                </a:solidFill>
                <a:latin typeface="Mulish"/>
                <a:ea typeface="Mulish"/>
                <a:cs typeface="Mulish"/>
                <a:sym typeface="Mulish"/>
              </a:rPr>
              <a:t>SNOMED CT terminology extensions for genomics data sets supporting care</a:t>
            </a:r>
            <a:endParaRPr sz="2800">
              <a:solidFill>
                <a:schemeClr val="lt2"/>
              </a:solidFill>
              <a:latin typeface="Mulish"/>
              <a:ea typeface="Mulish"/>
              <a:cs typeface="Mulish"/>
              <a:sym typeface="Mulish"/>
            </a:endParaRPr>
          </a:p>
          <a:p>
            <a:pPr indent="0" lvl="0" marL="0" rtl="0" algn="r">
              <a:lnSpc>
                <a:spcPct val="115000"/>
              </a:lnSpc>
              <a:spcBef>
                <a:spcPts val="2000"/>
              </a:spcBef>
              <a:spcAft>
                <a:spcPts val="0"/>
              </a:spcAft>
              <a:buNone/>
            </a:pPr>
            <a:r>
              <a:rPr lang="de-DE" sz="2800">
                <a:solidFill>
                  <a:schemeClr val="lt2"/>
                </a:solidFill>
                <a:latin typeface="Mulish"/>
                <a:ea typeface="Mulish"/>
                <a:cs typeface="Mulish"/>
                <a:sym typeface="Mulish"/>
              </a:rPr>
              <a:t>Detailed coding of Cancer Synoptic data</a:t>
            </a:r>
            <a:endParaRPr sz="2800">
              <a:solidFill>
                <a:schemeClr val="lt2"/>
              </a:solidFill>
              <a:latin typeface="Mulish"/>
              <a:ea typeface="Mulish"/>
              <a:cs typeface="Mulish"/>
              <a:sym typeface="Mulish"/>
            </a:endParaRPr>
          </a:p>
          <a:p>
            <a:pPr indent="0" lvl="0" marL="0" rtl="0" algn="r">
              <a:lnSpc>
                <a:spcPct val="115000"/>
              </a:lnSpc>
              <a:spcBef>
                <a:spcPts val="2000"/>
              </a:spcBef>
              <a:spcAft>
                <a:spcPts val="1000"/>
              </a:spcAft>
              <a:buNone/>
            </a:pPr>
            <a:r>
              <a:rPr lang="de-DE" sz="2800">
                <a:solidFill>
                  <a:schemeClr val="lt2"/>
                </a:solidFill>
                <a:latin typeface="Mulish"/>
                <a:ea typeface="Mulish"/>
                <a:cs typeface="Mulish"/>
                <a:sym typeface="Mulish"/>
              </a:rPr>
              <a:t>Extends analytics capabilities of SNOMED CT observables for laboratory medicine</a:t>
            </a:r>
            <a:endParaRPr sz="2800">
              <a:solidFill>
                <a:schemeClr val="lt2"/>
              </a:solidFill>
              <a:latin typeface="Mulish"/>
              <a:ea typeface="Mulish"/>
              <a:cs typeface="Mulish"/>
              <a:sym typeface="Mulish"/>
            </a:endParaRPr>
          </a:p>
        </p:txBody>
      </p:sp>
      <p:sp>
        <p:nvSpPr>
          <p:cNvPr id="279" name="Google Shape;279;g25f62cc0730_0_27"/>
          <p:cNvSpPr txBox="1"/>
          <p:nvPr/>
        </p:nvSpPr>
        <p:spPr>
          <a:xfrm>
            <a:off x="762000" y="8807713"/>
            <a:ext cx="7688700" cy="800100"/>
          </a:xfrm>
          <a:prstGeom prst="rect">
            <a:avLst/>
          </a:prstGeom>
          <a:noFill/>
          <a:ln>
            <a:noFill/>
          </a:ln>
        </p:spPr>
        <p:txBody>
          <a:bodyPr anchorCtr="0" anchor="t" bIns="182800" lIns="182800" spcFirstLastPara="1" rIns="182800" wrap="square" tIns="182800">
            <a:spAutoFit/>
          </a:bodyPr>
          <a:lstStyle/>
          <a:p>
            <a:pPr indent="0" lvl="0" marL="0" marR="0" rtl="0" algn="l">
              <a:lnSpc>
                <a:spcPct val="115000"/>
              </a:lnSpc>
              <a:spcBef>
                <a:spcPts val="2000"/>
              </a:spcBef>
              <a:spcAft>
                <a:spcPts val="1000"/>
              </a:spcAft>
              <a:buNone/>
            </a:pPr>
            <a:r>
              <a:t/>
            </a:r>
            <a:endParaRPr i="0" sz="2800" u="none" cap="none" strike="noStrike">
              <a:solidFill>
                <a:schemeClr val="lt2"/>
              </a:solidFill>
              <a:latin typeface="Mulish"/>
              <a:ea typeface="Mulish"/>
              <a:cs typeface="Mulish"/>
              <a:sym typeface="Mulish"/>
            </a:endParaRPr>
          </a:p>
        </p:txBody>
      </p:sp>
      <p:sp>
        <p:nvSpPr>
          <p:cNvPr id="280" name="Google Shape;280;g25f62cc0730_0_27"/>
          <p:cNvSpPr txBox="1"/>
          <p:nvPr/>
        </p:nvSpPr>
        <p:spPr>
          <a:xfrm>
            <a:off x="9292563" y="3770225"/>
            <a:ext cx="5874600" cy="1077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i="1" lang="de-DE" sz="2900">
                <a:solidFill>
                  <a:srgbClr val="424A55"/>
                </a:solidFill>
                <a:latin typeface="Mulish"/>
                <a:ea typeface="Mulish"/>
                <a:cs typeface="Mulish"/>
                <a:sym typeface="Mulish"/>
              </a:rPr>
              <a:t>SNOMED CT supports many emerging health trends</a:t>
            </a:r>
            <a:endParaRPr b="1" sz="2900">
              <a:latin typeface="Mulish"/>
              <a:ea typeface="Mulish"/>
              <a:cs typeface="Mulish"/>
              <a:sym typeface="Mulish"/>
            </a:endParaRPr>
          </a:p>
        </p:txBody>
      </p:sp>
      <p:sp>
        <p:nvSpPr>
          <p:cNvPr id="281" name="Google Shape;281;g25f62cc0730_0_27"/>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p>
            <a:pPr indent="0" lvl="0" marL="0" rtl="0" algn="r">
              <a:spcBef>
                <a:spcPts val="0"/>
              </a:spcBef>
              <a:spcAft>
                <a:spcPts val="0"/>
              </a:spcAft>
              <a:buClr>
                <a:srgbClr val="656D78"/>
              </a:buClr>
              <a:buSzPts val="2400"/>
              <a:buFont typeface="Montserrat"/>
              <a:buNone/>
            </a:pPr>
            <a:fld id="{00000000-1234-1234-1234-123412341234}" type="slidenum">
              <a:rPr lang="de-DE"/>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g25f5c1b78dc_0_61"/>
          <p:cNvSpPr txBox="1"/>
          <p:nvPr/>
        </p:nvSpPr>
        <p:spPr>
          <a:xfrm>
            <a:off x="1526250" y="1913600"/>
            <a:ext cx="17538600" cy="11082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0"/>
              </a:spcBef>
              <a:spcAft>
                <a:spcPts val="0"/>
              </a:spcAft>
              <a:buClr>
                <a:schemeClr val="dk1"/>
              </a:buClr>
              <a:buSzPts val="10800"/>
              <a:buFont typeface="Bebas Neue"/>
              <a:buNone/>
            </a:pPr>
            <a:r>
              <a:rPr b="1" i="0" lang="de-DE" sz="7200" u="none" cap="none" strike="noStrike">
                <a:solidFill>
                  <a:schemeClr val="lt2"/>
                </a:solidFill>
                <a:latin typeface="Mulish"/>
                <a:ea typeface="Mulish"/>
                <a:cs typeface="Mulish"/>
                <a:sym typeface="Mulish"/>
              </a:rPr>
              <a:t>How is SNOMED CT used?</a:t>
            </a:r>
            <a:endParaRPr b="1" i="0" sz="7200" u="none" cap="none" strike="noStrike">
              <a:solidFill>
                <a:schemeClr val="lt2"/>
              </a:solidFill>
              <a:latin typeface="Mulish"/>
              <a:ea typeface="Mulish"/>
              <a:cs typeface="Mulish"/>
              <a:sym typeface="Mulish"/>
            </a:endParaRPr>
          </a:p>
        </p:txBody>
      </p:sp>
      <p:sp>
        <p:nvSpPr>
          <p:cNvPr id="287" name="Google Shape;287;g25f5c1b78dc_0_61"/>
          <p:cNvSpPr txBox="1"/>
          <p:nvPr/>
        </p:nvSpPr>
        <p:spPr>
          <a:xfrm>
            <a:off x="9786375" y="4449250"/>
            <a:ext cx="6620700" cy="5232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3400"/>
              <a:buFont typeface="Arial"/>
              <a:buNone/>
            </a:pPr>
            <a:r>
              <a:rPr b="1" i="0" lang="de-DE" sz="3400" u="none" cap="none" strike="noStrike">
                <a:solidFill>
                  <a:srgbClr val="434A55"/>
                </a:solidFill>
                <a:latin typeface="Mulish"/>
                <a:ea typeface="Mulish"/>
                <a:cs typeface="Mulish"/>
                <a:sym typeface="Mulish"/>
              </a:rPr>
              <a:t>Data Entry and Integration</a:t>
            </a:r>
            <a:endParaRPr b="1" i="0" sz="3400" u="none" cap="none" strike="noStrike">
              <a:solidFill>
                <a:srgbClr val="000000"/>
              </a:solidFill>
              <a:latin typeface="Mulish"/>
              <a:ea typeface="Mulish"/>
              <a:cs typeface="Mulish"/>
              <a:sym typeface="Mulish"/>
            </a:endParaRPr>
          </a:p>
        </p:txBody>
      </p:sp>
      <p:sp>
        <p:nvSpPr>
          <p:cNvPr id="288" name="Google Shape;288;g25f5c1b78dc_0_61"/>
          <p:cNvSpPr txBox="1"/>
          <p:nvPr/>
        </p:nvSpPr>
        <p:spPr>
          <a:xfrm>
            <a:off x="2202382" y="4511942"/>
            <a:ext cx="4709700" cy="5232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3400"/>
              <a:buFont typeface="Arial"/>
              <a:buNone/>
            </a:pPr>
            <a:r>
              <a:rPr b="1" i="0" lang="de-DE" sz="3400" u="none" cap="none" strike="noStrike">
                <a:solidFill>
                  <a:srgbClr val="434A55"/>
                </a:solidFill>
                <a:latin typeface="Mulish"/>
                <a:ea typeface="Mulish"/>
                <a:cs typeface="Mulish"/>
                <a:sym typeface="Mulish"/>
              </a:rPr>
              <a:t>Research</a:t>
            </a:r>
            <a:endParaRPr b="1" i="0" sz="3400" u="none" cap="none" strike="noStrike">
              <a:solidFill>
                <a:srgbClr val="000000"/>
              </a:solidFill>
              <a:latin typeface="Mulish"/>
              <a:ea typeface="Mulish"/>
              <a:cs typeface="Mulish"/>
              <a:sym typeface="Mulish"/>
            </a:endParaRPr>
          </a:p>
        </p:txBody>
      </p:sp>
      <p:sp>
        <p:nvSpPr>
          <p:cNvPr id="289" name="Google Shape;289;g25f5c1b78dc_0_61"/>
          <p:cNvSpPr txBox="1"/>
          <p:nvPr/>
        </p:nvSpPr>
        <p:spPr>
          <a:xfrm>
            <a:off x="2229701" y="5436363"/>
            <a:ext cx="6439800" cy="1477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3200"/>
              <a:buFont typeface="Arial"/>
              <a:buNone/>
            </a:pPr>
            <a:r>
              <a:rPr b="0" i="0" lang="de-DE" sz="3200" u="none" cap="none" strike="noStrike">
                <a:solidFill>
                  <a:srgbClr val="434A55"/>
                </a:solidFill>
                <a:latin typeface="Mulish"/>
                <a:ea typeface="Mulish"/>
                <a:cs typeface="Mulish"/>
                <a:sym typeface="Mulish"/>
              </a:rPr>
              <a:t>Conducting clinical research, laboratory research and scientific research.</a:t>
            </a:r>
            <a:endParaRPr b="0" i="0" sz="3200" u="none" cap="none" strike="noStrike">
              <a:solidFill>
                <a:srgbClr val="000000"/>
              </a:solidFill>
              <a:latin typeface="Mulish"/>
              <a:ea typeface="Mulish"/>
              <a:cs typeface="Mulish"/>
              <a:sym typeface="Mulish"/>
            </a:endParaRPr>
          </a:p>
        </p:txBody>
      </p:sp>
      <p:sp>
        <p:nvSpPr>
          <p:cNvPr id="290" name="Google Shape;290;g25f5c1b78dc_0_61"/>
          <p:cNvSpPr txBox="1"/>
          <p:nvPr/>
        </p:nvSpPr>
        <p:spPr>
          <a:xfrm>
            <a:off x="17454424" y="5409700"/>
            <a:ext cx="6439800" cy="24627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3200"/>
              <a:buFont typeface="Arial"/>
              <a:buNone/>
            </a:pPr>
            <a:r>
              <a:rPr b="0" i="0" lang="de-DE" sz="3200" u="none" cap="none" strike="noStrike">
                <a:solidFill>
                  <a:srgbClr val="434A55"/>
                </a:solidFill>
                <a:latin typeface="Mulish"/>
                <a:ea typeface="Mulish"/>
                <a:cs typeface="Mulish"/>
                <a:sym typeface="Mulish"/>
              </a:rPr>
              <a:t>The electronic exchange of clinical data and documents among Care Providers along the continuum of care, often using interoperability solutions.</a:t>
            </a:r>
            <a:endParaRPr b="0" i="0" sz="3200" u="none" cap="none" strike="noStrike">
              <a:solidFill>
                <a:srgbClr val="000000"/>
              </a:solidFill>
              <a:latin typeface="Mulish"/>
              <a:ea typeface="Mulish"/>
              <a:cs typeface="Mulish"/>
              <a:sym typeface="Mulish"/>
            </a:endParaRPr>
          </a:p>
        </p:txBody>
      </p:sp>
      <p:sp>
        <p:nvSpPr>
          <p:cNvPr id="291" name="Google Shape;291;g25f5c1b78dc_0_61"/>
          <p:cNvSpPr txBox="1"/>
          <p:nvPr/>
        </p:nvSpPr>
        <p:spPr>
          <a:xfrm>
            <a:off x="17454428" y="4449250"/>
            <a:ext cx="6439800" cy="5232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3400"/>
              <a:buFont typeface="Arial"/>
              <a:buNone/>
            </a:pPr>
            <a:r>
              <a:rPr b="1" i="0" lang="de-DE" sz="3400" u="none" cap="none" strike="noStrike">
                <a:solidFill>
                  <a:srgbClr val="434A55"/>
                </a:solidFill>
                <a:latin typeface="Mulish"/>
                <a:ea typeface="Mulish"/>
                <a:cs typeface="Mulish"/>
                <a:sym typeface="Mulish"/>
              </a:rPr>
              <a:t>Clinical Information Sharing</a:t>
            </a:r>
            <a:endParaRPr b="1" i="0" sz="3400" u="none" cap="none" strike="noStrike">
              <a:solidFill>
                <a:srgbClr val="000000"/>
              </a:solidFill>
              <a:latin typeface="Mulish"/>
              <a:ea typeface="Mulish"/>
              <a:cs typeface="Mulish"/>
              <a:sym typeface="Mulish"/>
            </a:endParaRPr>
          </a:p>
        </p:txBody>
      </p:sp>
      <p:sp>
        <p:nvSpPr>
          <p:cNvPr id="292" name="Google Shape;292;g25f5c1b78dc_0_61"/>
          <p:cNvSpPr txBox="1"/>
          <p:nvPr/>
        </p:nvSpPr>
        <p:spPr>
          <a:xfrm>
            <a:off x="2139251" y="9557325"/>
            <a:ext cx="6620700" cy="19701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3200"/>
              <a:buFont typeface="Arial"/>
              <a:buNone/>
            </a:pPr>
            <a:r>
              <a:rPr b="0" i="0" lang="de-DE" sz="3200" u="none" cap="none" strike="noStrike">
                <a:solidFill>
                  <a:srgbClr val="434A55"/>
                </a:solidFill>
                <a:latin typeface="Mulish"/>
                <a:ea typeface="Mulish"/>
                <a:cs typeface="Mulish"/>
                <a:sym typeface="Mulish"/>
              </a:rPr>
              <a:t>Conducting trend &amp; comparative analysis and health system </a:t>
            </a:r>
            <a:endParaRPr b="0" i="0" sz="3200" u="none" cap="none" strike="noStrike">
              <a:solidFill>
                <a:srgbClr val="434A55"/>
              </a:solidFill>
              <a:latin typeface="Mulish"/>
              <a:ea typeface="Mulish"/>
              <a:cs typeface="Mulish"/>
              <a:sym typeface="Mulish"/>
            </a:endParaRPr>
          </a:p>
          <a:p>
            <a:pPr indent="0" lvl="0" marL="0" marR="0" rtl="0" algn="l">
              <a:lnSpc>
                <a:spcPct val="100000"/>
              </a:lnSpc>
              <a:spcBef>
                <a:spcPts val="0"/>
              </a:spcBef>
              <a:spcAft>
                <a:spcPts val="0"/>
              </a:spcAft>
              <a:buClr>
                <a:srgbClr val="000000"/>
              </a:buClr>
              <a:buSzPts val="3200"/>
              <a:buFont typeface="Arial"/>
              <a:buNone/>
            </a:pPr>
            <a:r>
              <a:rPr b="0" i="0" lang="de-DE" sz="3200" u="none" cap="none" strike="noStrike">
                <a:solidFill>
                  <a:srgbClr val="434A55"/>
                </a:solidFill>
                <a:latin typeface="Mulish"/>
                <a:ea typeface="Mulish"/>
                <a:cs typeface="Mulish"/>
                <a:sym typeface="Mulish"/>
              </a:rPr>
              <a:t>value analysis.</a:t>
            </a:r>
            <a:endParaRPr b="0" i="0" sz="3200" u="none" cap="none" strike="noStrike">
              <a:solidFill>
                <a:srgbClr val="000000"/>
              </a:solidFill>
              <a:latin typeface="Mulish"/>
              <a:ea typeface="Mulish"/>
              <a:cs typeface="Mulish"/>
              <a:sym typeface="Mulish"/>
            </a:endParaRPr>
          </a:p>
          <a:p>
            <a:pPr indent="0" lvl="0" marL="0" marR="0" rtl="0" algn="l">
              <a:lnSpc>
                <a:spcPct val="100000"/>
              </a:lnSpc>
              <a:spcBef>
                <a:spcPts val="0"/>
              </a:spcBef>
              <a:spcAft>
                <a:spcPts val="0"/>
              </a:spcAft>
              <a:buClr>
                <a:srgbClr val="000000"/>
              </a:buClr>
              <a:buSzPts val="3200"/>
              <a:buFont typeface="Arial"/>
              <a:buNone/>
            </a:pPr>
            <a:r>
              <a:t/>
            </a:r>
            <a:endParaRPr b="0" i="0" sz="3200" u="none" cap="none" strike="noStrike">
              <a:solidFill>
                <a:srgbClr val="434A55"/>
              </a:solidFill>
              <a:latin typeface="Mulish"/>
              <a:ea typeface="Mulish"/>
              <a:cs typeface="Mulish"/>
              <a:sym typeface="Mulish"/>
            </a:endParaRPr>
          </a:p>
        </p:txBody>
      </p:sp>
      <p:sp>
        <p:nvSpPr>
          <p:cNvPr id="293" name="Google Shape;293;g25f5c1b78dc_0_61"/>
          <p:cNvSpPr txBox="1"/>
          <p:nvPr/>
        </p:nvSpPr>
        <p:spPr>
          <a:xfrm>
            <a:off x="9786380" y="5436363"/>
            <a:ext cx="6439800" cy="14778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3200"/>
              <a:buFont typeface="Arial"/>
              <a:buNone/>
            </a:pPr>
            <a:r>
              <a:rPr b="0" i="0" lang="de-DE" sz="3200" u="none" cap="none" strike="noStrike">
                <a:solidFill>
                  <a:srgbClr val="434A55"/>
                </a:solidFill>
                <a:latin typeface="Mulish"/>
                <a:ea typeface="Mulish"/>
                <a:cs typeface="Mulish"/>
                <a:sym typeface="Mulish"/>
              </a:rPr>
              <a:t>Conducting clinical research, laboratory research and </a:t>
            </a:r>
            <a:endParaRPr b="0" i="0" sz="3200" u="none" cap="none" strike="noStrike">
              <a:solidFill>
                <a:srgbClr val="434A55"/>
              </a:solidFill>
              <a:latin typeface="Mulish"/>
              <a:ea typeface="Mulish"/>
              <a:cs typeface="Mulish"/>
              <a:sym typeface="Mulish"/>
            </a:endParaRPr>
          </a:p>
          <a:p>
            <a:pPr indent="0" lvl="0" marL="0" marR="0" rtl="0" algn="l">
              <a:lnSpc>
                <a:spcPct val="100000"/>
              </a:lnSpc>
              <a:spcBef>
                <a:spcPts val="0"/>
              </a:spcBef>
              <a:spcAft>
                <a:spcPts val="0"/>
              </a:spcAft>
              <a:buClr>
                <a:srgbClr val="000000"/>
              </a:buClr>
              <a:buSzPts val="3200"/>
              <a:buFont typeface="Arial"/>
              <a:buNone/>
            </a:pPr>
            <a:r>
              <a:rPr b="0" i="0" lang="de-DE" sz="3200" u="none" cap="none" strike="noStrike">
                <a:solidFill>
                  <a:srgbClr val="434A55"/>
                </a:solidFill>
                <a:latin typeface="Mulish"/>
                <a:ea typeface="Mulish"/>
                <a:cs typeface="Mulish"/>
                <a:sym typeface="Mulish"/>
              </a:rPr>
              <a:t>scientific research.</a:t>
            </a:r>
            <a:endParaRPr b="0" i="0" sz="3200" u="none" cap="none" strike="noStrike">
              <a:solidFill>
                <a:srgbClr val="000000"/>
              </a:solidFill>
              <a:latin typeface="Mulish"/>
              <a:ea typeface="Mulish"/>
              <a:cs typeface="Mulish"/>
              <a:sym typeface="Mulish"/>
            </a:endParaRPr>
          </a:p>
        </p:txBody>
      </p:sp>
      <p:sp>
        <p:nvSpPr>
          <p:cNvPr id="294" name="Google Shape;294;g25f5c1b78dc_0_61"/>
          <p:cNvSpPr txBox="1"/>
          <p:nvPr/>
        </p:nvSpPr>
        <p:spPr>
          <a:xfrm>
            <a:off x="9614622" y="9557325"/>
            <a:ext cx="6439800" cy="19701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3200"/>
              <a:buFont typeface="Arial"/>
              <a:buNone/>
            </a:pPr>
            <a:r>
              <a:rPr b="0" i="0" lang="de-DE" sz="3200" u="none" cap="none" strike="noStrike">
                <a:solidFill>
                  <a:srgbClr val="434A55"/>
                </a:solidFill>
                <a:latin typeface="Mulish"/>
                <a:ea typeface="Mulish"/>
                <a:cs typeface="Mulish"/>
                <a:sym typeface="Mulish"/>
              </a:rPr>
              <a:t>Conducting trend &amp; comparative analysis, pharmacovigilence </a:t>
            </a:r>
            <a:endParaRPr b="0" i="0" sz="3200" u="none" cap="none" strike="noStrike">
              <a:solidFill>
                <a:srgbClr val="434A55"/>
              </a:solidFill>
              <a:latin typeface="Mulish"/>
              <a:ea typeface="Mulish"/>
              <a:cs typeface="Mulish"/>
              <a:sym typeface="Mulish"/>
            </a:endParaRPr>
          </a:p>
          <a:p>
            <a:pPr indent="0" lvl="0" marL="0" marR="0" rtl="0" algn="l">
              <a:lnSpc>
                <a:spcPct val="100000"/>
              </a:lnSpc>
              <a:spcBef>
                <a:spcPts val="0"/>
              </a:spcBef>
              <a:spcAft>
                <a:spcPts val="0"/>
              </a:spcAft>
              <a:buClr>
                <a:srgbClr val="000000"/>
              </a:buClr>
              <a:buSzPts val="3200"/>
              <a:buFont typeface="Arial"/>
              <a:buNone/>
            </a:pPr>
            <a:r>
              <a:rPr b="0" i="0" lang="de-DE" sz="3200" u="none" cap="none" strike="noStrike">
                <a:solidFill>
                  <a:srgbClr val="434A55"/>
                </a:solidFill>
                <a:latin typeface="Mulish"/>
                <a:ea typeface="Mulish"/>
                <a:cs typeface="Mulish"/>
                <a:sym typeface="Mulish"/>
              </a:rPr>
              <a:t>and clinical audit.</a:t>
            </a:r>
            <a:endParaRPr b="0" i="0" sz="3200" u="none" cap="none" strike="noStrike">
              <a:solidFill>
                <a:srgbClr val="000000"/>
              </a:solidFill>
              <a:latin typeface="Mulish"/>
              <a:ea typeface="Mulish"/>
              <a:cs typeface="Mulish"/>
              <a:sym typeface="Mulish"/>
            </a:endParaRPr>
          </a:p>
          <a:p>
            <a:pPr indent="0" lvl="0" marL="0" marR="0" rtl="0" algn="l">
              <a:lnSpc>
                <a:spcPct val="100000"/>
              </a:lnSpc>
              <a:spcBef>
                <a:spcPts val="0"/>
              </a:spcBef>
              <a:spcAft>
                <a:spcPts val="0"/>
              </a:spcAft>
              <a:buClr>
                <a:srgbClr val="000000"/>
              </a:buClr>
              <a:buSzPts val="3200"/>
              <a:buFont typeface="Arial"/>
              <a:buNone/>
            </a:pPr>
            <a:r>
              <a:t/>
            </a:r>
            <a:endParaRPr b="0" i="0" sz="3200" u="none" cap="none" strike="noStrike">
              <a:solidFill>
                <a:srgbClr val="434A55"/>
              </a:solidFill>
              <a:latin typeface="Mulish"/>
              <a:ea typeface="Mulish"/>
              <a:cs typeface="Mulish"/>
              <a:sym typeface="Mulish"/>
            </a:endParaRPr>
          </a:p>
        </p:txBody>
      </p:sp>
      <p:sp>
        <p:nvSpPr>
          <p:cNvPr id="295" name="Google Shape;295;g25f5c1b78dc_0_61"/>
          <p:cNvSpPr txBox="1"/>
          <p:nvPr/>
        </p:nvSpPr>
        <p:spPr>
          <a:xfrm>
            <a:off x="2139250" y="8640750"/>
            <a:ext cx="6620700" cy="5232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3400"/>
              <a:buFont typeface="Arial"/>
              <a:buNone/>
            </a:pPr>
            <a:r>
              <a:rPr b="1" i="0" lang="de-DE" sz="3400" u="none" cap="none" strike="noStrike">
                <a:solidFill>
                  <a:srgbClr val="434A55"/>
                </a:solidFill>
                <a:latin typeface="Mulish"/>
                <a:ea typeface="Mulish"/>
                <a:cs typeface="Mulish"/>
                <a:sym typeface="Mulish"/>
              </a:rPr>
              <a:t>Management Analytics</a:t>
            </a:r>
            <a:endParaRPr b="1" i="0" sz="3400" u="none" cap="none" strike="noStrike">
              <a:solidFill>
                <a:srgbClr val="000000"/>
              </a:solidFill>
              <a:latin typeface="Mulish"/>
              <a:ea typeface="Mulish"/>
              <a:cs typeface="Mulish"/>
              <a:sym typeface="Mulish"/>
            </a:endParaRPr>
          </a:p>
        </p:txBody>
      </p:sp>
      <p:sp>
        <p:nvSpPr>
          <p:cNvPr id="296" name="Google Shape;296;g25f5c1b78dc_0_61"/>
          <p:cNvSpPr txBox="1"/>
          <p:nvPr/>
        </p:nvSpPr>
        <p:spPr>
          <a:xfrm>
            <a:off x="9557772" y="8640750"/>
            <a:ext cx="6849300" cy="5232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3400"/>
              <a:buFont typeface="Arial"/>
              <a:buNone/>
            </a:pPr>
            <a:r>
              <a:rPr b="1" i="0" lang="de-DE" sz="3400" u="none" cap="none" strike="noStrike">
                <a:solidFill>
                  <a:srgbClr val="434A55"/>
                </a:solidFill>
                <a:latin typeface="Mulish"/>
                <a:ea typeface="Mulish"/>
                <a:cs typeface="Mulish"/>
                <a:sym typeface="Mulish"/>
              </a:rPr>
              <a:t>Population Analytics</a:t>
            </a:r>
            <a:endParaRPr b="1" i="0" sz="3400" u="none" cap="none" strike="noStrike">
              <a:solidFill>
                <a:srgbClr val="000000"/>
              </a:solidFill>
              <a:latin typeface="Mulish"/>
              <a:ea typeface="Mulish"/>
              <a:cs typeface="Mulish"/>
              <a:sym typeface="Mulish"/>
            </a:endParaRPr>
          </a:p>
        </p:txBody>
      </p:sp>
      <p:sp>
        <p:nvSpPr>
          <p:cNvPr id="297" name="Google Shape;297;g25f5c1b78dc_0_61"/>
          <p:cNvSpPr txBox="1"/>
          <p:nvPr/>
        </p:nvSpPr>
        <p:spPr>
          <a:xfrm>
            <a:off x="17454430" y="8640750"/>
            <a:ext cx="6439800" cy="5232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3400"/>
              <a:buFont typeface="Arial"/>
              <a:buNone/>
            </a:pPr>
            <a:r>
              <a:rPr b="1" i="0" lang="de-DE" sz="3400" u="none" cap="none" strike="noStrike">
                <a:solidFill>
                  <a:srgbClr val="434A55"/>
                </a:solidFill>
                <a:latin typeface="Mulish"/>
                <a:ea typeface="Mulish"/>
                <a:cs typeface="Mulish"/>
                <a:sym typeface="Mulish"/>
              </a:rPr>
              <a:t>Point of Care Analytics</a:t>
            </a:r>
            <a:endParaRPr b="1" i="0" sz="3400" u="none" cap="none" strike="noStrike">
              <a:solidFill>
                <a:srgbClr val="000000"/>
              </a:solidFill>
              <a:latin typeface="Mulish"/>
              <a:ea typeface="Mulish"/>
              <a:cs typeface="Mulish"/>
              <a:sym typeface="Mulish"/>
            </a:endParaRPr>
          </a:p>
        </p:txBody>
      </p:sp>
      <p:sp>
        <p:nvSpPr>
          <p:cNvPr id="298" name="Google Shape;298;g25f5c1b78dc_0_61"/>
          <p:cNvSpPr txBox="1"/>
          <p:nvPr/>
        </p:nvSpPr>
        <p:spPr>
          <a:xfrm>
            <a:off x="17454422" y="9557325"/>
            <a:ext cx="6439800" cy="2462700"/>
          </a:xfrm>
          <a:prstGeom prst="rect">
            <a:avLst/>
          </a:prstGeom>
          <a:noFill/>
          <a:ln>
            <a:noFill/>
          </a:ln>
        </p:spPr>
        <p:txBody>
          <a:bodyPr anchorCtr="0" anchor="t" bIns="0" lIns="0" spcFirstLastPara="1" rIns="0" wrap="square" tIns="0">
            <a:spAutoFit/>
          </a:bodyPr>
          <a:lstStyle/>
          <a:p>
            <a:pPr indent="0" lvl="0" marL="0" marR="0" rtl="0" algn="l">
              <a:lnSpc>
                <a:spcPct val="100000"/>
              </a:lnSpc>
              <a:spcBef>
                <a:spcPts val="0"/>
              </a:spcBef>
              <a:spcAft>
                <a:spcPts val="0"/>
              </a:spcAft>
              <a:buClr>
                <a:srgbClr val="000000"/>
              </a:buClr>
              <a:buSzPts val="3200"/>
              <a:buFont typeface="Arial"/>
              <a:buNone/>
            </a:pPr>
            <a:r>
              <a:rPr b="0" i="0" lang="de-DE" sz="3200" u="none" cap="none" strike="noStrike">
                <a:solidFill>
                  <a:srgbClr val="434A55"/>
                </a:solidFill>
                <a:latin typeface="Mulish"/>
                <a:ea typeface="Mulish"/>
                <a:cs typeface="Mulish"/>
                <a:sym typeface="Mulish"/>
              </a:rPr>
              <a:t>Creating historical </a:t>
            </a:r>
            <a:endParaRPr b="0" i="0" sz="3200" u="none" cap="none" strike="noStrike">
              <a:solidFill>
                <a:srgbClr val="434A55"/>
              </a:solidFill>
              <a:latin typeface="Mulish"/>
              <a:ea typeface="Mulish"/>
              <a:cs typeface="Mulish"/>
              <a:sym typeface="Mulish"/>
            </a:endParaRPr>
          </a:p>
          <a:p>
            <a:pPr indent="0" lvl="0" marL="0" marR="0" rtl="0" algn="l">
              <a:lnSpc>
                <a:spcPct val="100000"/>
              </a:lnSpc>
              <a:spcBef>
                <a:spcPts val="0"/>
              </a:spcBef>
              <a:spcAft>
                <a:spcPts val="0"/>
              </a:spcAft>
              <a:buClr>
                <a:srgbClr val="000000"/>
              </a:buClr>
              <a:buSzPts val="3200"/>
              <a:buFont typeface="Arial"/>
              <a:buNone/>
            </a:pPr>
            <a:r>
              <a:rPr b="0" i="0" lang="de-DE" sz="3200" u="none" cap="none" strike="noStrike">
                <a:solidFill>
                  <a:srgbClr val="434A55"/>
                </a:solidFill>
                <a:latin typeface="Mulish"/>
                <a:ea typeface="Mulish"/>
                <a:cs typeface="Mulish"/>
                <a:sym typeface="Mulish"/>
              </a:rPr>
              <a:t>summaries, doing </a:t>
            </a:r>
            <a:endParaRPr b="0" i="0" sz="3200" u="none" cap="none" strike="noStrike">
              <a:solidFill>
                <a:srgbClr val="434A55"/>
              </a:solidFill>
              <a:latin typeface="Mulish"/>
              <a:ea typeface="Mulish"/>
              <a:cs typeface="Mulish"/>
              <a:sym typeface="Mulish"/>
            </a:endParaRPr>
          </a:p>
          <a:p>
            <a:pPr indent="0" lvl="0" marL="0" marR="0" rtl="0" algn="l">
              <a:lnSpc>
                <a:spcPct val="100000"/>
              </a:lnSpc>
              <a:spcBef>
                <a:spcPts val="0"/>
              </a:spcBef>
              <a:spcAft>
                <a:spcPts val="0"/>
              </a:spcAft>
              <a:buClr>
                <a:srgbClr val="000000"/>
              </a:buClr>
              <a:buSzPts val="3200"/>
              <a:buFont typeface="Arial"/>
              <a:buNone/>
            </a:pPr>
            <a:r>
              <a:rPr b="0" i="0" lang="de-DE" sz="3200" u="none" cap="none" strike="noStrike">
                <a:solidFill>
                  <a:srgbClr val="434A55"/>
                </a:solidFill>
                <a:latin typeface="Mulish"/>
                <a:ea typeface="Mulish"/>
                <a:cs typeface="Mulish"/>
                <a:sym typeface="Mulish"/>
              </a:rPr>
              <a:t>point-of-care reporting </a:t>
            </a:r>
            <a:endParaRPr b="0" i="0" sz="3200" u="none" cap="none" strike="noStrike">
              <a:solidFill>
                <a:srgbClr val="434A55"/>
              </a:solidFill>
              <a:latin typeface="Mulish"/>
              <a:ea typeface="Mulish"/>
              <a:cs typeface="Mulish"/>
              <a:sym typeface="Mulish"/>
            </a:endParaRPr>
          </a:p>
          <a:p>
            <a:pPr indent="0" lvl="0" marL="0" marR="0" rtl="0" algn="l">
              <a:lnSpc>
                <a:spcPct val="100000"/>
              </a:lnSpc>
              <a:spcBef>
                <a:spcPts val="0"/>
              </a:spcBef>
              <a:spcAft>
                <a:spcPts val="0"/>
              </a:spcAft>
              <a:buClr>
                <a:srgbClr val="000000"/>
              </a:buClr>
              <a:buSzPts val="3200"/>
              <a:buFont typeface="Arial"/>
              <a:buNone/>
            </a:pPr>
            <a:r>
              <a:rPr b="0" i="0" lang="de-DE" sz="3200" u="none" cap="none" strike="noStrike">
                <a:solidFill>
                  <a:srgbClr val="434A55"/>
                </a:solidFill>
                <a:latin typeface="Mulish"/>
                <a:ea typeface="Mulish"/>
                <a:cs typeface="Mulish"/>
                <a:sym typeface="Mulish"/>
              </a:rPr>
              <a:t>and using clinical </a:t>
            </a:r>
            <a:endParaRPr b="0" i="0" sz="3200" u="none" cap="none" strike="noStrike">
              <a:solidFill>
                <a:srgbClr val="434A55"/>
              </a:solidFill>
              <a:latin typeface="Mulish"/>
              <a:ea typeface="Mulish"/>
              <a:cs typeface="Mulish"/>
              <a:sym typeface="Mulish"/>
            </a:endParaRPr>
          </a:p>
          <a:p>
            <a:pPr indent="0" lvl="0" marL="0" marR="0" rtl="0" algn="l">
              <a:lnSpc>
                <a:spcPct val="100000"/>
              </a:lnSpc>
              <a:spcBef>
                <a:spcPts val="0"/>
              </a:spcBef>
              <a:spcAft>
                <a:spcPts val="0"/>
              </a:spcAft>
              <a:buClr>
                <a:srgbClr val="000000"/>
              </a:buClr>
              <a:buSzPts val="3200"/>
              <a:buFont typeface="Arial"/>
              <a:buNone/>
            </a:pPr>
            <a:r>
              <a:rPr b="0" i="0" lang="de-DE" sz="3200" u="none" cap="none" strike="noStrike">
                <a:solidFill>
                  <a:srgbClr val="434A55"/>
                </a:solidFill>
                <a:latin typeface="Mulish"/>
                <a:ea typeface="Mulish"/>
                <a:cs typeface="Mulish"/>
                <a:sym typeface="Mulish"/>
              </a:rPr>
              <a:t>decision support</a:t>
            </a:r>
            <a:endParaRPr b="0" i="0" sz="3200" u="none" cap="none" strike="noStrike">
              <a:solidFill>
                <a:srgbClr val="434A55"/>
              </a:solidFill>
              <a:latin typeface="Mulish"/>
              <a:ea typeface="Mulish"/>
              <a:cs typeface="Mulish"/>
              <a:sym typeface="Mulish"/>
            </a:endParaRPr>
          </a:p>
        </p:txBody>
      </p:sp>
      <p:pic>
        <p:nvPicPr>
          <p:cNvPr id="299" name="Google Shape;299;g25f5c1b78dc_0_61"/>
          <p:cNvPicPr preferRelativeResize="0"/>
          <p:nvPr/>
        </p:nvPicPr>
        <p:blipFill rotWithShape="1">
          <a:blip r:embed="rId4">
            <a:alphaModFix/>
          </a:blip>
          <a:srcRect b="0" l="0" r="0" t="0"/>
          <a:stretch/>
        </p:blipFill>
        <p:spPr>
          <a:xfrm>
            <a:off x="22393900" y="0"/>
            <a:ext cx="1990100" cy="1990100"/>
          </a:xfrm>
          <a:prstGeom prst="rect">
            <a:avLst/>
          </a:prstGeom>
          <a:noFill/>
          <a:ln>
            <a:noFill/>
          </a:ln>
        </p:spPr>
      </p:pic>
      <p:sp>
        <p:nvSpPr>
          <p:cNvPr id="300" name="Google Shape;300;g25f5c1b78dc_0_61"/>
          <p:cNvSpPr txBox="1"/>
          <p:nvPr>
            <p:ph idx="4294967295" type="sldNum"/>
          </p:nvPr>
        </p:nvSpPr>
        <p:spPr>
          <a:xfrm>
            <a:off x="22818090" y="12666269"/>
            <a:ext cx="1463100" cy="1050000"/>
          </a:xfrm>
          <a:prstGeom prst="rect">
            <a:avLst/>
          </a:prstGeom>
        </p:spPr>
        <p:txBody>
          <a:bodyPr anchorCtr="0" anchor="t" bIns="223475" lIns="223475" spcFirstLastPara="1" rIns="223475" wrap="square" tIns="223475">
            <a:noAutofit/>
          </a:body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g25fe5bdee7c_0_50"/>
          <p:cNvSpPr/>
          <p:nvPr/>
        </p:nvSpPr>
        <p:spPr>
          <a:xfrm>
            <a:off x="1256000" y="6088228"/>
            <a:ext cx="2998800" cy="1349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06" name="Google Shape;306;g25fe5bdee7c_0_50"/>
          <p:cNvCxnSpPr/>
          <p:nvPr/>
        </p:nvCxnSpPr>
        <p:spPr>
          <a:xfrm flipH="1" rot="10800000">
            <a:off x="-37500" y="6680600"/>
            <a:ext cx="24345300" cy="86100"/>
          </a:xfrm>
          <a:prstGeom prst="straightConnector1">
            <a:avLst/>
          </a:prstGeom>
          <a:noFill/>
          <a:ln cap="flat" cmpd="sng" w="9525">
            <a:solidFill>
              <a:schemeClr val="accent2"/>
            </a:solidFill>
            <a:prstDash val="solid"/>
            <a:round/>
            <a:headEnd len="med" w="med" type="none"/>
            <a:tailEnd len="med" w="med" type="none"/>
          </a:ln>
        </p:spPr>
      </p:cxnSp>
      <p:sp>
        <p:nvSpPr>
          <p:cNvPr id="307" name="Google Shape;307;g25fe5bdee7c_0_50"/>
          <p:cNvSpPr txBox="1"/>
          <p:nvPr/>
        </p:nvSpPr>
        <p:spPr>
          <a:xfrm>
            <a:off x="1526250" y="1913600"/>
            <a:ext cx="18900900" cy="985200"/>
          </a:xfrm>
          <a:prstGeom prst="rect">
            <a:avLst/>
          </a:prstGeom>
          <a:noFill/>
          <a:ln>
            <a:noFill/>
          </a:ln>
        </p:spPr>
        <p:txBody>
          <a:bodyPr anchorCtr="0" anchor="t" bIns="0" lIns="0" spcFirstLastPara="1" rIns="0" wrap="square" tIns="0">
            <a:spAutoFit/>
          </a:bodyPr>
          <a:lstStyle/>
          <a:p>
            <a:pPr indent="0" lvl="0" marL="0" marR="0" rtl="0" algn="l">
              <a:lnSpc>
                <a:spcPct val="88888"/>
              </a:lnSpc>
              <a:spcBef>
                <a:spcPts val="3400"/>
              </a:spcBef>
              <a:spcAft>
                <a:spcPts val="0"/>
              </a:spcAft>
              <a:buClr>
                <a:schemeClr val="dk1"/>
              </a:buClr>
              <a:buSzPts val="10800"/>
              <a:buFont typeface="Bebas Neue"/>
              <a:buNone/>
            </a:pPr>
            <a:r>
              <a:rPr b="1" lang="de-DE" sz="7200">
                <a:solidFill>
                  <a:schemeClr val="lt2"/>
                </a:solidFill>
                <a:latin typeface="Mulish"/>
                <a:ea typeface="Mulish"/>
                <a:cs typeface="Mulish"/>
                <a:sym typeface="Mulish"/>
              </a:rPr>
              <a:t>Our collaborative partnerships</a:t>
            </a:r>
            <a:endParaRPr b="1" i="0" sz="7200" u="none" cap="none" strike="noStrike">
              <a:solidFill>
                <a:schemeClr val="lt2"/>
              </a:solidFill>
              <a:latin typeface="Mulish"/>
              <a:ea typeface="Mulish"/>
              <a:cs typeface="Mulish"/>
              <a:sym typeface="Mulish"/>
            </a:endParaRPr>
          </a:p>
        </p:txBody>
      </p:sp>
      <p:sp>
        <p:nvSpPr>
          <p:cNvPr id="308" name="Google Shape;308;g25fe5bdee7c_0_50"/>
          <p:cNvSpPr txBox="1"/>
          <p:nvPr/>
        </p:nvSpPr>
        <p:spPr>
          <a:xfrm>
            <a:off x="1297650" y="7951275"/>
            <a:ext cx="2998800" cy="4322100"/>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ADA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AND (</a:t>
            </a:r>
            <a:r>
              <a:rPr lang="de-DE" sz="2600">
                <a:solidFill>
                  <a:schemeClr val="lt2"/>
                </a:solidFill>
                <a:latin typeface="Montserrat"/>
                <a:ea typeface="Montserrat"/>
                <a:cs typeface="Montserrat"/>
                <a:sym typeface="Montserrat"/>
                <a:extLst>
                  <a:ext uri="http://customooxmlschemas.google.com/">
                    <go:slidesCustomData xmlns:go="http://customooxmlschemas.google.com/" textRoundtripDataId="1"/>
                  </a:ext>
                </a:extLst>
              </a:rPr>
              <a:t>NCPT</a:t>
            </a:r>
            <a:r>
              <a:rPr lang="de-DE" sz="2600">
                <a:solidFill>
                  <a:schemeClr val="lt2"/>
                </a:solidFill>
                <a:latin typeface="Montserrat"/>
                <a:ea typeface="Montserrat"/>
                <a:cs typeface="Montserrat"/>
                <a:sym typeface="Montserrat"/>
              </a:rPr>
              <a:t>)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AMA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ERA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ICN (ICNP)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INSERM (Orphanet)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WONCA</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ILEA</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AJCC</a:t>
            </a:r>
            <a:endParaRPr sz="2600">
              <a:solidFill>
                <a:schemeClr val="lt2"/>
              </a:solidFill>
              <a:latin typeface="Montserrat"/>
              <a:ea typeface="Montserrat"/>
              <a:cs typeface="Montserrat"/>
              <a:sym typeface="Montserrat"/>
            </a:endParaRPr>
          </a:p>
        </p:txBody>
      </p:sp>
      <p:pic>
        <p:nvPicPr>
          <p:cNvPr id="309" name="Google Shape;309;g25fe5bdee7c_0_50"/>
          <p:cNvPicPr preferRelativeResize="0"/>
          <p:nvPr/>
        </p:nvPicPr>
        <p:blipFill rotWithShape="1">
          <a:blip r:embed="rId4">
            <a:alphaModFix/>
          </a:blip>
          <a:srcRect b="0" l="0" r="0" t="0"/>
          <a:stretch/>
        </p:blipFill>
        <p:spPr>
          <a:xfrm>
            <a:off x="22393900" y="5728025"/>
            <a:ext cx="1990100" cy="1990100"/>
          </a:xfrm>
          <a:prstGeom prst="rect">
            <a:avLst/>
          </a:prstGeom>
          <a:noFill/>
          <a:ln>
            <a:noFill/>
          </a:ln>
        </p:spPr>
      </p:pic>
      <p:sp>
        <p:nvSpPr>
          <p:cNvPr id="310" name="Google Shape;310;g25fe5bdee7c_0_50"/>
          <p:cNvSpPr txBox="1"/>
          <p:nvPr/>
        </p:nvSpPr>
        <p:spPr>
          <a:xfrm>
            <a:off x="1526247" y="3386750"/>
            <a:ext cx="21626100" cy="1727100"/>
          </a:xfrm>
          <a:prstGeom prst="rect">
            <a:avLst/>
          </a:prstGeom>
          <a:noFill/>
          <a:ln>
            <a:noFill/>
          </a:ln>
        </p:spPr>
        <p:txBody>
          <a:bodyPr anchorCtr="0" anchor="t" bIns="0" lIns="0" spcFirstLastPara="1" rIns="0" wrap="square" tIns="0">
            <a:spAutoFit/>
          </a:bodyPr>
          <a:lstStyle/>
          <a:p>
            <a:pPr indent="0" lvl="0" marL="0" marR="0" rtl="0" algn="l">
              <a:lnSpc>
                <a:spcPct val="115000"/>
              </a:lnSpc>
              <a:spcBef>
                <a:spcPts val="3400"/>
              </a:spcBef>
              <a:spcAft>
                <a:spcPts val="0"/>
              </a:spcAft>
              <a:buClr>
                <a:schemeClr val="dk1"/>
              </a:buClr>
              <a:buSzPts val="10800"/>
              <a:buFont typeface="Bebas Neue"/>
              <a:buNone/>
            </a:pPr>
            <a:r>
              <a:rPr lang="de-DE" sz="3400">
                <a:latin typeface="Mulish"/>
                <a:ea typeface="Mulish"/>
                <a:cs typeface="Mulish"/>
                <a:sym typeface="Mulish"/>
              </a:rPr>
              <a:t>SNOMED International has an active program of collaboration with international standards development organizations and professional clinical bodies in order to facilitate the use of SNOMED CT with other international standards.</a:t>
            </a:r>
            <a:endParaRPr b="0" sz="3400" u="none" cap="none" strike="noStrike">
              <a:latin typeface="Mulish"/>
              <a:ea typeface="Mulish"/>
              <a:cs typeface="Mulish"/>
              <a:sym typeface="Mulish"/>
            </a:endParaRPr>
          </a:p>
        </p:txBody>
      </p:sp>
      <p:sp>
        <p:nvSpPr>
          <p:cNvPr id="311" name="Google Shape;311;g25fe5bdee7c_0_50"/>
          <p:cNvSpPr txBox="1"/>
          <p:nvPr/>
        </p:nvSpPr>
        <p:spPr>
          <a:xfrm>
            <a:off x="4704513" y="7951275"/>
            <a:ext cx="2998800" cy="4322100"/>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DICOM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GMDNA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GS1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HL7 International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JIC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IHE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ISO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WHO</a:t>
            </a:r>
            <a:endParaRPr sz="2600">
              <a:solidFill>
                <a:schemeClr val="lt2"/>
              </a:solidFill>
              <a:latin typeface="Montserrat"/>
              <a:ea typeface="Montserrat"/>
              <a:cs typeface="Montserrat"/>
              <a:sym typeface="Montserrat"/>
            </a:endParaRPr>
          </a:p>
        </p:txBody>
      </p:sp>
      <p:sp>
        <p:nvSpPr>
          <p:cNvPr id="312" name="Google Shape;312;g25fe5bdee7c_0_50"/>
          <p:cNvSpPr txBox="1"/>
          <p:nvPr/>
        </p:nvSpPr>
        <p:spPr>
          <a:xfrm>
            <a:off x="8187576" y="7951275"/>
            <a:ext cx="2998800" cy="3762000"/>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CHIA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CHIMA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Digital China Health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Hospital Italiano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University of Eastern Finland</a:t>
            </a:r>
            <a:endParaRPr sz="2600">
              <a:solidFill>
                <a:schemeClr val="lt2"/>
              </a:solidFill>
              <a:latin typeface="Montserrat"/>
              <a:ea typeface="Montserrat"/>
              <a:cs typeface="Montserrat"/>
              <a:sym typeface="Montserrat"/>
            </a:endParaRPr>
          </a:p>
        </p:txBody>
      </p:sp>
      <p:sp>
        <p:nvSpPr>
          <p:cNvPr id="313" name="Google Shape;313;g25fe5bdee7c_0_50"/>
          <p:cNvSpPr txBox="1"/>
          <p:nvPr/>
        </p:nvSpPr>
        <p:spPr>
          <a:xfrm>
            <a:off x="11518239" y="7951275"/>
            <a:ext cx="2998800" cy="3762000"/>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Cerner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Google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IBM Watson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Philips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Roche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Siemens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Healthineers</a:t>
            </a:r>
            <a:endParaRPr sz="2600">
              <a:solidFill>
                <a:schemeClr val="lt2"/>
              </a:solidFill>
              <a:latin typeface="Montserrat"/>
              <a:ea typeface="Montserrat"/>
              <a:cs typeface="Montserrat"/>
              <a:sym typeface="Montserrat"/>
            </a:endParaRPr>
          </a:p>
        </p:txBody>
      </p:sp>
      <p:sp>
        <p:nvSpPr>
          <p:cNvPr id="314" name="Google Shape;314;g25fe5bdee7c_0_50"/>
          <p:cNvSpPr txBox="1"/>
          <p:nvPr/>
        </p:nvSpPr>
        <p:spPr>
          <a:xfrm>
            <a:off x="14848902" y="7951275"/>
            <a:ext cx="2998800" cy="960600"/>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ICH (MedDRA)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GA4GH</a:t>
            </a:r>
            <a:endParaRPr sz="2600">
              <a:solidFill>
                <a:schemeClr val="lt2"/>
              </a:solidFill>
              <a:latin typeface="Montserrat"/>
              <a:ea typeface="Montserrat"/>
              <a:cs typeface="Montserrat"/>
              <a:sym typeface="Montserrat"/>
            </a:endParaRPr>
          </a:p>
        </p:txBody>
      </p:sp>
      <p:sp>
        <p:nvSpPr>
          <p:cNvPr id="315" name="Google Shape;315;g25fe5bdee7c_0_50"/>
          <p:cNvSpPr txBox="1"/>
          <p:nvPr/>
        </p:nvSpPr>
        <p:spPr>
          <a:xfrm>
            <a:off x="18179565" y="7951275"/>
            <a:ext cx="2998800" cy="2641200"/>
          </a:xfrm>
          <a:prstGeom prst="rect">
            <a:avLst/>
          </a:prstGeom>
          <a:noFill/>
          <a:ln>
            <a:noFill/>
          </a:ln>
        </p:spPr>
        <p:txBody>
          <a:bodyPr anchorCtr="0" anchor="t" bIns="0" lIns="0" spcFirstLastPara="1" rIns="0" wrap="square" tIns="0">
            <a:noAutofit/>
          </a:bodyPr>
          <a:lstStyle/>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CDISC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HPO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OBO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OHDSI </a:t>
            </a:r>
            <a:endParaRPr sz="2600">
              <a:solidFill>
                <a:schemeClr val="lt2"/>
              </a:solidFill>
              <a:latin typeface="Montserrat"/>
              <a:ea typeface="Montserrat"/>
              <a:cs typeface="Montserrat"/>
              <a:sym typeface="Montserrat"/>
            </a:endParaRPr>
          </a:p>
          <a:p>
            <a:pPr indent="0" lvl="0" marL="0" marR="0" rtl="0" algn="l">
              <a:lnSpc>
                <a:spcPct val="140000"/>
              </a:lnSpc>
              <a:spcBef>
                <a:spcPts val="0"/>
              </a:spcBef>
              <a:spcAft>
                <a:spcPts val="0"/>
              </a:spcAft>
              <a:buClr>
                <a:schemeClr val="dk1"/>
              </a:buClr>
              <a:buSzPts val="2400"/>
              <a:buFont typeface="Montserrat"/>
              <a:buNone/>
            </a:pPr>
            <a:r>
              <a:rPr lang="de-DE" sz="2600">
                <a:solidFill>
                  <a:schemeClr val="lt2"/>
                </a:solidFill>
                <a:latin typeface="Montserrat"/>
                <a:ea typeface="Montserrat"/>
                <a:cs typeface="Montserrat"/>
                <a:sym typeface="Montserrat"/>
              </a:rPr>
              <a:t>OMIM</a:t>
            </a:r>
            <a:endParaRPr sz="2600">
              <a:solidFill>
                <a:schemeClr val="lt2"/>
              </a:solidFill>
              <a:latin typeface="Montserrat"/>
              <a:ea typeface="Montserrat"/>
              <a:cs typeface="Montserrat"/>
              <a:sym typeface="Montserrat"/>
            </a:endParaRPr>
          </a:p>
        </p:txBody>
      </p:sp>
      <p:sp>
        <p:nvSpPr>
          <p:cNvPr id="316" name="Google Shape;316;g25fe5bdee7c_0_50"/>
          <p:cNvSpPr txBox="1"/>
          <p:nvPr>
            <p:ph idx="4294967295" type="sldNum"/>
          </p:nvPr>
        </p:nvSpPr>
        <p:spPr>
          <a:xfrm>
            <a:off x="22818090" y="12666269"/>
            <a:ext cx="1463100" cy="1050000"/>
          </a:xfrm>
          <a:prstGeom prst="rect">
            <a:avLst/>
          </a:prstGeom>
        </p:spPr>
        <p:txBody>
          <a:bodyPr anchorCtr="0" anchor="t" bIns="223475" lIns="223475" spcFirstLastPara="1" rIns="223475" wrap="square" tIns="223475">
            <a:noAutofit/>
          </a:bodyPr>
          <a:lstStyle/>
          <a:p>
            <a:pPr indent="0" lvl="0" marL="0" rtl="0" algn="r">
              <a:spcBef>
                <a:spcPts val="0"/>
              </a:spcBef>
              <a:spcAft>
                <a:spcPts val="0"/>
              </a:spcAft>
              <a:buNone/>
            </a:pPr>
            <a:fld id="{00000000-1234-1234-1234-123412341234}" type="slidenum">
              <a:rPr lang="de-DE"/>
              <a:t>‹#›</a:t>
            </a:fld>
            <a:endParaRPr/>
          </a:p>
        </p:txBody>
      </p:sp>
      <p:sp>
        <p:nvSpPr>
          <p:cNvPr id="317" name="Google Shape;317;g25fe5bdee7c_0_50"/>
          <p:cNvSpPr txBox="1"/>
          <p:nvPr/>
        </p:nvSpPr>
        <p:spPr>
          <a:xfrm>
            <a:off x="1411194" y="6280100"/>
            <a:ext cx="2727000" cy="960600"/>
          </a:xfrm>
          <a:prstGeom prst="rect">
            <a:avLst/>
          </a:prstGeom>
          <a:noFill/>
          <a:ln>
            <a:noFill/>
          </a:ln>
        </p:spPr>
        <p:txBody>
          <a:bodyPr anchorCtr="0" anchor="t" bIns="0" lIns="0" spcFirstLastPara="1" rIns="0" wrap="square" tIns="0">
            <a:spAutoFit/>
          </a:bodyPr>
          <a:lstStyle/>
          <a:p>
            <a:pPr indent="0" lvl="0" marL="0" marR="0" rtl="0" algn="l">
              <a:lnSpc>
                <a:spcPct val="140000"/>
              </a:lnSpc>
              <a:spcBef>
                <a:spcPts val="0"/>
              </a:spcBef>
              <a:spcAft>
                <a:spcPts val="0"/>
              </a:spcAft>
              <a:buClr>
                <a:schemeClr val="dk1"/>
              </a:buClr>
              <a:buSzPts val="2400"/>
              <a:buFont typeface="Montserrat"/>
              <a:buNone/>
            </a:pPr>
            <a:r>
              <a:rPr b="1" lang="de-DE" sz="2600">
                <a:solidFill>
                  <a:schemeClr val="lt1"/>
                </a:solidFill>
                <a:latin typeface="Montserrat"/>
                <a:ea typeface="Montserrat"/>
                <a:cs typeface="Montserrat"/>
                <a:sym typeface="Montserrat"/>
              </a:rPr>
              <a:t>Professional Clinical Bodies </a:t>
            </a:r>
            <a:endParaRPr sz="2600">
              <a:solidFill>
                <a:schemeClr val="lt1"/>
              </a:solidFill>
              <a:latin typeface="Montserrat"/>
              <a:ea typeface="Montserrat"/>
              <a:cs typeface="Montserrat"/>
              <a:sym typeface="Montserrat"/>
            </a:endParaRPr>
          </a:p>
        </p:txBody>
      </p:sp>
      <p:sp>
        <p:nvSpPr>
          <p:cNvPr id="318" name="Google Shape;318;g25fe5bdee7c_0_50"/>
          <p:cNvSpPr/>
          <p:nvPr/>
        </p:nvSpPr>
        <p:spPr>
          <a:xfrm>
            <a:off x="4652825" y="6048515"/>
            <a:ext cx="2998800" cy="1349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9" name="Google Shape;319;g25fe5bdee7c_0_50"/>
          <p:cNvSpPr txBox="1"/>
          <p:nvPr/>
        </p:nvSpPr>
        <p:spPr>
          <a:xfrm>
            <a:off x="4783422" y="6489272"/>
            <a:ext cx="2727000" cy="400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chemeClr val="dk1"/>
              </a:buClr>
              <a:buSzPts val="2400"/>
              <a:buFont typeface="Montserrat"/>
              <a:buNone/>
            </a:pPr>
            <a:r>
              <a:rPr b="1" lang="de-DE" sz="2600">
                <a:solidFill>
                  <a:schemeClr val="lt1"/>
                </a:solidFill>
                <a:latin typeface="Montserrat"/>
                <a:ea typeface="Montserrat"/>
                <a:cs typeface="Montserrat"/>
                <a:sym typeface="Montserrat"/>
              </a:rPr>
              <a:t>SDOs</a:t>
            </a:r>
            <a:endParaRPr sz="2600">
              <a:solidFill>
                <a:schemeClr val="lt1"/>
              </a:solidFill>
              <a:latin typeface="Montserrat"/>
              <a:ea typeface="Montserrat"/>
              <a:cs typeface="Montserrat"/>
              <a:sym typeface="Montserrat"/>
            </a:endParaRPr>
          </a:p>
        </p:txBody>
      </p:sp>
      <p:sp>
        <p:nvSpPr>
          <p:cNvPr id="320" name="Google Shape;320;g25fe5bdee7c_0_50"/>
          <p:cNvSpPr/>
          <p:nvPr/>
        </p:nvSpPr>
        <p:spPr>
          <a:xfrm>
            <a:off x="8081825" y="6048515"/>
            <a:ext cx="2998800" cy="1349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g25fe5bdee7c_0_50"/>
          <p:cNvSpPr txBox="1"/>
          <p:nvPr/>
        </p:nvSpPr>
        <p:spPr>
          <a:xfrm>
            <a:off x="8212422" y="6489272"/>
            <a:ext cx="2727000" cy="400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chemeClr val="dk1"/>
              </a:buClr>
              <a:buSzPts val="2400"/>
              <a:buFont typeface="Montserrat"/>
              <a:buNone/>
            </a:pPr>
            <a:r>
              <a:rPr b="1" lang="de-DE" sz="2600">
                <a:solidFill>
                  <a:schemeClr val="lt1"/>
                </a:solidFill>
                <a:latin typeface="Montserrat"/>
                <a:ea typeface="Montserrat"/>
                <a:cs typeface="Montserrat"/>
                <a:sym typeface="Montserrat"/>
              </a:rPr>
              <a:t>Education</a:t>
            </a:r>
            <a:endParaRPr sz="2600">
              <a:solidFill>
                <a:schemeClr val="lt1"/>
              </a:solidFill>
              <a:latin typeface="Montserrat"/>
              <a:ea typeface="Montserrat"/>
              <a:cs typeface="Montserrat"/>
              <a:sym typeface="Montserrat"/>
            </a:endParaRPr>
          </a:p>
        </p:txBody>
      </p:sp>
      <p:sp>
        <p:nvSpPr>
          <p:cNvPr id="322" name="Google Shape;322;g25fe5bdee7c_0_50"/>
          <p:cNvSpPr/>
          <p:nvPr/>
        </p:nvSpPr>
        <p:spPr>
          <a:xfrm>
            <a:off x="11434625" y="6048515"/>
            <a:ext cx="2998800" cy="1349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g25fe5bdee7c_0_50"/>
          <p:cNvSpPr txBox="1"/>
          <p:nvPr/>
        </p:nvSpPr>
        <p:spPr>
          <a:xfrm>
            <a:off x="11565222" y="6260672"/>
            <a:ext cx="2727000" cy="9606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chemeClr val="dk1"/>
              </a:buClr>
              <a:buSzPts val="2400"/>
              <a:buFont typeface="Montserrat"/>
              <a:buNone/>
            </a:pPr>
            <a:r>
              <a:rPr b="1" lang="de-DE" sz="2600">
                <a:solidFill>
                  <a:schemeClr val="lt1"/>
                </a:solidFill>
                <a:latin typeface="Montserrat"/>
                <a:ea typeface="Montserrat"/>
                <a:cs typeface="Montserrat"/>
                <a:sym typeface="Montserrat"/>
              </a:rPr>
              <a:t>Vendor &amp; Industry</a:t>
            </a:r>
            <a:endParaRPr sz="2600">
              <a:solidFill>
                <a:schemeClr val="lt1"/>
              </a:solidFill>
              <a:latin typeface="Montserrat"/>
              <a:ea typeface="Montserrat"/>
              <a:cs typeface="Montserrat"/>
              <a:sym typeface="Montserrat"/>
            </a:endParaRPr>
          </a:p>
        </p:txBody>
      </p:sp>
      <p:sp>
        <p:nvSpPr>
          <p:cNvPr id="324" name="Google Shape;324;g25fe5bdee7c_0_50"/>
          <p:cNvSpPr/>
          <p:nvPr/>
        </p:nvSpPr>
        <p:spPr>
          <a:xfrm>
            <a:off x="14787425" y="6048515"/>
            <a:ext cx="2998800" cy="1349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g25fe5bdee7c_0_50"/>
          <p:cNvSpPr txBox="1"/>
          <p:nvPr/>
        </p:nvSpPr>
        <p:spPr>
          <a:xfrm>
            <a:off x="14918022" y="6260672"/>
            <a:ext cx="2727000" cy="9606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chemeClr val="dk1"/>
              </a:buClr>
              <a:buSzPts val="2400"/>
              <a:buFont typeface="Montserrat"/>
              <a:buNone/>
            </a:pPr>
            <a:r>
              <a:rPr b="1" lang="de-DE" sz="2600">
                <a:solidFill>
                  <a:schemeClr val="lt1"/>
                </a:solidFill>
                <a:latin typeface="Montserrat"/>
                <a:ea typeface="Montserrat"/>
                <a:cs typeface="Montserrat"/>
                <a:sym typeface="Montserrat"/>
              </a:rPr>
              <a:t>Professional Clinical Bodies</a:t>
            </a:r>
            <a:endParaRPr sz="2600">
              <a:solidFill>
                <a:schemeClr val="lt1"/>
              </a:solidFill>
              <a:latin typeface="Montserrat"/>
              <a:ea typeface="Montserrat"/>
              <a:cs typeface="Montserrat"/>
              <a:sym typeface="Montserrat"/>
            </a:endParaRPr>
          </a:p>
        </p:txBody>
      </p:sp>
      <p:sp>
        <p:nvSpPr>
          <p:cNvPr id="326" name="Google Shape;326;g25fe5bdee7c_0_50"/>
          <p:cNvSpPr/>
          <p:nvPr/>
        </p:nvSpPr>
        <p:spPr>
          <a:xfrm>
            <a:off x="18140225" y="6048515"/>
            <a:ext cx="2998800" cy="1349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g25fe5bdee7c_0_50"/>
          <p:cNvSpPr txBox="1"/>
          <p:nvPr/>
        </p:nvSpPr>
        <p:spPr>
          <a:xfrm>
            <a:off x="18270822" y="6489272"/>
            <a:ext cx="2727000" cy="4002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Clr>
                <a:schemeClr val="dk1"/>
              </a:buClr>
              <a:buSzPts val="2400"/>
              <a:buFont typeface="Montserrat"/>
              <a:buNone/>
            </a:pPr>
            <a:r>
              <a:rPr b="1" lang="de-DE" sz="2600">
                <a:solidFill>
                  <a:schemeClr val="lt1"/>
                </a:solidFill>
                <a:latin typeface="Montserrat"/>
                <a:ea typeface="Montserrat"/>
                <a:cs typeface="Montserrat"/>
                <a:sym typeface="Montserrat"/>
              </a:rPr>
              <a:t>Research</a:t>
            </a:r>
            <a:endParaRPr sz="2600">
              <a:solidFill>
                <a:schemeClr val="lt1"/>
              </a:solidFill>
              <a:latin typeface="Montserrat"/>
              <a:ea typeface="Montserrat"/>
              <a:cs typeface="Montserrat"/>
              <a:sym typeface="Montserra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g25fd88a433f_0_617"/>
          <p:cNvSpPr/>
          <p:nvPr/>
        </p:nvSpPr>
        <p:spPr>
          <a:xfrm>
            <a:off x="8485737" y="2878507"/>
            <a:ext cx="300900" cy="3352200"/>
          </a:xfrm>
          <a:prstGeom prst="rect">
            <a:avLst/>
          </a:prstGeom>
          <a:solidFill>
            <a:schemeClr val="accent1"/>
          </a:solidFill>
          <a:ln>
            <a:noFill/>
          </a:ln>
        </p:spPr>
        <p:txBody>
          <a:bodyPr anchorCtr="0" anchor="ctr" bIns="91400" lIns="182850" spcFirstLastPara="1" rIns="182850" wrap="square" tIns="91400">
            <a:noAutofit/>
          </a:bodyPr>
          <a:lstStyle/>
          <a:p>
            <a:pPr indent="0" lvl="0" marL="0" marR="0" rtl="0" algn="ctr">
              <a:spcBef>
                <a:spcPts val="0"/>
              </a:spcBef>
              <a:spcAft>
                <a:spcPts val="0"/>
              </a:spcAft>
              <a:buNone/>
            </a:pPr>
            <a:r>
              <a:t/>
            </a:r>
            <a:endParaRPr sz="2800">
              <a:solidFill>
                <a:schemeClr val="lt1"/>
              </a:solidFill>
              <a:latin typeface="Mulish"/>
              <a:ea typeface="Mulish"/>
              <a:cs typeface="Mulish"/>
              <a:sym typeface="Mulish"/>
            </a:endParaRPr>
          </a:p>
        </p:txBody>
      </p:sp>
      <p:sp>
        <p:nvSpPr>
          <p:cNvPr id="334" name="Google Shape;334;g25fd88a433f_0_617"/>
          <p:cNvSpPr/>
          <p:nvPr/>
        </p:nvSpPr>
        <p:spPr>
          <a:xfrm>
            <a:off x="16058747" y="2877408"/>
            <a:ext cx="7726800" cy="5358900"/>
          </a:xfrm>
          <a:prstGeom prst="rect">
            <a:avLst/>
          </a:prstGeom>
          <a:solidFill>
            <a:srgbClr val="E3F4F5"/>
          </a:solidFill>
          <a:ln>
            <a:noFill/>
          </a:ln>
        </p:spPr>
        <p:txBody>
          <a:bodyPr anchorCtr="0" anchor="t" bIns="288000" lIns="720000" spcFirstLastPara="1" rIns="216000" wrap="square" tIns="720000">
            <a:noAutofit/>
          </a:bodyPr>
          <a:lstStyle/>
          <a:p>
            <a:pPr indent="0" lvl="0" marL="0" marR="0" rtl="0" algn="l">
              <a:lnSpc>
                <a:spcPct val="110000"/>
              </a:lnSpc>
              <a:spcBef>
                <a:spcPts val="0"/>
              </a:spcBef>
              <a:spcAft>
                <a:spcPts val="0"/>
              </a:spcAft>
              <a:buNone/>
            </a:pPr>
            <a:r>
              <a:t/>
            </a:r>
            <a:endParaRPr sz="2800">
              <a:solidFill>
                <a:srgbClr val="7F7F7F"/>
              </a:solidFill>
              <a:latin typeface="Mulish"/>
              <a:ea typeface="Mulish"/>
              <a:cs typeface="Mulish"/>
              <a:sym typeface="Mulish"/>
            </a:endParaRPr>
          </a:p>
        </p:txBody>
      </p:sp>
      <p:sp>
        <p:nvSpPr>
          <p:cNvPr id="335" name="Google Shape;335;g25fd88a433f_0_617"/>
          <p:cNvSpPr/>
          <p:nvPr/>
        </p:nvSpPr>
        <p:spPr>
          <a:xfrm>
            <a:off x="653450" y="8241718"/>
            <a:ext cx="7677900" cy="4962300"/>
          </a:xfrm>
          <a:prstGeom prst="rect">
            <a:avLst/>
          </a:prstGeom>
          <a:solidFill>
            <a:srgbClr val="EDEAF3"/>
          </a:solidFill>
          <a:ln>
            <a:noFill/>
          </a:ln>
        </p:spPr>
        <p:txBody>
          <a:bodyPr anchorCtr="0" anchor="ctr" bIns="0" lIns="720000" spcFirstLastPara="1" rIns="432000" wrap="square" tIns="720000">
            <a:noAutofit/>
          </a:bodyPr>
          <a:lstStyle/>
          <a:p>
            <a:pPr indent="0" lvl="0" marL="0" marR="0" rtl="0" algn="l">
              <a:lnSpc>
                <a:spcPct val="110000"/>
              </a:lnSpc>
              <a:spcBef>
                <a:spcPts val="0"/>
              </a:spcBef>
              <a:spcAft>
                <a:spcPts val="0"/>
              </a:spcAft>
              <a:buNone/>
            </a:pPr>
            <a:r>
              <a:t/>
            </a:r>
            <a:endParaRPr b="1" sz="2800">
              <a:solidFill>
                <a:srgbClr val="7F7F7F"/>
              </a:solidFill>
              <a:latin typeface="Mulish"/>
              <a:ea typeface="Mulish"/>
              <a:cs typeface="Mulish"/>
              <a:sym typeface="Mulish"/>
            </a:endParaRPr>
          </a:p>
        </p:txBody>
      </p:sp>
      <p:sp>
        <p:nvSpPr>
          <p:cNvPr id="336" name="Google Shape;336;g25fd88a433f_0_617"/>
          <p:cNvSpPr txBox="1"/>
          <p:nvPr/>
        </p:nvSpPr>
        <p:spPr>
          <a:xfrm>
            <a:off x="8809701" y="6908587"/>
            <a:ext cx="6770700" cy="1905000"/>
          </a:xfrm>
          <a:prstGeom prst="rect">
            <a:avLst/>
          </a:prstGeom>
          <a:noFill/>
          <a:ln>
            <a:noFill/>
          </a:ln>
        </p:spPr>
        <p:txBody>
          <a:bodyPr anchorCtr="0" anchor="ctr" bIns="0" lIns="0" spcFirstLastPara="1" rIns="0" wrap="square" tIns="0">
            <a:spAutoFit/>
          </a:bodyPr>
          <a:lstStyle/>
          <a:p>
            <a:pPr indent="0" lvl="0" marL="0" marR="0" rtl="0" algn="ctr">
              <a:lnSpc>
                <a:spcPct val="114000"/>
              </a:lnSpc>
              <a:spcBef>
                <a:spcPts val="2400"/>
              </a:spcBef>
              <a:spcAft>
                <a:spcPts val="0"/>
              </a:spcAft>
              <a:buNone/>
            </a:pPr>
            <a:r>
              <a:rPr b="1" lang="de-DE" sz="2800">
                <a:latin typeface="Mulish"/>
                <a:ea typeface="Mulish"/>
                <a:cs typeface="Mulish"/>
                <a:sym typeface="Mulish"/>
              </a:rPr>
              <a:t>SNOMED CT–embedded Clinical Information Systems, Health Data &amp; Analytics Platforms and/or Interoperability Solutions</a:t>
            </a:r>
            <a:endParaRPr b="1" sz="2800">
              <a:latin typeface="Mulish"/>
              <a:ea typeface="Mulish"/>
              <a:cs typeface="Mulish"/>
              <a:sym typeface="Mulish"/>
            </a:endParaRPr>
          </a:p>
        </p:txBody>
      </p:sp>
      <p:sp>
        <p:nvSpPr>
          <p:cNvPr id="337" name="Google Shape;337;g25fd88a433f_0_617"/>
          <p:cNvSpPr/>
          <p:nvPr/>
        </p:nvSpPr>
        <p:spPr>
          <a:xfrm>
            <a:off x="8648971" y="2876935"/>
            <a:ext cx="7406100" cy="3352200"/>
          </a:xfrm>
          <a:prstGeom prst="rect">
            <a:avLst/>
          </a:prstGeom>
          <a:solidFill>
            <a:srgbClr val="E9EEF1"/>
          </a:solidFill>
          <a:ln>
            <a:noFill/>
          </a:ln>
        </p:spPr>
        <p:txBody>
          <a:bodyPr anchorCtr="0" anchor="ctr" bIns="0" lIns="720000" spcFirstLastPara="1" rIns="720000" wrap="square" tIns="720000">
            <a:noAutofit/>
          </a:bodyPr>
          <a:lstStyle/>
          <a:p>
            <a:pPr indent="0" lvl="0" marL="0" marR="0" rtl="0" algn="l">
              <a:lnSpc>
                <a:spcPct val="110000"/>
              </a:lnSpc>
              <a:spcBef>
                <a:spcPts val="0"/>
              </a:spcBef>
              <a:spcAft>
                <a:spcPts val="0"/>
              </a:spcAft>
              <a:buNone/>
            </a:pPr>
            <a:r>
              <a:t/>
            </a:r>
            <a:endParaRPr sz="2800">
              <a:solidFill>
                <a:srgbClr val="7F7F7F"/>
              </a:solidFill>
              <a:latin typeface="Mulish"/>
              <a:ea typeface="Mulish"/>
              <a:cs typeface="Mulish"/>
              <a:sym typeface="Mulish"/>
            </a:endParaRPr>
          </a:p>
        </p:txBody>
      </p:sp>
      <p:sp>
        <p:nvSpPr>
          <p:cNvPr id="338" name="Google Shape;338;g25fd88a433f_0_617"/>
          <p:cNvSpPr/>
          <p:nvPr/>
        </p:nvSpPr>
        <p:spPr>
          <a:xfrm>
            <a:off x="16055216" y="8242572"/>
            <a:ext cx="7726800" cy="4954800"/>
          </a:xfrm>
          <a:prstGeom prst="rect">
            <a:avLst/>
          </a:prstGeom>
          <a:solidFill>
            <a:srgbClr val="EAF6F1"/>
          </a:solidFill>
          <a:ln>
            <a:noFill/>
          </a:ln>
        </p:spPr>
        <p:txBody>
          <a:bodyPr anchorCtr="0" anchor="t" bIns="288000" lIns="720000" spcFirstLastPara="1" rIns="432000" wrap="square" tIns="720000">
            <a:noAutofit/>
          </a:bodyPr>
          <a:lstStyle/>
          <a:p>
            <a:pPr indent="0" lvl="0" marL="0" marR="0" rtl="0" algn="l">
              <a:lnSpc>
                <a:spcPct val="110000"/>
              </a:lnSpc>
              <a:spcBef>
                <a:spcPts val="0"/>
              </a:spcBef>
              <a:spcAft>
                <a:spcPts val="0"/>
              </a:spcAft>
              <a:buNone/>
            </a:pPr>
            <a:r>
              <a:t/>
            </a:r>
            <a:endParaRPr sz="2800">
              <a:solidFill>
                <a:srgbClr val="7F7F7F"/>
              </a:solidFill>
              <a:latin typeface="Mulish"/>
              <a:ea typeface="Mulish"/>
              <a:cs typeface="Mulish"/>
              <a:sym typeface="Mulish"/>
            </a:endParaRPr>
          </a:p>
        </p:txBody>
      </p:sp>
      <p:sp>
        <p:nvSpPr>
          <p:cNvPr id="339" name="Google Shape;339;g25fd88a433f_0_617"/>
          <p:cNvSpPr/>
          <p:nvPr/>
        </p:nvSpPr>
        <p:spPr>
          <a:xfrm>
            <a:off x="8327467" y="9493043"/>
            <a:ext cx="7726800" cy="3706800"/>
          </a:xfrm>
          <a:prstGeom prst="rect">
            <a:avLst/>
          </a:prstGeom>
          <a:solidFill>
            <a:srgbClr val="FADEE2"/>
          </a:solidFill>
          <a:ln>
            <a:noFill/>
          </a:ln>
        </p:spPr>
        <p:txBody>
          <a:bodyPr anchorCtr="0" anchor="ctr" bIns="0" lIns="720000" spcFirstLastPara="1" rIns="288000" wrap="square" tIns="720000">
            <a:noAutofit/>
          </a:bodyPr>
          <a:lstStyle/>
          <a:p>
            <a:pPr indent="0" lvl="0" marL="0" marR="0" rtl="0" algn="l">
              <a:lnSpc>
                <a:spcPct val="110000"/>
              </a:lnSpc>
              <a:spcBef>
                <a:spcPts val="0"/>
              </a:spcBef>
              <a:spcAft>
                <a:spcPts val="0"/>
              </a:spcAft>
              <a:buNone/>
            </a:pPr>
            <a:r>
              <a:t/>
            </a:r>
            <a:endParaRPr sz="2800">
              <a:solidFill>
                <a:srgbClr val="7F7F7F"/>
              </a:solidFill>
              <a:latin typeface="Mulish"/>
              <a:ea typeface="Mulish"/>
              <a:cs typeface="Mulish"/>
              <a:sym typeface="Mulish"/>
            </a:endParaRPr>
          </a:p>
        </p:txBody>
      </p:sp>
      <p:sp>
        <p:nvSpPr>
          <p:cNvPr id="340" name="Google Shape;340;g25fd88a433f_0_617"/>
          <p:cNvSpPr/>
          <p:nvPr/>
        </p:nvSpPr>
        <p:spPr>
          <a:xfrm>
            <a:off x="653450" y="2875326"/>
            <a:ext cx="7677900" cy="5363100"/>
          </a:xfrm>
          <a:prstGeom prst="rect">
            <a:avLst/>
          </a:prstGeom>
          <a:solidFill>
            <a:srgbClr val="FEEDDA"/>
          </a:solidFill>
          <a:ln>
            <a:noFill/>
          </a:ln>
        </p:spPr>
        <p:txBody>
          <a:bodyPr anchorCtr="0" anchor="ctr" bIns="0" lIns="720000" spcFirstLastPara="1" rIns="432000" wrap="square" tIns="720000">
            <a:noAutofit/>
          </a:bodyPr>
          <a:lstStyle/>
          <a:p>
            <a:pPr indent="0" lvl="0" marL="0" marR="0" rtl="0" algn="l">
              <a:lnSpc>
                <a:spcPct val="110000"/>
              </a:lnSpc>
              <a:spcBef>
                <a:spcPts val="0"/>
              </a:spcBef>
              <a:spcAft>
                <a:spcPts val="0"/>
              </a:spcAft>
              <a:buNone/>
            </a:pPr>
            <a:r>
              <a:t/>
            </a:r>
            <a:endParaRPr b="1" sz="2800">
              <a:solidFill>
                <a:schemeClr val="dk1"/>
              </a:solidFill>
              <a:latin typeface="Mulish"/>
              <a:ea typeface="Mulish"/>
              <a:cs typeface="Mulish"/>
              <a:sym typeface="Mulish"/>
            </a:endParaRPr>
          </a:p>
        </p:txBody>
      </p:sp>
      <p:sp>
        <p:nvSpPr>
          <p:cNvPr id="341" name="Google Shape;341;g25fd88a433f_0_617"/>
          <p:cNvSpPr/>
          <p:nvPr/>
        </p:nvSpPr>
        <p:spPr>
          <a:xfrm>
            <a:off x="14603405" y="5063770"/>
            <a:ext cx="947950" cy="888490"/>
          </a:xfrm>
          <a:custGeom>
            <a:rect b="b" l="l" r="r" t="t"/>
            <a:pathLst>
              <a:path extrusionOk="0" h="400" w="497">
                <a:moveTo>
                  <a:pt x="416" y="71"/>
                </a:moveTo>
                <a:lnTo>
                  <a:pt x="416" y="71"/>
                </a:lnTo>
                <a:cubicBezTo>
                  <a:pt x="416" y="53"/>
                  <a:pt x="398" y="53"/>
                  <a:pt x="398" y="53"/>
                </a:cubicBezTo>
                <a:cubicBezTo>
                  <a:pt x="97" y="53"/>
                  <a:pt x="97" y="53"/>
                  <a:pt x="97" y="53"/>
                </a:cubicBezTo>
                <a:cubicBezTo>
                  <a:pt x="97" y="53"/>
                  <a:pt x="71" y="53"/>
                  <a:pt x="71" y="71"/>
                </a:cubicBezTo>
                <a:cubicBezTo>
                  <a:pt x="71" y="98"/>
                  <a:pt x="71" y="98"/>
                  <a:pt x="71" y="98"/>
                </a:cubicBezTo>
                <a:cubicBezTo>
                  <a:pt x="416" y="98"/>
                  <a:pt x="416" y="98"/>
                  <a:pt x="416" y="98"/>
                </a:cubicBezTo>
                <a:lnTo>
                  <a:pt x="416" y="71"/>
                </a:lnTo>
                <a:close/>
                <a:moveTo>
                  <a:pt x="345" y="0"/>
                </a:moveTo>
                <a:lnTo>
                  <a:pt x="345" y="0"/>
                </a:lnTo>
                <a:cubicBezTo>
                  <a:pt x="150" y="0"/>
                  <a:pt x="150" y="0"/>
                  <a:pt x="150" y="0"/>
                </a:cubicBezTo>
                <a:cubicBezTo>
                  <a:pt x="150" y="0"/>
                  <a:pt x="124" y="0"/>
                  <a:pt x="124" y="27"/>
                </a:cubicBezTo>
                <a:cubicBezTo>
                  <a:pt x="372" y="27"/>
                  <a:pt x="372" y="27"/>
                  <a:pt x="372" y="27"/>
                </a:cubicBezTo>
                <a:cubicBezTo>
                  <a:pt x="372" y="0"/>
                  <a:pt x="345" y="0"/>
                  <a:pt x="345" y="0"/>
                </a:cubicBezTo>
                <a:close/>
                <a:moveTo>
                  <a:pt x="469" y="98"/>
                </a:moveTo>
                <a:lnTo>
                  <a:pt x="469" y="98"/>
                </a:lnTo>
                <a:cubicBezTo>
                  <a:pt x="451" y="80"/>
                  <a:pt x="451" y="80"/>
                  <a:pt x="451" y="80"/>
                </a:cubicBezTo>
                <a:cubicBezTo>
                  <a:pt x="451" y="124"/>
                  <a:pt x="451" y="124"/>
                  <a:pt x="451" y="124"/>
                </a:cubicBezTo>
                <a:cubicBezTo>
                  <a:pt x="44" y="124"/>
                  <a:pt x="44" y="124"/>
                  <a:pt x="44" y="124"/>
                </a:cubicBezTo>
                <a:cubicBezTo>
                  <a:pt x="44" y="80"/>
                  <a:pt x="44" y="80"/>
                  <a:pt x="44" y="80"/>
                </a:cubicBezTo>
                <a:cubicBezTo>
                  <a:pt x="44" y="80"/>
                  <a:pt x="44" y="80"/>
                  <a:pt x="26" y="98"/>
                </a:cubicBezTo>
                <a:cubicBezTo>
                  <a:pt x="8" y="115"/>
                  <a:pt x="0" y="115"/>
                  <a:pt x="8" y="151"/>
                </a:cubicBezTo>
                <a:cubicBezTo>
                  <a:pt x="8" y="177"/>
                  <a:pt x="44" y="346"/>
                  <a:pt x="44" y="372"/>
                </a:cubicBezTo>
                <a:cubicBezTo>
                  <a:pt x="53" y="399"/>
                  <a:pt x="71" y="399"/>
                  <a:pt x="71" y="399"/>
                </a:cubicBezTo>
                <a:cubicBezTo>
                  <a:pt x="416" y="399"/>
                  <a:pt x="416" y="399"/>
                  <a:pt x="416" y="399"/>
                </a:cubicBezTo>
                <a:cubicBezTo>
                  <a:pt x="416" y="399"/>
                  <a:pt x="443" y="399"/>
                  <a:pt x="451" y="372"/>
                </a:cubicBezTo>
                <a:cubicBezTo>
                  <a:pt x="451" y="346"/>
                  <a:pt x="487" y="177"/>
                  <a:pt x="487" y="151"/>
                </a:cubicBezTo>
                <a:cubicBezTo>
                  <a:pt x="496" y="115"/>
                  <a:pt x="487" y="115"/>
                  <a:pt x="469" y="98"/>
                </a:cubicBezTo>
                <a:close/>
                <a:moveTo>
                  <a:pt x="345" y="230"/>
                </a:moveTo>
                <a:lnTo>
                  <a:pt x="345" y="230"/>
                </a:lnTo>
                <a:cubicBezTo>
                  <a:pt x="345" y="230"/>
                  <a:pt x="345" y="257"/>
                  <a:pt x="319" y="257"/>
                </a:cubicBezTo>
                <a:cubicBezTo>
                  <a:pt x="177" y="257"/>
                  <a:pt x="177" y="257"/>
                  <a:pt x="177" y="257"/>
                </a:cubicBezTo>
                <a:cubicBezTo>
                  <a:pt x="150" y="257"/>
                  <a:pt x="150" y="230"/>
                  <a:pt x="150" y="230"/>
                </a:cubicBezTo>
                <a:cubicBezTo>
                  <a:pt x="150" y="186"/>
                  <a:pt x="150" y="186"/>
                  <a:pt x="150" y="186"/>
                </a:cubicBezTo>
                <a:cubicBezTo>
                  <a:pt x="186" y="186"/>
                  <a:pt x="186" y="186"/>
                  <a:pt x="186" y="186"/>
                </a:cubicBezTo>
                <a:cubicBezTo>
                  <a:pt x="186" y="221"/>
                  <a:pt x="186" y="221"/>
                  <a:pt x="186" y="221"/>
                </a:cubicBezTo>
                <a:cubicBezTo>
                  <a:pt x="309" y="221"/>
                  <a:pt x="309" y="221"/>
                  <a:pt x="309" y="221"/>
                </a:cubicBezTo>
                <a:cubicBezTo>
                  <a:pt x="309" y="186"/>
                  <a:pt x="309" y="186"/>
                  <a:pt x="309" y="186"/>
                </a:cubicBezTo>
                <a:cubicBezTo>
                  <a:pt x="345" y="186"/>
                  <a:pt x="345" y="186"/>
                  <a:pt x="345" y="186"/>
                </a:cubicBezTo>
                <a:lnTo>
                  <a:pt x="345" y="230"/>
                </a:lnTo>
                <a:close/>
              </a:path>
            </a:pathLst>
          </a:custGeom>
          <a:solidFill>
            <a:schemeClr val="accent1"/>
          </a:solidFill>
          <a:ln>
            <a:noFill/>
          </a:ln>
        </p:spPr>
        <p:txBody>
          <a:bodyPr anchorCtr="0" anchor="ctr" bIns="34250" lIns="68550" spcFirstLastPara="1" rIns="68550" wrap="square" tIns="3425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grpSp>
        <p:nvGrpSpPr>
          <p:cNvPr id="342" name="Google Shape;342;g25fd88a433f_0_617"/>
          <p:cNvGrpSpPr/>
          <p:nvPr/>
        </p:nvGrpSpPr>
        <p:grpSpPr>
          <a:xfrm>
            <a:off x="22133703" y="6487729"/>
            <a:ext cx="1140824" cy="1357774"/>
            <a:chOff x="1497013" y="3013075"/>
            <a:chExt cx="295275" cy="292101"/>
          </a:xfrm>
        </p:grpSpPr>
        <p:sp>
          <p:nvSpPr>
            <p:cNvPr id="343" name="Google Shape;343;g25fd88a433f_0_617"/>
            <p:cNvSpPr/>
            <p:nvPr/>
          </p:nvSpPr>
          <p:spPr>
            <a:xfrm>
              <a:off x="1497013" y="3106738"/>
              <a:ext cx="295275" cy="198438"/>
            </a:xfrm>
            <a:custGeom>
              <a:rect b="b" l="l" r="r" t="t"/>
              <a:pathLst>
                <a:path extrusionOk="0" h="125" w="186">
                  <a:moveTo>
                    <a:pt x="151" y="0"/>
                  </a:moveTo>
                  <a:lnTo>
                    <a:pt x="151" y="11"/>
                  </a:lnTo>
                  <a:lnTo>
                    <a:pt x="174" y="11"/>
                  </a:lnTo>
                  <a:lnTo>
                    <a:pt x="174" y="114"/>
                  </a:lnTo>
                  <a:lnTo>
                    <a:pt x="116" y="114"/>
                  </a:lnTo>
                  <a:lnTo>
                    <a:pt x="116" y="79"/>
                  </a:lnTo>
                  <a:lnTo>
                    <a:pt x="70" y="79"/>
                  </a:lnTo>
                  <a:lnTo>
                    <a:pt x="70" y="114"/>
                  </a:lnTo>
                  <a:lnTo>
                    <a:pt x="13" y="114"/>
                  </a:lnTo>
                  <a:lnTo>
                    <a:pt x="13" y="11"/>
                  </a:lnTo>
                  <a:lnTo>
                    <a:pt x="35" y="11"/>
                  </a:lnTo>
                  <a:lnTo>
                    <a:pt x="35" y="0"/>
                  </a:lnTo>
                  <a:lnTo>
                    <a:pt x="0" y="0"/>
                  </a:lnTo>
                  <a:lnTo>
                    <a:pt x="0" y="125"/>
                  </a:lnTo>
                  <a:lnTo>
                    <a:pt x="186" y="125"/>
                  </a:lnTo>
                  <a:lnTo>
                    <a:pt x="186" y="0"/>
                  </a:lnTo>
                  <a:lnTo>
                    <a:pt x="151" y="0"/>
                  </a:lnTo>
                  <a:close/>
                </a:path>
              </a:pathLst>
            </a:custGeom>
            <a:solidFill>
              <a:schemeClr val="accent2"/>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sp>
          <p:nvSpPr>
            <p:cNvPr id="344" name="Google Shape;344;g25fd88a433f_0_617"/>
            <p:cNvSpPr/>
            <p:nvPr/>
          </p:nvSpPr>
          <p:spPr>
            <a:xfrm>
              <a:off x="1571626" y="3013075"/>
              <a:ext cx="147638" cy="128588"/>
            </a:xfrm>
            <a:custGeom>
              <a:rect b="b" l="l" r="r" t="t"/>
              <a:pathLst>
                <a:path extrusionOk="0" h="81" w="93">
                  <a:moveTo>
                    <a:pt x="0" y="70"/>
                  </a:moveTo>
                  <a:lnTo>
                    <a:pt x="0" y="81"/>
                  </a:lnTo>
                  <a:lnTo>
                    <a:pt x="93" y="81"/>
                  </a:lnTo>
                  <a:lnTo>
                    <a:pt x="93" y="70"/>
                  </a:lnTo>
                  <a:lnTo>
                    <a:pt x="93" y="46"/>
                  </a:lnTo>
                  <a:lnTo>
                    <a:pt x="93" y="0"/>
                  </a:lnTo>
                  <a:lnTo>
                    <a:pt x="0" y="0"/>
                  </a:lnTo>
                  <a:lnTo>
                    <a:pt x="0" y="46"/>
                  </a:lnTo>
                  <a:lnTo>
                    <a:pt x="0" y="70"/>
                  </a:lnTo>
                  <a:close/>
                  <a:moveTo>
                    <a:pt x="34" y="13"/>
                  </a:moveTo>
                  <a:lnTo>
                    <a:pt x="34" y="35"/>
                  </a:lnTo>
                  <a:lnTo>
                    <a:pt x="58" y="35"/>
                  </a:lnTo>
                  <a:lnTo>
                    <a:pt x="58" y="13"/>
                  </a:lnTo>
                  <a:lnTo>
                    <a:pt x="69" y="13"/>
                  </a:lnTo>
                  <a:lnTo>
                    <a:pt x="69" y="70"/>
                  </a:lnTo>
                  <a:lnTo>
                    <a:pt x="58" y="70"/>
                  </a:lnTo>
                  <a:lnTo>
                    <a:pt x="58" y="46"/>
                  </a:lnTo>
                  <a:lnTo>
                    <a:pt x="34" y="46"/>
                  </a:lnTo>
                  <a:lnTo>
                    <a:pt x="34" y="70"/>
                  </a:lnTo>
                  <a:lnTo>
                    <a:pt x="23" y="70"/>
                  </a:lnTo>
                  <a:lnTo>
                    <a:pt x="23" y="13"/>
                  </a:lnTo>
                  <a:lnTo>
                    <a:pt x="34" y="13"/>
                  </a:lnTo>
                  <a:close/>
                </a:path>
              </a:pathLst>
            </a:custGeom>
            <a:solidFill>
              <a:schemeClr val="accent2"/>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sp>
          <p:nvSpPr>
            <p:cNvPr id="345" name="Google Shape;345;g25fd88a433f_0_617"/>
            <p:cNvSpPr/>
            <p:nvPr/>
          </p:nvSpPr>
          <p:spPr>
            <a:xfrm>
              <a:off x="1535113" y="3179763"/>
              <a:ext cx="55500" cy="34800"/>
            </a:xfrm>
            <a:prstGeom prst="rect">
              <a:avLst/>
            </a:prstGeom>
            <a:solidFill>
              <a:schemeClr val="accent2"/>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sp>
          <p:nvSpPr>
            <p:cNvPr id="346" name="Google Shape;346;g25fd88a433f_0_617"/>
            <p:cNvSpPr/>
            <p:nvPr/>
          </p:nvSpPr>
          <p:spPr>
            <a:xfrm>
              <a:off x="1535113" y="3232150"/>
              <a:ext cx="55500" cy="38100"/>
            </a:xfrm>
            <a:prstGeom prst="rect">
              <a:avLst/>
            </a:prstGeom>
            <a:solidFill>
              <a:schemeClr val="accent2"/>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sp>
          <p:nvSpPr>
            <p:cNvPr id="347" name="Google Shape;347;g25fd88a433f_0_617"/>
            <p:cNvSpPr/>
            <p:nvPr/>
          </p:nvSpPr>
          <p:spPr>
            <a:xfrm>
              <a:off x="1700213" y="3179763"/>
              <a:ext cx="54000" cy="34800"/>
            </a:xfrm>
            <a:prstGeom prst="rect">
              <a:avLst/>
            </a:prstGeom>
            <a:solidFill>
              <a:schemeClr val="accent2"/>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sp>
          <p:nvSpPr>
            <p:cNvPr id="348" name="Google Shape;348;g25fd88a433f_0_617"/>
            <p:cNvSpPr/>
            <p:nvPr/>
          </p:nvSpPr>
          <p:spPr>
            <a:xfrm>
              <a:off x="1700213" y="3232150"/>
              <a:ext cx="54000" cy="38100"/>
            </a:xfrm>
            <a:prstGeom prst="rect">
              <a:avLst/>
            </a:prstGeom>
            <a:solidFill>
              <a:schemeClr val="accent2"/>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sp>
          <p:nvSpPr>
            <p:cNvPr id="349" name="Google Shape;349;g25fd88a433f_0_617"/>
            <p:cNvSpPr/>
            <p:nvPr/>
          </p:nvSpPr>
          <p:spPr>
            <a:xfrm>
              <a:off x="1608138" y="3179763"/>
              <a:ext cx="72900" cy="34800"/>
            </a:xfrm>
            <a:prstGeom prst="rect">
              <a:avLst/>
            </a:prstGeom>
            <a:solidFill>
              <a:schemeClr val="accent2"/>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grpSp>
      <p:sp>
        <p:nvSpPr>
          <p:cNvPr id="350" name="Google Shape;350;g25fd88a433f_0_617"/>
          <p:cNvSpPr/>
          <p:nvPr/>
        </p:nvSpPr>
        <p:spPr>
          <a:xfrm>
            <a:off x="17399356" y="4188568"/>
            <a:ext cx="5875200" cy="3232500"/>
          </a:xfrm>
          <a:prstGeom prst="rect">
            <a:avLst/>
          </a:prstGeom>
          <a:noFill/>
          <a:ln>
            <a:noFill/>
          </a:ln>
        </p:spPr>
        <p:txBody>
          <a:bodyPr anchorCtr="0" anchor="t" bIns="91400" lIns="182850" spcFirstLastPara="1" rIns="182850" wrap="square" tIns="91400">
            <a:noAutofit/>
          </a:bodyPr>
          <a:lstStyle/>
          <a:p>
            <a:pPr indent="0" lvl="0" marL="0" marR="0" rtl="0" algn="l">
              <a:lnSpc>
                <a:spcPct val="110000"/>
              </a:lnSpc>
              <a:spcBef>
                <a:spcPts val="0"/>
              </a:spcBef>
              <a:spcAft>
                <a:spcPts val="0"/>
              </a:spcAft>
              <a:buNone/>
            </a:pPr>
            <a:r>
              <a:rPr b="1" lang="de-DE" sz="2800">
                <a:solidFill>
                  <a:schemeClr val="accent2"/>
                </a:solidFill>
                <a:latin typeface="Mulish"/>
                <a:ea typeface="Mulish"/>
                <a:cs typeface="Mulish"/>
                <a:sym typeface="Mulish"/>
              </a:rPr>
              <a:t>Clinical Information Sharing</a:t>
            </a:r>
            <a:endParaRPr b="1" sz="2800">
              <a:solidFill>
                <a:srgbClr val="7F7F7F"/>
              </a:solidFill>
              <a:latin typeface="Mulish"/>
              <a:ea typeface="Mulish"/>
              <a:cs typeface="Mulish"/>
              <a:sym typeface="Mulish"/>
            </a:endParaRPr>
          </a:p>
          <a:p>
            <a:pPr indent="0" lvl="0" marL="0" marR="0" rtl="0" algn="l">
              <a:lnSpc>
                <a:spcPct val="110000"/>
              </a:lnSpc>
              <a:spcBef>
                <a:spcPts val="0"/>
              </a:spcBef>
              <a:spcAft>
                <a:spcPts val="0"/>
              </a:spcAft>
              <a:buNone/>
            </a:pPr>
            <a:r>
              <a:rPr lang="de-DE" sz="2800">
                <a:solidFill>
                  <a:srgbClr val="272B2F"/>
                </a:solidFill>
                <a:latin typeface="Mulish"/>
                <a:ea typeface="Mulish"/>
                <a:cs typeface="Mulish"/>
                <a:sym typeface="Mulish"/>
              </a:rPr>
              <a:t>The </a:t>
            </a:r>
            <a:r>
              <a:rPr b="1" lang="de-DE" sz="2800">
                <a:solidFill>
                  <a:srgbClr val="272B2F"/>
                </a:solidFill>
                <a:latin typeface="Mulish"/>
                <a:ea typeface="Mulish"/>
                <a:cs typeface="Mulish"/>
                <a:sym typeface="Mulish"/>
              </a:rPr>
              <a:t>electronic exchange </a:t>
            </a:r>
            <a:r>
              <a:rPr b="1" lang="de-DE" sz="2800">
                <a:solidFill>
                  <a:srgbClr val="272B2F"/>
                </a:solidFill>
                <a:latin typeface="Mulish"/>
                <a:ea typeface="Mulish"/>
                <a:cs typeface="Mulish"/>
                <a:sym typeface="Mulish"/>
                <a:extLst>
                  <a:ext uri="http://customooxmlschemas.google.com/">
                    <go:slidesCustomData xmlns:go="http://customooxmlschemas.google.com/" textRoundtripDataId="2"/>
                  </a:ext>
                </a:extLst>
              </a:rPr>
              <a:t>of</a:t>
            </a:r>
            <a:r>
              <a:rPr b="1" lang="de-DE" sz="2800">
                <a:solidFill>
                  <a:srgbClr val="272B2F"/>
                </a:solidFill>
                <a:latin typeface="Mulish"/>
                <a:ea typeface="Mulish"/>
                <a:cs typeface="Mulish"/>
                <a:sym typeface="Mulish"/>
              </a:rPr>
              <a:t> clinical data </a:t>
            </a:r>
            <a:r>
              <a:rPr lang="de-DE" sz="2800">
                <a:solidFill>
                  <a:srgbClr val="272B2F"/>
                </a:solidFill>
                <a:latin typeface="Mulish"/>
                <a:ea typeface="Mulish"/>
                <a:cs typeface="Mulish"/>
                <a:sym typeface="Mulish"/>
              </a:rPr>
              <a:t>and documents among Care Providers along the continuum of care, often </a:t>
            </a:r>
            <a:endParaRPr sz="2800">
              <a:solidFill>
                <a:srgbClr val="272B2F"/>
              </a:solidFill>
              <a:latin typeface="Mulish"/>
              <a:ea typeface="Mulish"/>
              <a:cs typeface="Mulish"/>
              <a:sym typeface="Mulish"/>
            </a:endParaRPr>
          </a:p>
          <a:p>
            <a:pPr indent="0" lvl="0" marL="0" marR="0" rtl="0" algn="l">
              <a:lnSpc>
                <a:spcPct val="110000"/>
              </a:lnSpc>
              <a:spcBef>
                <a:spcPts val="0"/>
              </a:spcBef>
              <a:spcAft>
                <a:spcPts val="0"/>
              </a:spcAft>
              <a:buNone/>
            </a:pPr>
            <a:r>
              <a:rPr lang="de-DE" sz="2800">
                <a:solidFill>
                  <a:srgbClr val="272B2F"/>
                </a:solidFill>
                <a:latin typeface="Mulish"/>
                <a:ea typeface="Mulish"/>
                <a:cs typeface="Mulish"/>
                <a:sym typeface="Mulish"/>
              </a:rPr>
              <a:t>using interoperability</a:t>
            </a:r>
            <a:endParaRPr sz="2800">
              <a:solidFill>
                <a:srgbClr val="272B2F"/>
              </a:solidFill>
              <a:latin typeface="Mulish"/>
              <a:ea typeface="Mulish"/>
              <a:cs typeface="Mulish"/>
              <a:sym typeface="Mulish"/>
            </a:endParaRPr>
          </a:p>
          <a:p>
            <a:pPr indent="0" lvl="0" marL="0" marR="0" rtl="0" algn="l">
              <a:lnSpc>
                <a:spcPct val="110000"/>
              </a:lnSpc>
              <a:spcBef>
                <a:spcPts val="0"/>
              </a:spcBef>
              <a:spcAft>
                <a:spcPts val="0"/>
              </a:spcAft>
              <a:buNone/>
            </a:pPr>
            <a:r>
              <a:rPr lang="de-DE" sz="2800">
                <a:solidFill>
                  <a:srgbClr val="272B2F"/>
                </a:solidFill>
                <a:latin typeface="Mulish"/>
                <a:ea typeface="Mulish"/>
                <a:cs typeface="Mulish"/>
                <a:sym typeface="Mulish"/>
              </a:rPr>
              <a:t> solutions.</a:t>
            </a:r>
            <a:endParaRPr sz="2800">
              <a:solidFill>
                <a:srgbClr val="272B2F"/>
              </a:solidFill>
              <a:latin typeface="Mulish"/>
              <a:ea typeface="Mulish"/>
              <a:cs typeface="Mulish"/>
              <a:sym typeface="Mulish"/>
            </a:endParaRPr>
          </a:p>
        </p:txBody>
      </p:sp>
      <p:grpSp>
        <p:nvGrpSpPr>
          <p:cNvPr id="351" name="Google Shape;351;g25fd88a433f_0_617"/>
          <p:cNvGrpSpPr/>
          <p:nvPr/>
        </p:nvGrpSpPr>
        <p:grpSpPr>
          <a:xfrm>
            <a:off x="22418400" y="11841625"/>
            <a:ext cx="948569" cy="1065620"/>
            <a:chOff x="4490899" y="3671899"/>
            <a:chExt cx="456174" cy="650920"/>
          </a:xfrm>
        </p:grpSpPr>
        <p:sp>
          <p:nvSpPr>
            <p:cNvPr id="352" name="Google Shape;352;g25fd88a433f_0_617"/>
            <p:cNvSpPr/>
            <p:nvPr/>
          </p:nvSpPr>
          <p:spPr>
            <a:xfrm>
              <a:off x="4490899" y="3865619"/>
              <a:ext cx="456174" cy="457200"/>
            </a:xfrm>
            <a:custGeom>
              <a:rect b="b" l="l" r="r" t="t"/>
              <a:pathLst>
                <a:path extrusionOk="0" h="470" w="462">
                  <a:moveTo>
                    <a:pt x="425" y="354"/>
                  </a:moveTo>
                  <a:lnTo>
                    <a:pt x="425" y="354"/>
                  </a:lnTo>
                  <a:cubicBezTo>
                    <a:pt x="425" y="292"/>
                    <a:pt x="425" y="292"/>
                    <a:pt x="425" y="292"/>
                  </a:cubicBezTo>
                  <a:cubicBezTo>
                    <a:pt x="425" y="257"/>
                    <a:pt x="408" y="212"/>
                    <a:pt x="346" y="212"/>
                  </a:cubicBezTo>
                  <a:cubicBezTo>
                    <a:pt x="293" y="212"/>
                    <a:pt x="293" y="212"/>
                    <a:pt x="293" y="212"/>
                  </a:cubicBezTo>
                  <a:cubicBezTo>
                    <a:pt x="257" y="212"/>
                    <a:pt x="257" y="195"/>
                    <a:pt x="257" y="185"/>
                  </a:cubicBezTo>
                  <a:cubicBezTo>
                    <a:pt x="257" y="114"/>
                    <a:pt x="257" y="114"/>
                    <a:pt x="257" y="114"/>
                  </a:cubicBezTo>
                  <a:cubicBezTo>
                    <a:pt x="275" y="106"/>
                    <a:pt x="293" y="88"/>
                    <a:pt x="293" y="61"/>
                  </a:cubicBezTo>
                  <a:cubicBezTo>
                    <a:pt x="293" y="26"/>
                    <a:pt x="266" y="0"/>
                    <a:pt x="231" y="0"/>
                  </a:cubicBezTo>
                  <a:cubicBezTo>
                    <a:pt x="196" y="0"/>
                    <a:pt x="169" y="26"/>
                    <a:pt x="169" y="61"/>
                  </a:cubicBezTo>
                  <a:cubicBezTo>
                    <a:pt x="169" y="88"/>
                    <a:pt x="186" y="106"/>
                    <a:pt x="204" y="114"/>
                  </a:cubicBezTo>
                  <a:cubicBezTo>
                    <a:pt x="204" y="185"/>
                    <a:pt x="204" y="185"/>
                    <a:pt x="204" y="185"/>
                  </a:cubicBezTo>
                  <a:cubicBezTo>
                    <a:pt x="204" y="185"/>
                    <a:pt x="204" y="212"/>
                    <a:pt x="169" y="212"/>
                  </a:cubicBezTo>
                  <a:cubicBezTo>
                    <a:pt x="115" y="212"/>
                    <a:pt x="115" y="212"/>
                    <a:pt x="115" y="212"/>
                  </a:cubicBezTo>
                  <a:cubicBezTo>
                    <a:pt x="53" y="212"/>
                    <a:pt x="36" y="257"/>
                    <a:pt x="36" y="292"/>
                  </a:cubicBezTo>
                  <a:cubicBezTo>
                    <a:pt x="36" y="354"/>
                    <a:pt x="36" y="354"/>
                    <a:pt x="36" y="354"/>
                  </a:cubicBezTo>
                  <a:cubicBezTo>
                    <a:pt x="9" y="363"/>
                    <a:pt x="0" y="380"/>
                    <a:pt x="0" y="407"/>
                  </a:cubicBezTo>
                  <a:cubicBezTo>
                    <a:pt x="0" y="442"/>
                    <a:pt x="27" y="469"/>
                    <a:pt x="53" y="469"/>
                  </a:cubicBezTo>
                  <a:cubicBezTo>
                    <a:pt x="89" y="469"/>
                    <a:pt x="115" y="442"/>
                    <a:pt x="115" y="407"/>
                  </a:cubicBezTo>
                  <a:cubicBezTo>
                    <a:pt x="115" y="380"/>
                    <a:pt x="98" y="363"/>
                    <a:pt x="80" y="354"/>
                  </a:cubicBezTo>
                  <a:cubicBezTo>
                    <a:pt x="80" y="292"/>
                    <a:pt x="80" y="292"/>
                    <a:pt x="80" y="292"/>
                  </a:cubicBezTo>
                  <a:cubicBezTo>
                    <a:pt x="80" y="292"/>
                    <a:pt x="80" y="257"/>
                    <a:pt x="115" y="257"/>
                  </a:cubicBezTo>
                  <a:cubicBezTo>
                    <a:pt x="169" y="257"/>
                    <a:pt x="169" y="257"/>
                    <a:pt x="169" y="257"/>
                  </a:cubicBezTo>
                  <a:cubicBezTo>
                    <a:pt x="186" y="257"/>
                    <a:pt x="196" y="257"/>
                    <a:pt x="204" y="248"/>
                  </a:cubicBezTo>
                  <a:cubicBezTo>
                    <a:pt x="204" y="354"/>
                    <a:pt x="204" y="354"/>
                    <a:pt x="204" y="354"/>
                  </a:cubicBezTo>
                  <a:cubicBezTo>
                    <a:pt x="186" y="363"/>
                    <a:pt x="169" y="380"/>
                    <a:pt x="169" y="407"/>
                  </a:cubicBezTo>
                  <a:cubicBezTo>
                    <a:pt x="169" y="442"/>
                    <a:pt x="196" y="469"/>
                    <a:pt x="231" y="469"/>
                  </a:cubicBezTo>
                  <a:cubicBezTo>
                    <a:pt x="266" y="469"/>
                    <a:pt x="293" y="442"/>
                    <a:pt x="293" y="407"/>
                  </a:cubicBezTo>
                  <a:cubicBezTo>
                    <a:pt x="293" y="380"/>
                    <a:pt x="275" y="363"/>
                    <a:pt x="257" y="354"/>
                  </a:cubicBezTo>
                  <a:cubicBezTo>
                    <a:pt x="257" y="248"/>
                    <a:pt x="257" y="248"/>
                    <a:pt x="257" y="248"/>
                  </a:cubicBezTo>
                  <a:cubicBezTo>
                    <a:pt x="266" y="257"/>
                    <a:pt x="275" y="257"/>
                    <a:pt x="293" y="257"/>
                  </a:cubicBezTo>
                  <a:cubicBezTo>
                    <a:pt x="346" y="257"/>
                    <a:pt x="346" y="257"/>
                    <a:pt x="346" y="257"/>
                  </a:cubicBezTo>
                  <a:cubicBezTo>
                    <a:pt x="381" y="257"/>
                    <a:pt x="381" y="283"/>
                    <a:pt x="381" y="292"/>
                  </a:cubicBezTo>
                  <a:cubicBezTo>
                    <a:pt x="381" y="354"/>
                    <a:pt x="381" y="354"/>
                    <a:pt x="381" y="354"/>
                  </a:cubicBezTo>
                  <a:cubicBezTo>
                    <a:pt x="363" y="363"/>
                    <a:pt x="346" y="380"/>
                    <a:pt x="346" y="407"/>
                  </a:cubicBezTo>
                  <a:cubicBezTo>
                    <a:pt x="346" y="442"/>
                    <a:pt x="372" y="469"/>
                    <a:pt x="408" y="469"/>
                  </a:cubicBezTo>
                  <a:cubicBezTo>
                    <a:pt x="434" y="469"/>
                    <a:pt x="461" y="442"/>
                    <a:pt x="461" y="407"/>
                  </a:cubicBezTo>
                  <a:cubicBezTo>
                    <a:pt x="461" y="380"/>
                    <a:pt x="453" y="363"/>
                    <a:pt x="425" y="354"/>
                  </a:cubicBezTo>
                  <a:close/>
                  <a:moveTo>
                    <a:pt x="89" y="407"/>
                  </a:moveTo>
                  <a:lnTo>
                    <a:pt x="89" y="407"/>
                  </a:lnTo>
                  <a:cubicBezTo>
                    <a:pt x="89" y="425"/>
                    <a:pt x="71" y="442"/>
                    <a:pt x="53" y="442"/>
                  </a:cubicBezTo>
                  <a:cubicBezTo>
                    <a:pt x="36" y="442"/>
                    <a:pt x="18" y="425"/>
                    <a:pt x="18" y="407"/>
                  </a:cubicBezTo>
                  <a:cubicBezTo>
                    <a:pt x="18" y="389"/>
                    <a:pt x="36" y="372"/>
                    <a:pt x="53" y="372"/>
                  </a:cubicBezTo>
                  <a:cubicBezTo>
                    <a:pt x="71" y="372"/>
                    <a:pt x="89" y="389"/>
                    <a:pt x="89" y="407"/>
                  </a:cubicBezTo>
                  <a:close/>
                  <a:moveTo>
                    <a:pt x="196" y="61"/>
                  </a:moveTo>
                  <a:lnTo>
                    <a:pt x="196" y="61"/>
                  </a:lnTo>
                  <a:cubicBezTo>
                    <a:pt x="196" y="44"/>
                    <a:pt x="213" y="26"/>
                    <a:pt x="231" y="26"/>
                  </a:cubicBezTo>
                  <a:cubicBezTo>
                    <a:pt x="249" y="26"/>
                    <a:pt x="266" y="44"/>
                    <a:pt x="266" y="61"/>
                  </a:cubicBezTo>
                  <a:cubicBezTo>
                    <a:pt x="266" y="79"/>
                    <a:pt x="249" y="97"/>
                    <a:pt x="231" y="97"/>
                  </a:cubicBezTo>
                  <a:cubicBezTo>
                    <a:pt x="213" y="97"/>
                    <a:pt x="196" y="79"/>
                    <a:pt x="196" y="61"/>
                  </a:cubicBezTo>
                  <a:close/>
                  <a:moveTo>
                    <a:pt x="266" y="407"/>
                  </a:moveTo>
                  <a:lnTo>
                    <a:pt x="266" y="407"/>
                  </a:lnTo>
                  <a:cubicBezTo>
                    <a:pt x="266" y="425"/>
                    <a:pt x="249" y="442"/>
                    <a:pt x="231" y="442"/>
                  </a:cubicBezTo>
                  <a:cubicBezTo>
                    <a:pt x="213" y="442"/>
                    <a:pt x="196" y="425"/>
                    <a:pt x="196" y="407"/>
                  </a:cubicBezTo>
                  <a:cubicBezTo>
                    <a:pt x="196" y="389"/>
                    <a:pt x="213" y="372"/>
                    <a:pt x="231" y="372"/>
                  </a:cubicBezTo>
                  <a:cubicBezTo>
                    <a:pt x="249" y="372"/>
                    <a:pt x="266" y="389"/>
                    <a:pt x="266" y="407"/>
                  </a:cubicBezTo>
                  <a:close/>
                  <a:moveTo>
                    <a:pt x="408" y="442"/>
                  </a:moveTo>
                  <a:lnTo>
                    <a:pt x="408" y="442"/>
                  </a:lnTo>
                  <a:cubicBezTo>
                    <a:pt x="381" y="442"/>
                    <a:pt x="372" y="425"/>
                    <a:pt x="372" y="407"/>
                  </a:cubicBezTo>
                  <a:cubicBezTo>
                    <a:pt x="372" y="389"/>
                    <a:pt x="381" y="372"/>
                    <a:pt x="408" y="372"/>
                  </a:cubicBezTo>
                  <a:cubicBezTo>
                    <a:pt x="425" y="372"/>
                    <a:pt x="434" y="389"/>
                    <a:pt x="434" y="407"/>
                  </a:cubicBezTo>
                  <a:cubicBezTo>
                    <a:pt x="434" y="425"/>
                    <a:pt x="425" y="442"/>
                    <a:pt x="408" y="442"/>
                  </a:cubicBezTo>
                  <a:close/>
                </a:path>
              </a:pathLst>
            </a:custGeom>
            <a:solidFill>
              <a:schemeClr val="accent3"/>
            </a:solidFill>
            <a:ln>
              <a:noFill/>
            </a:ln>
          </p:spPr>
          <p:txBody>
            <a:bodyPr anchorCtr="0" anchor="ctr" bIns="34250" lIns="68550" spcFirstLastPara="1" rIns="68550" wrap="square" tIns="34250">
              <a:noAutofit/>
            </a:bodyPr>
            <a:lstStyle/>
            <a:p>
              <a:pPr indent="0" lvl="0" marL="0" marR="0" rtl="0" algn="l">
                <a:spcBef>
                  <a:spcPts val="0"/>
                </a:spcBef>
                <a:spcAft>
                  <a:spcPts val="0"/>
                </a:spcAft>
                <a:buNone/>
              </a:pPr>
              <a:r>
                <a:t/>
              </a:r>
              <a:endParaRPr sz="2800">
                <a:solidFill>
                  <a:schemeClr val="lt1"/>
                </a:solidFill>
                <a:latin typeface="Mulish"/>
                <a:ea typeface="Mulish"/>
                <a:cs typeface="Mulish"/>
                <a:sym typeface="Mulish"/>
              </a:endParaRPr>
            </a:p>
          </p:txBody>
        </p:sp>
        <p:sp>
          <p:nvSpPr>
            <p:cNvPr id="353" name="Google Shape;353;g25fd88a433f_0_617"/>
            <p:cNvSpPr/>
            <p:nvPr/>
          </p:nvSpPr>
          <p:spPr>
            <a:xfrm>
              <a:off x="4535265" y="3810828"/>
              <a:ext cx="367500" cy="144600"/>
            </a:xfrm>
            <a:prstGeom prst="rect">
              <a:avLst/>
            </a:prstGeom>
            <a:solidFill>
              <a:schemeClr val="accent3"/>
            </a:solidFill>
            <a:ln cap="flat" cmpd="sng" w="12700">
              <a:solidFill>
                <a:schemeClr val="accent3"/>
              </a:solidFill>
              <a:prstDash val="solid"/>
              <a:miter lim="800000"/>
              <a:headEnd len="sm" w="sm" type="none"/>
              <a:tailEnd len="sm" w="sm" type="none"/>
            </a:ln>
          </p:spPr>
          <p:txBody>
            <a:bodyPr anchorCtr="0" anchor="ctr" bIns="91400" lIns="182850" spcFirstLastPara="1" rIns="182850" wrap="square" tIns="91400">
              <a:noAutofit/>
            </a:bodyPr>
            <a:lstStyle/>
            <a:p>
              <a:pPr indent="0" lvl="0" marL="0" marR="0" rtl="0" algn="ctr">
                <a:spcBef>
                  <a:spcPts val="0"/>
                </a:spcBef>
                <a:spcAft>
                  <a:spcPts val="0"/>
                </a:spcAft>
                <a:buNone/>
              </a:pPr>
              <a:r>
                <a:t/>
              </a:r>
              <a:endParaRPr sz="2800">
                <a:solidFill>
                  <a:schemeClr val="lt1"/>
                </a:solidFill>
                <a:latin typeface="Mulish"/>
                <a:ea typeface="Mulish"/>
                <a:cs typeface="Mulish"/>
                <a:sym typeface="Mulish"/>
              </a:endParaRPr>
            </a:p>
          </p:txBody>
        </p:sp>
        <p:sp>
          <p:nvSpPr>
            <p:cNvPr id="354" name="Google Shape;354;g25fd88a433f_0_617"/>
            <p:cNvSpPr/>
            <p:nvPr/>
          </p:nvSpPr>
          <p:spPr>
            <a:xfrm>
              <a:off x="4535265" y="3671899"/>
              <a:ext cx="367441" cy="297547"/>
            </a:xfrm>
            <a:custGeom>
              <a:rect b="b" l="l" r="r" t="t"/>
              <a:pathLst>
                <a:path extrusionOk="0" h="94" w="116">
                  <a:moveTo>
                    <a:pt x="102" y="22"/>
                  </a:moveTo>
                  <a:cubicBezTo>
                    <a:pt x="84" y="22"/>
                    <a:pt x="84" y="22"/>
                    <a:pt x="84" y="22"/>
                  </a:cubicBezTo>
                  <a:cubicBezTo>
                    <a:pt x="81" y="7"/>
                    <a:pt x="81" y="7"/>
                    <a:pt x="81" y="7"/>
                  </a:cubicBezTo>
                  <a:cubicBezTo>
                    <a:pt x="81" y="3"/>
                    <a:pt x="77" y="0"/>
                    <a:pt x="73" y="0"/>
                  </a:cubicBezTo>
                  <a:cubicBezTo>
                    <a:pt x="44" y="0"/>
                    <a:pt x="44" y="0"/>
                    <a:pt x="44" y="0"/>
                  </a:cubicBezTo>
                  <a:cubicBezTo>
                    <a:pt x="40" y="0"/>
                    <a:pt x="36" y="3"/>
                    <a:pt x="35" y="7"/>
                  </a:cubicBezTo>
                  <a:cubicBezTo>
                    <a:pt x="32" y="22"/>
                    <a:pt x="32" y="22"/>
                    <a:pt x="32" y="22"/>
                  </a:cubicBezTo>
                  <a:cubicBezTo>
                    <a:pt x="15" y="22"/>
                    <a:pt x="15" y="22"/>
                    <a:pt x="15" y="22"/>
                  </a:cubicBezTo>
                  <a:cubicBezTo>
                    <a:pt x="7" y="22"/>
                    <a:pt x="0" y="28"/>
                    <a:pt x="0" y="36"/>
                  </a:cubicBezTo>
                  <a:cubicBezTo>
                    <a:pt x="0" y="80"/>
                    <a:pt x="0" y="80"/>
                    <a:pt x="0" y="80"/>
                  </a:cubicBezTo>
                  <a:cubicBezTo>
                    <a:pt x="0" y="88"/>
                    <a:pt x="7" y="94"/>
                    <a:pt x="15" y="94"/>
                  </a:cubicBezTo>
                  <a:cubicBezTo>
                    <a:pt x="102" y="94"/>
                    <a:pt x="102" y="94"/>
                    <a:pt x="102" y="94"/>
                  </a:cubicBezTo>
                  <a:cubicBezTo>
                    <a:pt x="110" y="94"/>
                    <a:pt x="116" y="88"/>
                    <a:pt x="116" y="80"/>
                  </a:cubicBezTo>
                  <a:cubicBezTo>
                    <a:pt x="116" y="36"/>
                    <a:pt x="116" y="36"/>
                    <a:pt x="116" y="36"/>
                  </a:cubicBezTo>
                  <a:cubicBezTo>
                    <a:pt x="116" y="28"/>
                    <a:pt x="110" y="22"/>
                    <a:pt x="102" y="22"/>
                  </a:cubicBezTo>
                  <a:close/>
                  <a:moveTo>
                    <a:pt x="42" y="9"/>
                  </a:moveTo>
                  <a:cubicBezTo>
                    <a:pt x="44" y="7"/>
                    <a:pt x="44" y="7"/>
                    <a:pt x="44" y="7"/>
                  </a:cubicBezTo>
                  <a:cubicBezTo>
                    <a:pt x="73" y="7"/>
                    <a:pt x="73" y="7"/>
                    <a:pt x="73" y="7"/>
                  </a:cubicBezTo>
                  <a:cubicBezTo>
                    <a:pt x="74" y="9"/>
                    <a:pt x="74" y="9"/>
                    <a:pt x="74" y="9"/>
                  </a:cubicBezTo>
                  <a:cubicBezTo>
                    <a:pt x="77" y="22"/>
                    <a:pt x="77" y="22"/>
                    <a:pt x="77" y="22"/>
                  </a:cubicBezTo>
                  <a:cubicBezTo>
                    <a:pt x="39" y="22"/>
                    <a:pt x="39" y="22"/>
                    <a:pt x="39" y="22"/>
                  </a:cubicBezTo>
                  <a:lnTo>
                    <a:pt x="42" y="9"/>
                  </a:lnTo>
                  <a:close/>
                  <a:moveTo>
                    <a:pt x="80" y="65"/>
                  </a:moveTo>
                  <a:cubicBezTo>
                    <a:pt x="65" y="65"/>
                    <a:pt x="65" y="65"/>
                    <a:pt x="65" y="65"/>
                  </a:cubicBezTo>
                  <a:cubicBezTo>
                    <a:pt x="65" y="80"/>
                    <a:pt x="65" y="80"/>
                    <a:pt x="65" y="80"/>
                  </a:cubicBezTo>
                  <a:cubicBezTo>
                    <a:pt x="51" y="80"/>
                    <a:pt x="51" y="80"/>
                    <a:pt x="51" y="80"/>
                  </a:cubicBezTo>
                  <a:cubicBezTo>
                    <a:pt x="51" y="65"/>
                    <a:pt x="51" y="65"/>
                    <a:pt x="51" y="65"/>
                  </a:cubicBezTo>
                  <a:cubicBezTo>
                    <a:pt x="36" y="65"/>
                    <a:pt x="36" y="65"/>
                    <a:pt x="36" y="65"/>
                  </a:cubicBezTo>
                  <a:cubicBezTo>
                    <a:pt x="36" y="51"/>
                    <a:pt x="36" y="51"/>
                    <a:pt x="36" y="51"/>
                  </a:cubicBezTo>
                  <a:cubicBezTo>
                    <a:pt x="51" y="51"/>
                    <a:pt x="51" y="51"/>
                    <a:pt x="51" y="51"/>
                  </a:cubicBezTo>
                  <a:cubicBezTo>
                    <a:pt x="51" y="36"/>
                    <a:pt x="51" y="36"/>
                    <a:pt x="51" y="36"/>
                  </a:cubicBezTo>
                  <a:cubicBezTo>
                    <a:pt x="65" y="36"/>
                    <a:pt x="65" y="36"/>
                    <a:pt x="65" y="36"/>
                  </a:cubicBezTo>
                  <a:cubicBezTo>
                    <a:pt x="65" y="51"/>
                    <a:pt x="65" y="51"/>
                    <a:pt x="65" y="51"/>
                  </a:cubicBezTo>
                  <a:cubicBezTo>
                    <a:pt x="80" y="51"/>
                    <a:pt x="80" y="51"/>
                    <a:pt x="80" y="51"/>
                  </a:cubicBezTo>
                  <a:lnTo>
                    <a:pt x="80" y="65"/>
                  </a:lnTo>
                  <a:close/>
                </a:path>
              </a:pathLst>
            </a:custGeom>
            <a:solidFill>
              <a:schemeClr val="accent3"/>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grpSp>
      <p:sp>
        <p:nvSpPr>
          <p:cNvPr id="355" name="Google Shape;355;g25fd88a433f_0_617"/>
          <p:cNvSpPr/>
          <p:nvPr/>
        </p:nvSpPr>
        <p:spPr>
          <a:xfrm>
            <a:off x="17386971" y="9169227"/>
            <a:ext cx="5293500" cy="2787000"/>
          </a:xfrm>
          <a:prstGeom prst="rect">
            <a:avLst/>
          </a:prstGeom>
          <a:noFill/>
          <a:ln>
            <a:noFill/>
          </a:ln>
        </p:spPr>
        <p:txBody>
          <a:bodyPr anchorCtr="0" anchor="t" bIns="91400" lIns="182850" spcFirstLastPara="1" rIns="182850" wrap="square" tIns="91400">
            <a:noAutofit/>
          </a:bodyPr>
          <a:lstStyle/>
          <a:p>
            <a:pPr indent="0" lvl="0" marL="0" marR="0" rtl="0" algn="l">
              <a:lnSpc>
                <a:spcPct val="110000"/>
              </a:lnSpc>
              <a:spcBef>
                <a:spcPts val="0"/>
              </a:spcBef>
              <a:spcAft>
                <a:spcPts val="0"/>
              </a:spcAft>
              <a:buNone/>
            </a:pPr>
            <a:r>
              <a:rPr b="1" lang="de-DE" sz="2800">
                <a:solidFill>
                  <a:schemeClr val="accent3"/>
                </a:solidFill>
                <a:latin typeface="Mulish"/>
                <a:ea typeface="Mulish"/>
                <a:cs typeface="Mulish"/>
                <a:sym typeface="Mulish"/>
              </a:rPr>
              <a:t>Point-of-Care Analytics </a:t>
            </a:r>
            <a:endParaRPr sz="2800">
              <a:latin typeface="Mulish"/>
              <a:ea typeface="Mulish"/>
              <a:cs typeface="Mulish"/>
              <a:sym typeface="Mulish"/>
            </a:endParaRPr>
          </a:p>
          <a:p>
            <a:pPr indent="0" lvl="0" marL="0" marR="0" rtl="0" algn="l">
              <a:lnSpc>
                <a:spcPct val="110000"/>
              </a:lnSpc>
              <a:spcBef>
                <a:spcPts val="0"/>
              </a:spcBef>
              <a:spcAft>
                <a:spcPts val="0"/>
              </a:spcAft>
              <a:buNone/>
            </a:pPr>
            <a:r>
              <a:rPr lang="de-DE" sz="2800">
                <a:solidFill>
                  <a:srgbClr val="272B2F"/>
                </a:solidFill>
                <a:latin typeface="Mulish"/>
                <a:ea typeface="Mulish"/>
                <a:cs typeface="Mulish"/>
                <a:sym typeface="Mulish"/>
              </a:rPr>
              <a:t>Creating </a:t>
            </a:r>
            <a:r>
              <a:rPr b="1" lang="de-DE" sz="2800">
                <a:solidFill>
                  <a:srgbClr val="272B2F"/>
                </a:solidFill>
                <a:latin typeface="Mulish"/>
                <a:ea typeface="Mulish"/>
                <a:cs typeface="Mulish"/>
                <a:sym typeface="Mulish"/>
              </a:rPr>
              <a:t>historical summaries, doing point-of-care reporting</a:t>
            </a:r>
            <a:r>
              <a:rPr lang="de-DE" sz="2800">
                <a:solidFill>
                  <a:srgbClr val="272B2F"/>
                </a:solidFill>
                <a:latin typeface="Mulish"/>
                <a:ea typeface="Mulish"/>
                <a:cs typeface="Mulish"/>
                <a:sym typeface="Mulish"/>
              </a:rPr>
              <a:t> and </a:t>
            </a:r>
            <a:r>
              <a:rPr b="1" lang="de-DE" sz="2800">
                <a:solidFill>
                  <a:srgbClr val="272B2F"/>
                </a:solidFill>
                <a:latin typeface="Mulish"/>
                <a:ea typeface="Mulish"/>
                <a:cs typeface="Mulish"/>
                <a:sym typeface="Mulish"/>
              </a:rPr>
              <a:t>using clinical decision support</a:t>
            </a:r>
            <a:r>
              <a:rPr lang="de-DE" sz="2800">
                <a:solidFill>
                  <a:srgbClr val="272B2F"/>
                </a:solidFill>
                <a:latin typeface="Mulish"/>
                <a:ea typeface="Mulish"/>
                <a:cs typeface="Mulish"/>
                <a:sym typeface="Mulish"/>
              </a:rPr>
              <a:t>. </a:t>
            </a:r>
            <a:endParaRPr sz="2800">
              <a:solidFill>
                <a:srgbClr val="272B2F"/>
              </a:solidFill>
              <a:latin typeface="Mulish"/>
              <a:ea typeface="Mulish"/>
              <a:cs typeface="Mulish"/>
              <a:sym typeface="Mulish"/>
            </a:endParaRPr>
          </a:p>
        </p:txBody>
      </p:sp>
      <p:sp>
        <p:nvSpPr>
          <p:cNvPr id="356" name="Google Shape;356;g25fd88a433f_0_617"/>
          <p:cNvSpPr/>
          <p:nvPr/>
        </p:nvSpPr>
        <p:spPr>
          <a:xfrm>
            <a:off x="9112595" y="10125352"/>
            <a:ext cx="6230400" cy="1902900"/>
          </a:xfrm>
          <a:prstGeom prst="rect">
            <a:avLst/>
          </a:prstGeom>
          <a:noFill/>
          <a:ln>
            <a:noFill/>
          </a:ln>
        </p:spPr>
        <p:txBody>
          <a:bodyPr anchorCtr="0" anchor="t" bIns="91400" lIns="182850" spcFirstLastPara="1" rIns="182850" wrap="square" tIns="91400">
            <a:noAutofit/>
          </a:bodyPr>
          <a:lstStyle/>
          <a:p>
            <a:pPr indent="0" lvl="0" marL="0" marR="0" rtl="0" algn="l">
              <a:lnSpc>
                <a:spcPct val="110000"/>
              </a:lnSpc>
              <a:spcBef>
                <a:spcPts val="0"/>
              </a:spcBef>
              <a:spcAft>
                <a:spcPts val="0"/>
              </a:spcAft>
              <a:buNone/>
            </a:pPr>
            <a:r>
              <a:rPr b="1" lang="de-DE" sz="2800">
                <a:solidFill>
                  <a:schemeClr val="accent4"/>
                </a:solidFill>
                <a:latin typeface="Mulish"/>
                <a:ea typeface="Mulish"/>
                <a:cs typeface="Mulish"/>
                <a:sym typeface="Mulish"/>
              </a:rPr>
              <a:t>Population Analytics </a:t>
            </a:r>
            <a:r>
              <a:rPr b="1" lang="de-DE" sz="2800">
                <a:solidFill>
                  <a:srgbClr val="272B2F"/>
                </a:solidFill>
                <a:latin typeface="Mulish"/>
                <a:ea typeface="Mulish"/>
                <a:cs typeface="Mulish"/>
                <a:sym typeface="Mulish"/>
              </a:rPr>
              <a:t>Conducting trend &amp; comparative analysis</a:t>
            </a:r>
            <a:r>
              <a:rPr lang="de-DE" sz="2800">
                <a:solidFill>
                  <a:srgbClr val="272B2F"/>
                </a:solidFill>
                <a:latin typeface="Mulish"/>
                <a:ea typeface="Mulish"/>
                <a:cs typeface="Mulish"/>
                <a:sym typeface="Mulish"/>
              </a:rPr>
              <a:t>, pharmacovigilence and clinical audit. </a:t>
            </a:r>
            <a:endParaRPr sz="2800">
              <a:solidFill>
                <a:srgbClr val="272B2F"/>
              </a:solidFill>
              <a:latin typeface="Mulish"/>
              <a:ea typeface="Mulish"/>
              <a:cs typeface="Mulish"/>
              <a:sym typeface="Mulish"/>
            </a:endParaRPr>
          </a:p>
        </p:txBody>
      </p:sp>
      <p:sp>
        <p:nvSpPr>
          <p:cNvPr id="357" name="Google Shape;357;g25fd88a433f_0_617"/>
          <p:cNvSpPr/>
          <p:nvPr/>
        </p:nvSpPr>
        <p:spPr>
          <a:xfrm>
            <a:off x="1606475" y="9170434"/>
            <a:ext cx="4632900" cy="3232500"/>
          </a:xfrm>
          <a:prstGeom prst="rect">
            <a:avLst/>
          </a:prstGeom>
          <a:noFill/>
          <a:ln>
            <a:noFill/>
          </a:ln>
        </p:spPr>
        <p:txBody>
          <a:bodyPr anchorCtr="0" anchor="t" bIns="91400" lIns="182850" spcFirstLastPara="1" rIns="182850" wrap="square" tIns="91400">
            <a:noAutofit/>
          </a:bodyPr>
          <a:lstStyle/>
          <a:p>
            <a:pPr indent="0" lvl="0" marL="0" marR="0" rtl="0" algn="l">
              <a:lnSpc>
                <a:spcPct val="110000"/>
              </a:lnSpc>
              <a:spcBef>
                <a:spcPts val="0"/>
              </a:spcBef>
              <a:spcAft>
                <a:spcPts val="0"/>
              </a:spcAft>
              <a:buNone/>
            </a:pPr>
            <a:r>
              <a:rPr b="1" lang="de-DE" sz="2800">
                <a:solidFill>
                  <a:schemeClr val="accent6"/>
                </a:solidFill>
                <a:latin typeface="Mulish"/>
                <a:ea typeface="Mulish"/>
                <a:cs typeface="Mulish"/>
                <a:sym typeface="Mulish"/>
              </a:rPr>
              <a:t>Management Analytics </a:t>
            </a:r>
            <a:endParaRPr sz="2800">
              <a:latin typeface="Mulish"/>
              <a:ea typeface="Mulish"/>
              <a:cs typeface="Mulish"/>
              <a:sym typeface="Mulish"/>
            </a:endParaRPr>
          </a:p>
          <a:p>
            <a:pPr indent="0" lvl="0" marL="0" marR="0" rtl="0" algn="l">
              <a:lnSpc>
                <a:spcPct val="110000"/>
              </a:lnSpc>
              <a:spcBef>
                <a:spcPts val="0"/>
              </a:spcBef>
              <a:spcAft>
                <a:spcPts val="0"/>
              </a:spcAft>
              <a:buNone/>
            </a:pPr>
            <a:r>
              <a:rPr lang="de-DE" sz="2800">
                <a:solidFill>
                  <a:srgbClr val="272B2F"/>
                </a:solidFill>
                <a:latin typeface="Mulish"/>
                <a:ea typeface="Mulish"/>
                <a:cs typeface="Mulish"/>
                <a:sym typeface="Mulish"/>
              </a:rPr>
              <a:t>Conducting </a:t>
            </a:r>
            <a:r>
              <a:rPr b="1" lang="de-DE" sz="2800">
                <a:solidFill>
                  <a:srgbClr val="272B2F"/>
                </a:solidFill>
                <a:latin typeface="Mulish"/>
                <a:ea typeface="Mulish"/>
                <a:cs typeface="Mulish"/>
                <a:sym typeface="Mulish"/>
              </a:rPr>
              <a:t>trend &amp; comparative analysis and health system value analysis.</a:t>
            </a:r>
            <a:endParaRPr sz="2800">
              <a:solidFill>
                <a:srgbClr val="272B2F"/>
              </a:solidFill>
              <a:latin typeface="Mulish"/>
              <a:ea typeface="Mulish"/>
              <a:cs typeface="Mulish"/>
              <a:sym typeface="Mulish"/>
            </a:endParaRPr>
          </a:p>
        </p:txBody>
      </p:sp>
      <p:sp>
        <p:nvSpPr>
          <p:cNvPr id="358" name="Google Shape;358;g25fd88a433f_0_617"/>
          <p:cNvSpPr/>
          <p:nvPr/>
        </p:nvSpPr>
        <p:spPr>
          <a:xfrm>
            <a:off x="1606474" y="4202539"/>
            <a:ext cx="5142900" cy="2346000"/>
          </a:xfrm>
          <a:prstGeom prst="rect">
            <a:avLst/>
          </a:prstGeom>
          <a:noFill/>
          <a:ln>
            <a:noFill/>
          </a:ln>
        </p:spPr>
        <p:txBody>
          <a:bodyPr anchorCtr="0" anchor="t" bIns="91400" lIns="182850" spcFirstLastPara="1" rIns="182850" wrap="square" tIns="91400">
            <a:noAutofit/>
          </a:bodyPr>
          <a:lstStyle/>
          <a:p>
            <a:pPr indent="0" lvl="0" marL="0" marR="0" rtl="0" algn="l">
              <a:lnSpc>
                <a:spcPct val="110000"/>
              </a:lnSpc>
              <a:spcBef>
                <a:spcPts val="0"/>
              </a:spcBef>
              <a:spcAft>
                <a:spcPts val="0"/>
              </a:spcAft>
              <a:buNone/>
            </a:pPr>
            <a:r>
              <a:rPr b="1" lang="de-DE" sz="2800">
                <a:solidFill>
                  <a:schemeClr val="accent5"/>
                </a:solidFill>
                <a:latin typeface="Mulish"/>
                <a:ea typeface="Mulish"/>
                <a:cs typeface="Mulish"/>
                <a:sym typeface="Mulish"/>
              </a:rPr>
              <a:t>Research </a:t>
            </a:r>
            <a:endParaRPr sz="2800">
              <a:latin typeface="Mulish"/>
              <a:ea typeface="Mulish"/>
              <a:cs typeface="Mulish"/>
              <a:sym typeface="Mulish"/>
            </a:endParaRPr>
          </a:p>
          <a:p>
            <a:pPr indent="0" lvl="0" marL="0" marR="0" rtl="0" algn="l">
              <a:lnSpc>
                <a:spcPct val="110000"/>
              </a:lnSpc>
              <a:spcBef>
                <a:spcPts val="0"/>
              </a:spcBef>
              <a:spcAft>
                <a:spcPts val="0"/>
              </a:spcAft>
              <a:buNone/>
            </a:pPr>
            <a:r>
              <a:rPr lang="de-DE" sz="2800">
                <a:solidFill>
                  <a:srgbClr val="272B2F"/>
                </a:solidFill>
                <a:latin typeface="Mulish"/>
                <a:ea typeface="Mulish"/>
                <a:cs typeface="Mulish"/>
                <a:sym typeface="Mulish"/>
              </a:rPr>
              <a:t>Conducting </a:t>
            </a:r>
            <a:r>
              <a:rPr b="1" lang="de-DE" sz="2800">
                <a:solidFill>
                  <a:srgbClr val="272B2F"/>
                </a:solidFill>
                <a:latin typeface="Mulish"/>
                <a:ea typeface="Mulish"/>
                <a:cs typeface="Mulish"/>
                <a:sym typeface="Mulish"/>
              </a:rPr>
              <a:t>clinical research, laboratory research and scientific research.</a:t>
            </a:r>
            <a:endParaRPr sz="2800">
              <a:solidFill>
                <a:srgbClr val="272B2F"/>
              </a:solidFill>
              <a:latin typeface="Mulish"/>
              <a:ea typeface="Mulish"/>
              <a:cs typeface="Mulish"/>
              <a:sym typeface="Mulish"/>
            </a:endParaRPr>
          </a:p>
        </p:txBody>
      </p:sp>
      <p:sp>
        <p:nvSpPr>
          <p:cNvPr id="359" name="Google Shape;359;g25fd88a433f_0_617"/>
          <p:cNvSpPr/>
          <p:nvPr/>
        </p:nvSpPr>
        <p:spPr>
          <a:xfrm>
            <a:off x="8873653" y="3112098"/>
            <a:ext cx="6770700" cy="2783100"/>
          </a:xfrm>
          <a:prstGeom prst="rect">
            <a:avLst/>
          </a:prstGeom>
          <a:noFill/>
          <a:ln>
            <a:noFill/>
          </a:ln>
        </p:spPr>
        <p:txBody>
          <a:bodyPr anchorCtr="0" anchor="t" bIns="91400" lIns="182850" spcFirstLastPara="1" rIns="182850" wrap="square" tIns="91400">
            <a:noAutofit/>
          </a:bodyPr>
          <a:lstStyle/>
          <a:p>
            <a:pPr indent="0" lvl="0" marL="0" marR="0" rtl="0" algn="l">
              <a:lnSpc>
                <a:spcPct val="110000"/>
              </a:lnSpc>
              <a:spcBef>
                <a:spcPts val="0"/>
              </a:spcBef>
              <a:spcAft>
                <a:spcPts val="0"/>
              </a:spcAft>
              <a:buNone/>
            </a:pPr>
            <a:r>
              <a:rPr b="1" lang="de-DE" sz="2800">
                <a:solidFill>
                  <a:schemeClr val="accent1"/>
                </a:solidFill>
                <a:latin typeface="Mulish"/>
                <a:ea typeface="Mulish"/>
                <a:cs typeface="Mulish"/>
                <a:sym typeface="Mulish"/>
              </a:rPr>
              <a:t>Data Entry and Integration</a:t>
            </a:r>
            <a:endParaRPr sz="2800">
              <a:latin typeface="Mulish"/>
              <a:ea typeface="Mulish"/>
              <a:cs typeface="Mulish"/>
              <a:sym typeface="Mulish"/>
            </a:endParaRPr>
          </a:p>
          <a:p>
            <a:pPr indent="0" lvl="0" marL="0" marR="0" rtl="0" algn="l">
              <a:lnSpc>
                <a:spcPct val="110000"/>
              </a:lnSpc>
              <a:spcBef>
                <a:spcPts val="0"/>
              </a:spcBef>
              <a:spcAft>
                <a:spcPts val="0"/>
              </a:spcAft>
              <a:buNone/>
            </a:pPr>
            <a:r>
              <a:rPr lang="de-DE" sz="2800">
                <a:solidFill>
                  <a:srgbClr val="272B2F"/>
                </a:solidFill>
                <a:latin typeface="Mulish"/>
                <a:ea typeface="Mulish"/>
                <a:cs typeface="Mulish"/>
                <a:sym typeface="Mulish"/>
              </a:rPr>
              <a:t>The recording and </a:t>
            </a:r>
            <a:endParaRPr sz="2800">
              <a:solidFill>
                <a:srgbClr val="272B2F"/>
              </a:solidFill>
              <a:latin typeface="Mulish"/>
              <a:ea typeface="Mulish"/>
              <a:cs typeface="Mulish"/>
              <a:sym typeface="Mulish"/>
            </a:endParaRPr>
          </a:p>
          <a:p>
            <a:pPr indent="0" lvl="0" marL="0" marR="0" rtl="0" algn="l">
              <a:lnSpc>
                <a:spcPct val="110000"/>
              </a:lnSpc>
              <a:spcBef>
                <a:spcPts val="0"/>
              </a:spcBef>
              <a:spcAft>
                <a:spcPts val="0"/>
              </a:spcAft>
              <a:buNone/>
            </a:pPr>
            <a:r>
              <a:rPr lang="de-DE" sz="2800">
                <a:solidFill>
                  <a:srgbClr val="272B2F"/>
                </a:solidFill>
                <a:latin typeface="Mulish"/>
                <a:ea typeface="Mulish"/>
                <a:cs typeface="Mulish"/>
                <a:sym typeface="Mulish"/>
              </a:rPr>
              <a:t>integration of SNOMED CT in </a:t>
            </a:r>
            <a:r>
              <a:rPr b="1" lang="de-DE" sz="2800">
                <a:solidFill>
                  <a:srgbClr val="272B2F"/>
                </a:solidFill>
                <a:latin typeface="Mulish"/>
                <a:ea typeface="Mulish"/>
                <a:cs typeface="Mulish"/>
                <a:sym typeface="Mulish"/>
              </a:rPr>
              <a:t>clinical information systems</a:t>
            </a:r>
            <a:r>
              <a:rPr lang="de-DE" sz="2800">
                <a:solidFill>
                  <a:srgbClr val="272B2F"/>
                </a:solidFill>
                <a:latin typeface="Mulish"/>
                <a:ea typeface="Mulish"/>
                <a:cs typeface="Mulish"/>
                <a:sym typeface="Mulish"/>
              </a:rPr>
              <a:t> </a:t>
            </a:r>
            <a:endParaRPr sz="2800">
              <a:solidFill>
                <a:srgbClr val="272B2F"/>
              </a:solidFill>
              <a:latin typeface="Mulish"/>
              <a:ea typeface="Mulish"/>
              <a:cs typeface="Mulish"/>
              <a:sym typeface="Mulish"/>
            </a:endParaRPr>
          </a:p>
          <a:p>
            <a:pPr indent="0" lvl="0" marL="0" marR="0" rtl="0" algn="l">
              <a:lnSpc>
                <a:spcPct val="110000"/>
              </a:lnSpc>
              <a:spcBef>
                <a:spcPts val="0"/>
              </a:spcBef>
              <a:spcAft>
                <a:spcPts val="0"/>
              </a:spcAft>
              <a:buNone/>
            </a:pPr>
            <a:r>
              <a:rPr lang="de-DE" sz="2800">
                <a:solidFill>
                  <a:srgbClr val="272B2F"/>
                </a:solidFill>
                <a:latin typeface="Mulish"/>
                <a:ea typeface="Mulish"/>
                <a:cs typeface="Mulish"/>
                <a:sym typeface="Mulish"/>
              </a:rPr>
              <a:t>and </a:t>
            </a:r>
            <a:r>
              <a:rPr b="1" lang="de-DE" sz="2800">
                <a:solidFill>
                  <a:srgbClr val="272B2F"/>
                </a:solidFill>
                <a:latin typeface="Mulish"/>
                <a:ea typeface="Mulish"/>
                <a:cs typeface="Mulish"/>
                <a:sym typeface="Mulish"/>
              </a:rPr>
              <a:t>health data &amp; </a:t>
            </a:r>
            <a:endParaRPr sz="2800">
              <a:solidFill>
                <a:srgbClr val="272B2F"/>
              </a:solidFill>
              <a:latin typeface="Mulish"/>
              <a:ea typeface="Mulish"/>
              <a:cs typeface="Mulish"/>
              <a:sym typeface="Mulish"/>
            </a:endParaRPr>
          </a:p>
          <a:p>
            <a:pPr indent="0" lvl="0" marL="0" marR="0" rtl="0" algn="l">
              <a:lnSpc>
                <a:spcPct val="110000"/>
              </a:lnSpc>
              <a:spcBef>
                <a:spcPts val="0"/>
              </a:spcBef>
              <a:spcAft>
                <a:spcPts val="0"/>
              </a:spcAft>
              <a:buNone/>
            </a:pPr>
            <a:r>
              <a:rPr b="1" lang="de-DE" sz="2800">
                <a:solidFill>
                  <a:srgbClr val="272B2F"/>
                </a:solidFill>
                <a:latin typeface="Mulish"/>
                <a:ea typeface="Mulish"/>
                <a:cs typeface="Mulish"/>
                <a:sym typeface="Mulish"/>
              </a:rPr>
              <a:t>analytics platforms</a:t>
            </a:r>
            <a:r>
              <a:rPr lang="de-DE" sz="2800">
                <a:solidFill>
                  <a:srgbClr val="272B2F"/>
                </a:solidFill>
                <a:latin typeface="Mulish"/>
                <a:ea typeface="Mulish"/>
                <a:cs typeface="Mulish"/>
                <a:sym typeface="Mulish"/>
              </a:rPr>
              <a:t>.</a:t>
            </a:r>
            <a:endParaRPr sz="2800">
              <a:solidFill>
                <a:srgbClr val="272B2F"/>
              </a:solidFill>
              <a:latin typeface="Mulish"/>
              <a:ea typeface="Mulish"/>
              <a:cs typeface="Mulish"/>
              <a:sym typeface="Mulish"/>
            </a:endParaRPr>
          </a:p>
        </p:txBody>
      </p:sp>
      <p:sp>
        <p:nvSpPr>
          <p:cNvPr id="360" name="Google Shape;360;g25fd88a433f_0_617"/>
          <p:cNvSpPr/>
          <p:nvPr/>
        </p:nvSpPr>
        <p:spPr>
          <a:xfrm rot="-5400000">
            <a:off x="15805944" y="4474967"/>
            <a:ext cx="507762" cy="343631"/>
          </a:xfrm>
          <a:custGeom>
            <a:rect b="b" l="l" r="r" t="t"/>
            <a:pathLst>
              <a:path extrusionOk="0" h="338" w="676">
                <a:moveTo>
                  <a:pt x="338" y="338"/>
                </a:moveTo>
                <a:lnTo>
                  <a:pt x="676" y="0"/>
                </a:lnTo>
                <a:lnTo>
                  <a:pt x="584" y="0"/>
                </a:lnTo>
                <a:lnTo>
                  <a:pt x="338" y="246"/>
                </a:lnTo>
                <a:lnTo>
                  <a:pt x="92" y="0"/>
                </a:lnTo>
                <a:lnTo>
                  <a:pt x="0" y="0"/>
                </a:lnTo>
                <a:lnTo>
                  <a:pt x="338" y="338"/>
                </a:lnTo>
              </a:path>
            </a:pathLst>
          </a:custGeom>
          <a:solidFill>
            <a:schemeClr val="accent1"/>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sp>
        <p:nvSpPr>
          <p:cNvPr id="361" name="Google Shape;361;g25fd88a433f_0_617"/>
          <p:cNvSpPr/>
          <p:nvPr/>
        </p:nvSpPr>
        <p:spPr>
          <a:xfrm>
            <a:off x="19627638" y="8102503"/>
            <a:ext cx="644955" cy="270534"/>
          </a:xfrm>
          <a:custGeom>
            <a:rect b="b" l="l" r="r" t="t"/>
            <a:pathLst>
              <a:path extrusionOk="0" h="338" w="676">
                <a:moveTo>
                  <a:pt x="338" y="338"/>
                </a:moveTo>
                <a:lnTo>
                  <a:pt x="676" y="0"/>
                </a:lnTo>
                <a:lnTo>
                  <a:pt x="584" y="0"/>
                </a:lnTo>
                <a:lnTo>
                  <a:pt x="338" y="246"/>
                </a:lnTo>
                <a:lnTo>
                  <a:pt x="92" y="0"/>
                </a:lnTo>
                <a:lnTo>
                  <a:pt x="0" y="0"/>
                </a:lnTo>
                <a:lnTo>
                  <a:pt x="338" y="338"/>
                </a:lnTo>
              </a:path>
            </a:pathLst>
          </a:custGeom>
          <a:solidFill>
            <a:schemeClr val="accent2"/>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sp>
        <p:nvSpPr>
          <p:cNvPr id="362" name="Google Shape;362;g25fd88a433f_0_617"/>
          <p:cNvSpPr/>
          <p:nvPr/>
        </p:nvSpPr>
        <p:spPr>
          <a:xfrm rot="5400000">
            <a:off x="8107708" y="11123442"/>
            <a:ext cx="507762" cy="343631"/>
          </a:xfrm>
          <a:custGeom>
            <a:rect b="b" l="l" r="r" t="t"/>
            <a:pathLst>
              <a:path extrusionOk="0" h="338" w="676">
                <a:moveTo>
                  <a:pt x="338" y="338"/>
                </a:moveTo>
                <a:lnTo>
                  <a:pt x="676" y="0"/>
                </a:lnTo>
                <a:lnTo>
                  <a:pt x="584" y="0"/>
                </a:lnTo>
                <a:lnTo>
                  <a:pt x="338" y="246"/>
                </a:lnTo>
                <a:lnTo>
                  <a:pt x="92" y="0"/>
                </a:lnTo>
                <a:lnTo>
                  <a:pt x="0" y="0"/>
                </a:lnTo>
                <a:lnTo>
                  <a:pt x="338" y="338"/>
                </a:lnTo>
              </a:path>
            </a:pathLst>
          </a:custGeom>
          <a:solidFill>
            <a:schemeClr val="accent4"/>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sp>
        <p:nvSpPr>
          <p:cNvPr id="363" name="Google Shape;363;g25fd88a433f_0_617"/>
          <p:cNvSpPr/>
          <p:nvPr/>
        </p:nvSpPr>
        <p:spPr>
          <a:xfrm rot="10800000">
            <a:off x="4198049" y="8102501"/>
            <a:ext cx="644955" cy="270534"/>
          </a:xfrm>
          <a:custGeom>
            <a:rect b="b" l="l" r="r" t="t"/>
            <a:pathLst>
              <a:path extrusionOk="0" h="338" w="676">
                <a:moveTo>
                  <a:pt x="338" y="338"/>
                </a:moveTo>
                <a:lnTo>
                  <a:pt x="676" y="0"/>
                </a:lnTo>
                <a:lnTo>
                  <a:pt x="584" y="0"/>
                </a:lnTo>
                <a:lnTo>
                  <a:pt x="338" y="246"/>
                </a:lnTo>
                <a:lnTo>
                  <a:pt x="92" y="0"/>
                </a:lnTo>
                <a:lnTo>
                  <a:pt x="0" y="0"/>
                </a:lnTo>
                <a:lnTo>
                  <a:pt x="338" y="338"/>
                </a:lnTo>
              </a:path>
            </a:pathLst>
          </a:custGeom>
          <a:solidFill>
            <a:schemeClr val="accent6"/>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sp>
        <p:nvSpPr>
          <p:cNvPr id="364" name="Google Shape;364;g25fd88a433f_0_617"/>
          <p:cNvSpPr/>
          <p:nvPr/>
        </p:nvSpPr>
        <p:spPr>
          <a:xfrm rot="5400000">
            <a:off x="15805944" y="11123442"/>
            <a:ext cx="507762" cy="343631"/>
          </a:xfrm>
          <a:custGeom>
            <a:rect b="b" l="l" r="r" t="t"/>
            <a:pathLst>
              <a:path extrusionOk="0" h="338" w="676">
                <a:moveTo>
                  <a:pt x="338" y="338"/>
                </a:moveTo>
                <a:lnTo>
                  <a:pt x="676" y="0"/>
                </a:lnTo>
                <a:lnTo>
                  <a:pt x="584" y="0"/>
                </a:lnTo>
                <a:lnTo>
                  <a:pt x="338" y="246"/>
                </a:lnTo>
                <a:lnTo>
                  <a:pt x="92" y="0"/>
                </a:lnTo>
                <a:lnTo>
                  <a:pt x="0" y="0"/>
                </a:lnTo>
                <a:lnTo>
                  <a:pt x="338" y="338"/>
                </a:lnTo>
              </a:path>
            </a:pathLst>
          </a:custGeom>
          <a:solidFill>
            <a:schemeClr val="accent3"/>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sp>
        <p:nvSpPr>
          <p:cNvPr id="365" name="Google Shape;365;g25fd88a433f_0_617"/>
          <p:cNvSpPr/>
          <p:nvPr/>
        </p:nvSpPr>
        <p:spPr>
          <a:xfrm>
            <a:off x="14528605" y="12018444"/>
            <a:ext cx="1136975" cy="888490"/>
          </a:xfrm>
          <a:custGeom>
            <a:rect b="b" l="l" r="r" t="t"/>
            <a:pathLst>
              <a:path extrusionOk="0" h="301" w="364">
                <a:moveTo>
                  <a:pt x="332" y="98"/>
                </a:moveTo>
                <a:lnTo>
                  <a:pt x="332" y="98"/>
                </a:lnTo>
                <a:lnTo>
                  <a:pt x="323" y="100"/>
                </a:lnTo>
                <a:lnTo>
                  <a:pt x="317" y="105"/>
                </a:lnTo>
                <a:lnTo>
                  <a:pt x="312" y="110"/>
                </a:lnTo>
                <a:lnTo>
                  <a:pt x="310" y="120"/>
                </a:lnTo>
                <a:lnTo>
                  <a:pt x="310" y="120"/>
                </a:lnTo>
                <a:lnTo>
                  <a:pt x="312" y="127"/>
                </a:lnTo>
                <a:lnTo>
                  <a:pt x="317" y="134"/>
                </a:lnTo>
                <a:lnTo>
                  <a:pt x="323" y="138"/>
                </a:lnTo>
                <a:lnTo>
                  <a:pt x="332" y="139"/>
                </a:lnTo>
                <a:lnTo>
                  <a:pt x="332" y="139"/>
                </a:lnTo>
                <a:lnTo>
                  <a:pt x="339" y="138"/>
                </a:lnTo>
                <a:lnTo>
                  <a:pt x="346" y="134"/>
                </a:lnTo>
                <a:lnTo>
                  <a:pt x="350" y="127"/>
                </a:lnTo>
                <a:lnTo>
                  <a:pt x="352" y="120"/>
                </a:lnTo>
                <a:lnTo>
                  <a:pt x="352" y="120"/>
                </a:lnTo>
                <a:lnTo>
                  <a:pt x="350" y="110"/>
                </a:lnTo>
                <a:lnTo>
                  <a:pt x="346" y="105"/>
                </a:lnTo>
                <a:lnTo>
                  <a:pt x="339" y="100"/>
                </a:lnTo>
                <a:lnTo>
                  <a:pt x="332" y="98"/>
                </a:lnTo>
                <a:lnTo>
                  <a:pt x="332" y="98"/>
                </a:lnTo>
                <a:close/>
                <a:moveTo>
                  <a:pt x="35" y="98"/>
                </a:moveTo>
                <a:lnTo>
                  <a:pt x="35" y="98"/>
                </a:lnTo>
                <a:lnTo>
                  <a:pt x="25" y="100"/>
                </a:lnTo>
                <a:lnTo>
                  <a:pt x="20" y="105"/>
                </a:lnTo>
                <a:lnTo>
                  <a:pt x="15" y="110"/>
                </a:lnTo>
                <a:lnTo>
                  <a:pt x="13" y="120"/>
                </a:lnTo>
                <a:lnTo>
                  <a:pt x="13" y="120"/>
                </a:lnTo>
                <a:lnTo>
                  <a:pt x="15" y="127"/>
                </a:lnTo>
                <a:lnTo>
                  <a:pt x="20" y="134"/>
                </a:lnTo>
                <a:lnTo>
                  <a:pt x="25" y="138"/>
                </a:lnTo>
                <a:lnTo>
                  <a:pt x="35" y="139"/>
                </a:lnTo>
                <a:lnTo>
                  <a:pt x="35" y="139"/>
                </a:lnTo>
                <a:lnTo>
                  <a:pt x="42" y="138"/>
                </a:lnTo>
                <a:lnTo>
                  <a:pt x="49" y="134"/>
                </a:lnTo>
                <a:lnTo>
                  <a:pt x="53" y="127"/>
                </a:lnTo>
                <a:lnTo>
                  <a:pt x="54" y="120"/>
                </a:lnTo>
                <a:lnTo>
                  <a:pt x="54" y="120"/>
                </a:lnTo>
                <a:lnTo>
                  <a:pt x="53" y="110"/>
                </a:lnTo>
                <a:lnTo>
                  <a:pt x="49" y="105"/>
                </a:lnTo>
                <a:lnTo>
                  <a:pt x="42" y="100"/>
                </a:lnTo>
                <a:lnTo>
                  <a:pt x="35" y="98"/>
                </a:lnTo>
                <a:lnTo>
                  <a:pt x="35" y="98"/>
                </a:lnTo>
                <a:close/>
                <a:moveTo>
                  <a:pt x="270" y="60"/>
                </a:moveTo>
                <a:lnTo>
                  <a:pt x="270" y="60"/>
                </a:lnTo>
                <a:lnTo>
                  <a:pt x="263" y="62"/>
                </a:lnTo>
                <a:lnTo>
                  <a:pt x="258" y="63"/>
                </a:lnTo>
                <a:lnTo>
                  <a:pt x="252" y="65"/>
                </a:lnTo>
                <a:lnTo>
                  <a:pt x="248" y="69"/>
                </a:lnTo>
                <a:lnTo>
                  <a:pt x="245" y="74"/>
                </a:lnTo>
                <a:lnTo>
                  <a:pt x="241" y="80"/>
                </a:lnTo>
                <a:lnTo>
                  <a:pt x="239" y="85"/>
                </a:lnTo>
                <a:lnTo>
                  <a:pt x="239" y="91"/>
                </a:lnTo>
                <a:lnTo>
                  <a:pt x="239" y="91"/>
                </a:lnTo>
                <a:lnTo>
                  <a:pt x="239" y="98"/>
                </a:lnTo>
                <a:lnTo>
                  <a:pt x="241" y="103"/>
                </a:lnTo>
                <a:lnTo>
                  <a:pt x="245" y="109"/>
                </a:lnTo>
                <a:lnTo>
                  <a:pt x="248" y="112"/>
                </a:lnTo>
                <a:lnTo>
                  <a:pt x="252" y="116"/>
                </a:lnTo>
                <a:lnTo>
                  <a:pt x="258" y="120"/>
                </a:lnTo>
                <a:lnTo>
                  <a:pt x="263" y="121"/>
                </a:lnTo>
                <a:lnTo>
                  <a:pt x="270" y="121"/>
                </a:lnTo>
                <a:lnTo>
                  <a:pt x="270" y="121"/>
                </a:lnTo>
                <a:lnTo>
                  <a:pt x="276" y="121"/>
                </a:lnTo>
                <a:lnTo>
                  <a:pt x="281" y="120"/>
                </a:lnTo>
                <a:lnTo>
                  <a:pt x="287" y="116"/>
                </a:lnTo>
                <a:lnTo>
                  <a:pt x="292" y="112"/>
                </a:lnTo>
                <a:lnTo>
                  <a:pt x="296" y="109"/>
                </a:lnTo>
                <a:lnTo>
                  <a:pt x="297" y="103"/>
                </a:lnTo>
                <a:lnTo>
                  <a:pt x="299" y="98"/>
                </a:lnTo>
                <a:lnTo>
                  <a:pt x="301" y="91"/>
                </a:lnTo>
                <a:lnTo>
                  <a:pt x="301" y="91"/>
                </a:lnTo>
                <a:lnTo>
                  <a:pt x="299" y="85"/>
                </a:lnTo>
                <a:lnTo>
                  <a:pt x="297" y="80"/>
                </a:lnTo>
                <a:lnTo>
                  <a:pt x="296" y="74"/>
                </a:lnTo>
                <a:lnTo>
                  <a:pt x="292" y="69"/>
                </a:lnTo>
                <a:lnTo>
                  <a:pt x="287" y="65"/>
                </a:lnTo>
                <a:lnTo>
                  <a:pt x="281" y="63"/>
                </a:lnTo>
                <a:lnTo>
                  <a:pt x="276" y="62"/>
                </a:lnTo>
                <a:lnTo>
                  <a:pt x="270" y="60"/>
                </a:lnTo>
                <a:lnTo>
                  <a:pt x="270" y="60"/>
                </a:lnTo>
                <a:close/>
                <a:moveTo>
                  <a:pt x="364" y="248"/>
                </a:moveTo>
                <a:lnTo>
                  <a:pt x="330" y="248"/>
                </a:lnTo>
                <a:lnTo>
                  <a:pt x="330" y="183"/>
                </a:lnTo>
                <a:lnTo>
                  <a:pt x="330" y="183"/>
                </a:lnTo>
                <a:lnTo>
                  <a:pt x="330" y="176"/>
                </a:lnTo>
                <a:lnTo>
                  <a:pt x="328" y="167"/>
                </a:lnTo>
                <a:lnTo>
                  <a:pt x="321" y="152"/>
                </a:lnTo>
                <a:lnTo>
                  <a:pt x="321" y="152"/>
                </a:lnTo>
                <a:lnTo>
                  <a:pt x="332" y="150"/>
                </a:lnTo>
                <a:lnTo>
                  <a:pt x="332" y="150"/>
                </a:lnTo>
                <a:lnTo>
                  <a:pt x="337" y="152"/>
                </a:lnTo>
                <a:lnTo>
                  <a:pt x="345" y="154"/>
                </a:lnTo>
                <a:lnTo>
                  <a:pt x="350" y="158"/>
                </a:lnTo>
                <a:lnTo>
                  <a:pt x="355" y="161"/>
                </a:lnTo>
                <a:lnTo>
                  <a:pt x="359" y="167"/>
                </a:lnTo>
                <a:lnTo>
                  <a:pt x="363" y="172"/>
                </a:lnTo>
                <a:lnTo>
                  <a:pt x="364" y="178"/>
                </a:lnTo>
                <a:lnTo>
                  <a:pt x="364" y="185"/>
                </a:lnTo>
                <a:lnTo>
                  <a:pt x="364" y="248"/>
                </a:lnTo>
                <a:close/>
                <a:moveTo>
                  <a:pt x="96" y="60"/>
                </a:moveTo>
                <a:lnTo>
                  <a:pt x="96" y="60"/>
                </a:lnTo>
                <a:lnTo>
                  <a:pt x="89" y="62"/>
                </a:lnTo>
                <a:lnTo>
                  <a:pt x="83" y="63"/>
                </a:lnTo>
                <a:lnTo>
                  <a:pt x="78" y="65"/>
                </a:lnTo>
                <a:lnTo>
                  <a:pt x="74" y="69"/>
                </a:lnTo>
                <a:lnTo>
                  <a:pt x="71" y="74"/>
                </a:lnTo>
                <a:lnTo>
                  <a:pt x="67" y="80"/>
                </a:lnTo>
                <a:lnTo>
                  <a:pt x="65" y="85"/>
                </a:lnTo>
                <a:lnTo>
                  <a:pt x="65" y="91"/>
                </a:lnTo>
                <a:lnTo>
                  <a:pt x="65" y="91"/>
                </a:lnTo>
                <a:lnTo>
                  <a:pt x="65" y="98"/>
                </a:lnTo>
                <a:lnTo>
                  <a:pt x="67" y="103"/>
                </a:lnTo>
                <a:lnTo>
                  <a:pt x="71" y="109"/>
                </a:lnTo>
                <a:lnTo>
                  <a:pt x="74" y="112"/>
                </a:lnTo>
                <a:lnTo>
                  <a:pt x="78" y="116"/>
                </a:lnTo>
                <a:lnTo>
                  <a:pt x="83" y="120"/>
                </a:lnTo>
                <a:lnTo>
                  <a:pt x="89" y="121"/>
                </a:lnTo>
                <a:lnTo>
                  <a:pt x="96" y="121"/>
                </a:lnTo>
                <a:lnTo>
                  <a:pt x="96" y="121"/>
                </a:lnTo>
                <a:lnTo>
                  <a:pt x="102" y="121"/>
                </a:lnTo>
                <a:lnTo>
                  <a:pt x="107" y="120"/>
                </a:lnTo>
                <a:lnTo>
                  <a:pt x="112" y="116"/>
                </a:lnTo>
                <a:lnTo>
                  <a:pt x="118" y="112"/>
                </a:lnTo>
                <a:lnTo>
                  <a:pt x="122" y="109"/>
                </a:lnTo>
                <a:lnTo>
                  <a:pt x="123" y="103"/>
                </a:lnTo>
                <a:lnTo>
                  <a:pt x="125" y="98"/>
                </a:lnTo>
                <a:lnTo>
                  <a:pt x="127" y="91"/>
                </a:lnTo>
                <a:lnTo>
                  <a:pt x="127" y="91"/>
                </a:lnTo>
                <a:lnTo>
                  <a:pt x="125" y="85"/>
                </a:lnTo>
                <a:lnTo>
                  <a:pt x="123" y="80"/>
                </a:lnTo>
                <a:lnTo>
                  <a:pt x="122" y="74"/>
                </a:lnTo>
                <a:lnTo>
                  <a:pt x="118" y="69"/>
                </a:lnTo>
                <a:lnTo>
                  <a:pt x="112" y="65"/>
                </a:lnTo>
                <a:lnTo>
                  <a:pt x="107" y="63"/>
                </a:lnTo>
                <a:lnTo>
                  <a:pt x="102" y="62"/>
                </a:lnTo>
                <a:lnTo>
                  <a:pt x="96" y="60"/>
                </a:lnTo>
                <a:lnTo>
                  <a:pt x="96" y="60"/>
                </a:lnTo>
                <a:close/>
                <a:moveTo>
                  <a:pt x="35" y="150"/>
                </a:moveTo>
                <a:lnTo>
                  <a:pt x="35" y="150"/>
                </a:lnTo>
                <a:lnTo>
                  <a:pt x="44" y="152"/>
                </a:lnTo>
                <a:lnTo>
                  <a:pt x="44" y="152"/>
                </a:lnTo>
                <a:lnTo>
                  <a:pt x="38" y="167"/>
                </a:lnTo>
                <a:lnTo>
                  <a:pt x="36" y="176"/>
                </a:lnTo>
                <a:lnTo>
                  <a:pt x="35" y="183"/>
                </a:lnTo>
                <a:lnTo>
                  <a:pt x="35" y="248"/>
                </a:lnTo>
                <a:lnTo>
                  <a:pt x="0" y="248"/>
                </a:lnTo>
                <a:lnTo>
                  <a:pt x="0" y="185"/>
                </a:lnTo>
                <a:lnTo>
                  <a:pt x="0" y="185"/>
                </a:lnTo>
                <a:lnTo>
                  <a:pt x="0" y="178"/>
                </a:lnTo>
                <a:lnTo>
                  <a:pt x="2" y="172"/>
                </a:lnTo>
                <a:lnTo>
                  <a:pt x="6" y="167"/>
                </a:lnTo>
                <a:lnTo>
                  <a:pt x="9" y="161"/>
                </a:lnTo>
                <a:lnTo>
                  <a:pt x="15" y="158"/>
                </a:lnTo>
                <a:lnTo>
                  <a:pt x="20" y="154"/>
                </a:lnTo>
                <a:lnTo>
                  <a:pt x="27" y="152"/>
                </a:lnTo>
                <a:lnTo>
                  <a:pt x="35" y="150"/>
                </a:lnTo>
                <a:lnTo>
                  <a:pt x="35" y="150"/>
                </a:lnTo>
                <a:close/>
                <a:moveTo>
                  <a:pt x="183" y="0"/>
                </a:moveTo>
                <a:lnTo>
                  <a:pt x="183" y="0"/>
                </a:lnTo>
                <a:lnTo>
                  <a:pt x="174" y="0"/>
                </a:lnTo>
                <a:lnTo>
                  <a:pt x="165" y="4"/>
                </a:lnTo>
                <a:lnTo>
                  <a:pt x="158" y="7"/>
                </a:lnTo>
                <a:lnTo>
                  <a:pt x="151" y="13"/>
                </a:lnTo>
                <a:lnTo>
                  <a:pt x="145" y="20"/>
                </a:lnTo>
                <a:lnTo>
                  <a:pt x="141" y="27"/>
                </a:lnTo>
                <a:lnTo>
                  <a:pt x="138" y="36"/>
                </a:lnTo>
                <a:lnTo>
                  <a:pt x="138" y="45"/>
                </a:lnTo>
                <a:lnTo>
                  <a:pt x="138" y="45"/>
                </a:lnTo>
                <a:lnTo>
                  <a:pt x="138" y="54"/>
                </a:lnTo>
                <a:lnTo>
                  <a:pt x="141" y="62"/>
                </a:lnTo>
                <a:lnTo>
                  <a:pt x="145" y="71"/>
                </a:lnTo>
                <a:lnTo>
                  <a:pt x="151" y="76"/>
                </a:lnTo>
                <a:lnTo>
                  <a:pt x="158" y="81"/>
                </a:lnTo>
                <a:lnTo>
                  <a:pt x="165" y="87"/>
                </a:lnTo>
                <a:lnTo>
                  <a:pt x="174" y="89"/>
                </a:lnTo>
                <a:lnTo>
                  <a:pt x="183" y="91"/>
                </a:lnTo>
                <a:lnTo>
                  <a:pt x="183" y="91"/>
                </a:lnTo>
                <a:lnTo>
                  <a:pt x="192" y="89"/>
                </a:lnTo>
                <a:lnTo>
                  <a:pt x="200" y="87"/>
                </a:lnTo>
                <a:lnTo>
                  <a:pt x="209" y="81"/>
                </a:lnTo>
                <a:lnTo>
                  <a:pt x="214" y="76"/>
                </a:lnTo>
                <a:lnTo>
                  <a:pt x="219" y="71"/>
                </a:lnTo>
                <a:lnTo>
                  <a:pt x="225" y="62"/>
                </a:lnTo>
                <a:lnTo>
                  <a:pt x="227" y="54"/>
                </a:lnTo>
                <a:lnTo>
                  <a:pt x="229" y="45"/>
                </a:lnTo>
                <a:lnTo>
                  <a:pt x="229" y="45"/>
                </a:lnTo>
                <a:lnTo>
                  <a:pt x="227" y="36"/>
                </a:lnTo>
                <a:lnTo>
                  <a:pt x="225" y="27"/>
                </a:lnTo>
                <a:lnTo>
                  <a:pt x="219" y="20"/>
                </a:lnTo>
                <a:lnTo>
                  <a:pt x="214" y="13"/>
                </a:lnTo>
                <a:lnTo>
                  <a:pt x="209" y="7"/>
                </a:lnTo>
                <a:lnTo>
                  <a:pt x="200" y="4"/>
                </a:lnTo>
                <a:lnTo>
                  <a:pt x="192" y="0"/>
                </a:lnTo>
                <a:lnTo>
                  <a:pt x="183" y="0"/>
                </a:lnTo>
                <a:lnTo>
                  <a:pt x="183" y="0"/>
                </a:lnTo>
                <a:close/>
                <a:moveTo>
                  <a:pt x="319" y="272"/>
                </a:moveTo>
                <a:lnTo>
                  <a:pt x="265" y="272"/>
                </a:lnTo>
                <a:lnTo>
                  <a:pt x="265" y="174"/>
                </a:lnTo>
                <a:lnTo>
                  <a:pt x="265" y="174"/>
                </a:lnTo>
                <a:lnTo>
                  <a:pt x="265" y="163"/>
                </a:lnTo>
                <a:lnTo>
                  <a:pt x="263" y="154"/>
                </a:lnTo>
                <a:lnTo>
                  <a:pt x="259" y="145"/>
                </a:lnTo>
                <a:lnTo>
                  <a:pt x="256" y="136"/>
                </a:lnTo>
                <a:lnTo>
                  <a:pt x="256" y="136"/>
                </a:lnTo>
                <a:lnTo>
                  <a:pt x="263" y="134"/>
                </a:lnTo>
                <a:lnTo>
                  <a:pt x="270" y="134"/>
                </a:lnTo>
                <a:lnTo>
                  <a:pt x="270" y="134"/>
                </a:lnTo>
                <a:lnTo>
                  <a:pt x="279" y="136"/>
                </a:lnTo>
                <a:lnTo>
                  <a:pt x="288" y="138"/>
                </a:lnTo>
                <a:lnTo>
                  <a:pt x="297" y="143"/>
                </a:lnTo>
                <a:lnTo>
                  <a:pt x="305" y="149"/>
                </a:lnTo>
                <a:lnTo>
                  <a:pt x="310" y="156"/>
                </a:lnTo>
                <a:lnTo>
                  <a:pt x="316" y="165"/>
                </a:lnTo>
                <a:lnTo>
                  <a:pt x="317" y="174"/>
                </a:lnTo>
                <a:lnTo>
                  <a:pt x="319" y="183"/>
                </a:lnTo>
                <a:lnTo>
                  <a:pt x="319" y="272"/>
                </a:lnTo>
                <a:close/>
                <a:moveTo>
                  <a:pt x="100" y="174"/>
                </a:moveTo>
                <a:lnTo>
                  <a:pt x="100" y="272"/>
                </a:lnTo>
                <a:lnTo>
                  <a:pt x="45" y="272"/>
                </a:lnTo>
                <a:lnTo>
                  <a:pt x="45" y="183"/>
                </a:lnTo>
                <a:lnTo>
                  <a:pt x="45" y="183"/>
                </a:lnTo>
                <a:lnTo>
                  <a:pt x="47" y="174"/>
                </a:lnTo>
                <a:lnTo>
                  <a:pt x="51" y="165"/>
                </a:lnTo>
                <a:lnTo>
                  <a:pt x="54" y="156"/>
                </a:lnTo>
                <a:lnTo>
                  <a:pt x="60" y="149"/>
                </a:lnTo>
                <a:lnTo>
                  <a:pt x="67" y="143"/>
                </a:lnTo>
                <a:lnTo>
                  <a:pt x="76" y="138"/>
                </a:lnTo>
                <a:lnTo>
                  <a:pt x="85" y="136"/>
                </a:lnTo>
                <a:lnTo>
                  <a:pt x="96" y="134"/>
                </a:lnTo>
                <a:lnTo>
                  <a:pt x="96" y="134"/>
                </a:lnTo>
                <a:lnTo>
                  <a:pt x="103" y="134"/>
                </a:lnTo>
                <a:lnTo>
                  <a:pt x="109" y="136"/>
                </a:lnTo>
                <a:lnTo>
                  <a:pt x="109" y="136"/>
                </a:lnTo>
                <a:lnTo>
                  <a:pt x="105" y="145"/>
                </a:lnTo>
                <a:lnTo>
                  <a:pt x="102" y="154"/>
                </a:lnTo>
                <a:lnTo>
                  <a:pt x="100" y="163"/>
                </a:lnTo>
                <a:lnTo>
                  <a:pt x="100" y="174"/>
                </a:lnTo>
                <a:lnTo>
                  <a:pt x="100" y="174"/>
                </a:lnTo>
                <a:close/>
                <a:moveTo>
                  <a:pt x="111" y="301"/>
                </a:moveTo>
                <a:lnTo>
                  <a:pt x="254" y="301"/>
                </a:lnTo>
                <a:lnTo>
                  <a:pt x="254" y="174"/>
                </a:lnTo>
                <a:lnTo>
                  <a:pt x="254" y="174"/>
                </a:lnTo>
                <a:lnTo>
                  <a:pt x="252" y="159"/>
                </a:lnTo>
                <a:lnTo>
                  <a:pt x="248" y="145"/>
                </a:lnTo>
                <a:lnTo>
                  <a:pt x="241" y="134"/>
                </a:lnTo>
                <a:lnTo>
                  <a:pt x="232" y="123"/>
                </a:lnTo>
                <a:lnTo>
                  <a:pt x="223" y="114"/>
                </a:lnTo>
                <a:lnTo>
                  <a:pt x="210" y="109"/>
                </a:lnTo>
                <a:lnTo>
                  <a:pt x="198" y="103"/>
                </a:lnTo>
                <a:lnTo>
                  <a:pt x="183" y="101"/>
                </a:lnTo>
                <a:lnTo>
                  <a:pt x="183" y="101"/>
                </a:lnTo>
                <a:lnTo>
                  <a:pt x="169" y="103"/>
                </a:lnTo>
                <a:lnTo>
                  <a:pt x="154" y="109"/>
                </a:lnTo>
                <a:lnTo>
                  <a:pt x="143" y="114"/>
                </a:lnTo>
                <a:lnTo>
                  <a:pt x="132" y="123"/>
                </a:lnTo>
                <a:lnTo>
                  <a:pt x="123" y="134"/>
                </a:lnTo>
                <a:lnTo>
                  <a:pt x="116" y="145"/>
                </a:lnTo>
                <a:lnTo>
                  <a:pt x="112" y="159"/>
                </a:lnTo>
                <a:lnTo>
                  <a:pt x="111" y="174"/>
                </a:lnTo>
                <a:lnTo>
                  <a:pt x="111" y="301"/>
                </a:lnTo>
                <a:close/>
              </a:path>
            </a:pathLst>
          </a:custGeom>
          <a:solidFill>
            <a:schemeClr val="accent4"/>
          </a:solidFill>
          <a:ln>
            <a:noFill/>
          </a:ln>
        </p:spPr>
        <p:txBody>
          <a:bodyPr anchorCtr="0" anchor="t" bIns="121900" lIns="243800" spcFirstLastPara="1" rIns="243800" wrap="square" tIns="1219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sp>
        <p:nvSpPr>
          <p:cNvPr id="366" name="Google Shape;366;g25fd88a433f_0_617"/>
          <p:cNvSpPr/>
          <p:nvPr/>
        </p:nvSpPr>
        <p:spPr>
          <a:xfrm>
            <a:off x="6578402" y="11549147"/>
            <a:ext cx="1177201" cy="1357786"/>
          </a:xfrm>
          <a:custGeom>
            <a:rect b="b" l="l" r="r" t="t"/>
            <a:pathLst>
              <a:path extrusionOk="0" h="116" w="102">
                <a:moveTo>
                  <a:pt x="87" y="109"/>
                </a:moveTo>
                <a:cubicBezTo>
                  <a:pt x="82" y="109"/>
                  <a:pt x="82" y="109"/>
                  <a:pt x="82" y="109"/>
                </a:cubicBezTo>
                <a:cubicBezTo>
                  <a:pt x="94" y="101"/>
                  <a:pt x="102" y="88"/>
                  <a:pt x="102" y="73"/>
                </a:cubicBezTo>
                <a:cubicBezTo>
                  <a:pt x="102" y="52"/>
                  <a:pt x="88" y="35"/>
                  <a:pt x="69" y="31"/>
                </a:cubicBezTo>
                <a:cubicBezTo>
                  <a:pt x="77" y="15"/>
                  <a:pt x="77" y="15"/>
                  <a:pt x="77" y="15"/>
                </a:cubicBezTo>
                <a:cubicBezTo>
                  <a:pt x="78" y="13"/>
                  <a:pt x="77" y="11"/>
                  <a:pt x="76" y="10"/>
                </a:cubicBezTo>
                <a:cubicBezTo>
                  <a:pt x="56" y="1"/>
                  <a:pt x="56" y="1"/>
                  <a:pt x="56" y="1"/>
                </a:cubicBezTo>
                <a:cubicBezTo>
                  <a:pt x="55" y="0"/>
                  <a:pt x="54" y="0"/>
                  <a:pt x="53" y="0"/>
                </a:cubicBezTo>
                <a:cubicBezTo>
                  <a:pt x="52" y="1"/>
                  <a:pt x="52" y="2"/>
                  <a:pt x="51" y="2"/>
                </a:cubicBezTo>
                <a:cubicBezTo>
                  <a:pt x="28" y="46"/>
                  <a:pt x="28" y="46"/>
                  <a:pt x="28" y="46"/>
                </a:cubicBezTo>
                <a:cubicBezTo>
                  <a:pt x="26" y="50"/>
                  <a:pt x="28" y="55"/>
                  <a:pt x="31" y="57"/>
                </a:cubicBezTo>
                <a:cubicBezTo>
                  <a:pt x="28" y="63"/>
                  <a:pt x="28" y="63"/>
                  <a:pt x="28" y="63"/>
                </a:cubicBezTo>
                <a:cubicBezTo>
                  <a:pt x="41" y="69"/>
                  <a:pt x="41" y="69"/>
                  <a:pt x="41" y="69"/>
                </a:cubicBezTo>
                <a:cubicBezTo>
                  <a:pt x="44" y="63"/>
                  <a:pt x="44" y="63"/>
                  <a:pt x="44" y="63"/>
                </a:cubicBezTo>
                <a:cubicBezTo>
                  <a:pt x="44" y="63"/>
                  <a:pt x="44" y="63"/>
                  <a:pt x="44" y="63"/>
                </a:cubicBezTo>
                <a:cubicBezTo>
                  <a:pt x="48" y="65"/>
                  <a:pt x="52" y="63"/>
                  <a:pt x="54" y="59"/>
                </a:cubicBezTo>
                <a:cubicBezTo>
                  <a:pt x="62" y="44"/>
                  <a:pt x="62" y="44"/>
                  <a:pt x="62" y="44"/>
                </a:cubicBezTo>
                <a:cubicBezTo>
                  <a:pt x="76" y="46"/>
                  <a:pt x="87" y="58"/>
                  <a:pt x="87" y="73"/>
                </a:cubicBezTo>
                <a:cubicBezTo>
                  <a:pt x="87" y="89"/>
                  <a:pt x="74" y="102"/>
                  <a:pt x="58" y="102"/>
                </a:cubicBezTo>
                <a:cubicBezTo>
                  <a:pt x="51" y="102"/>
                  <a:pt x="42" y="99"/>
                  <a:pt x="37" y="95"/>
                </a:cubicBezTo>
                <a:cubicBezTo>
                  <a:pt x="37" y="91"/>
                  <a:pt x="37" y="91"/>
                  <a:pt x="37" y="91"/>
                </a:cubicBezTo>
                <a:cubicBezTo>
                  <a:pt x="37" y="89"/>
                  <a:pt x="38" y="87"/>
                  <a:pt x="40" y="87"/>
                </a:cubicBezTo>
                <a:cubicBezTo>
                  <a:pt x="58" y="87"/>
                  <a:pt x="58" y="87"/>
                  <a:pt x="58" y="87"/>
                </a:cubicBezTo>
                <a:cubicBezTo>
                  <a:pt x="58" y="80"/>
                  <a:pt x="58" y="80"/>
                  <a:pt x="58" y="80"/>
                </a:cubicBezTo>
                <a:cubicBezTo>
                  <a:pt x="30" y="80"/>
                  <a:pt x="30" y="80"/>
                  <a:pt x="30" y="80"/>
                </a:cubicBezTo>
                <a:cubicBezTo>
                  <a:pt x="16" y="80"/>
                  <a:pt x="16" y="80"/>
                  <a:pt x="16" y="80"/>
                </a:cubicBezTo>
                <a:cubicBezTo>
                  <a:pt x="0" y="80"/>
                  <a:pt x="0" y="80"/>
                  <a:pt x="0" y="80"/>
                </a:cubicBezTo>
                <a:cubicBezTo>
                  <a:pt x="0" y="87"/>
                  <a:pt x="0" y="87"/>
                  <a:pt x="0" y="87"/>
                </a:cubicBezTo>
                <a:cubicBezTo>
                  <a:pt x="17" y="87"/>
                  <a:pt x="17" y="87"/>
                  <a:pt x="17" y="87"/>
                </a:cubicBezTo>
                <a:cubicBezTo>
                  <a:pt x="18" y="87"/>
                  <a:pt x="18" y="87"/>
                  <a:pt x="18" y="87"/>
                </a:cubicBezTo>
                <a:cubicBezTo>
                  <a:pt x="20" y="87"/>
                  <a:pt x="22" y="89"/>
                  <a:pt x="22" y="91"/>
                </a:cubicBezTo>
                <a:cubicBezTo>
                  <a:pt x="22" y="95"/>
                  <a:pt x="22" y="95"/>
                  <a:pt x="22" y="95"/>
                </a:cubicBezTo>
                <a:cubicBezTo>
                  <a:pt x="22" y="109"/>
                  <a:pt x="22" y="109"/>
                  <a:pt x="22" y="109"/>
                </a:cubicBezTo>
                <a:cubicBezTo>
                  <a:pt x="14" y="109"/>
                  <a:pt x="8" y="108"/>
                  <a:pt x="8" y="116"/>
                </a:cubicBezTo>
                <a:cubicBezTo>
                  <a:pt x="102" y="116"/>
                  <a:pt x="102" y="116"/>
                  <a:pt x="102" y="116"/>
                </a:cubicBezTo>
                <a:cubicBezTo>
                  <a:pt x="102" y="108"/>
                  <a:pt x="95" y="109"/>
                  <a:pt x="87" y="109"/>
                </a:cubicBezTo>
                <a:close/>
                <a:moveTo>
                  <a:pt x="62" y="10"/>
                </a:moveTo>
                <a:cubicBezTo>
                  <a:pt x="61" y="10"/>
                  <a:pt x="60" y="11"/>
                  <a:pt x="60" y="12"/>
                </a:cubicBezTo>
                <a:cubicBezTo>
                  <a:pt x="43" y="44"/>
                  <a:pt x="43" y="44"/>
                  <a:pt x="43" y="44"/>
                </a:cubicBezTo>
                <a:cubicBezTo>
                  <a:pt x="37" y="41"/>
                  <a:pt x="37" y="41"/>
                  <a:pt x="37" y="41"/>
                </a:cubicBezTo>
                <a:cubicBezTo>
                  <a:pt x="37" y="40"/>
                  <a:pt x="37" y="40"/>
                  <a:pt x="37" y="39"/>
                </a:cubicBezTo>
                <a:cubicBezTo>
                  <a:pt x="53" y="10"/>
                  <a:pt x="53" y="10"/>
                  <a:pt x="53" y="10"/>
                </a:cubicBezTo>
                <a:cubicBezTo>
                  <a:pt x="53" y="9"/>
                  <a:pt x="54" y="8"/>
                  <a:pt x="55" y="8"/>
                </a:cubicBezTo>
                <a:cubicBezTo>
                  <a:pt x="56" y="7"/>
                  <a:pt x="57" y="7"/>
                  <a:pt x="58" y="8"/>
                </a:cubicBezTo>
                <a:cubicBezTo>
                  <a:pt x="62" y="10"/>
                  <a:pt x="62" y="10"/>
                  <a:pt x="62" y="10"/>
                </a:cubicBezTo>
                <a:cubicBezTo>
                  <a:pt x="62" y="10"/>
                  <a:pt x="62" y="10"/>
                  <a:pt x="62" y="10"/>
                </a:cubicBezTo>
                <a:close/>
              </a:path>
            </a:pathLst>
          </a:custGeom>
          <a:solidFill>
            <a:schemeClr val="accent6"/>
          </a:solidFill>
          <a:ln>
            <a:noFill/>
          </a:ln>
        </p:spPr>
        <p:txBody>
          <a:bodyPr anchorCtr="0" anchor="t" bIns="91400" lIns="182850" spcFirstLastPara="1" rIns="182850" wrap="square" tIns="914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grpSp>
        <p:nvGrpSpPr>
          <p:cNvPr id="367" name="Google Shape;367;g25fd88a433f_0_617"/>
          <p:cNvGrpSpPr/>
          <p:nvPr/>
        </p:nvGrpSpPr>
        <p:grpSpPr>
          <a:xfrm>
            <a:off x="6474933" y="6844993"/>
            <a:ext cx="1367221" cy="1047801"/>
            <a:chOff x="2141517" y="2373325"/>
            <a:chExt cx="476251" cy="314400"/>
          </a:xfrm>
        </p:grpSpPr>
        <p:sp>
          <p:nvSpPr>
            <p:cNvPr id="368" name="Google Shape;368;g25fd88a433f_0_617"/>
            <p:cNvSpPr/>
            <p:nvPr/>
          </p:nvSpPr>
          <p:spPr>
            <a:xfrm>
              <a:off x="2200255" y="2678125"/>
              <a:ext cx="387300" cy="9600"/>
            </a:xfrm>
            <a:prstGeom prst="rect">
              <a:avLst/>
            </a:prstGeom>
            <a:solidFill>
              <a:schemeClr val="accent5"/>
            </a:solidFill>
            <a:ln>
              <a:noFill/>
            </a:ln>
          </p:spPr>
          <p:txBody>
            <a:bodyPr anchorCtr="0" anchor="t" bIns="121900" lIns="243800" spcFirstLastPara="1" rIns="243800" wrap="square" tIns="1219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sp>
          <p:nvSpPr>
            <p:cNvPr id="369" name="Google Shape;369;g25fd88a433f_0_617"/>
            <p:cNvSpPr/>
            <p:nvPr/>
          </p:nvSpPr>
          <p:spPr>
            <a:xfrm>
              <a:off x="2517755" y="2468575"/>
              <a:ext cx="69900" cy="209700"/>
            </a:xfrm>
            <a:prstGeom prst="rect">
              <a:avLst/>
            </a:prstGeom>
            <a:solidFill>
              <a:schemeClr val="accent5"/>
            </a:solidFill>
            <a:ln>
              <a:noFill/>
            </a:ln>
          </p:spPr>
          <p:txBody>
            <a:bodyPr anchorCtr="0" anchor="t" bIns="121900" lIns="243800" spcFirstLastPara="1" rIns="243800" wrap="square" tIns="1219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sp>
          <p:nvSpPr>
            <p:cNvPr id="370" name="Google Shape;370;g25fd88a433f_0_617"/>
            <p:cNvSpPr/>
            <p:nvPr/>
          </p:nvSpPr>
          <p:spPr>
            <a:xfrm>
              <a:off x="2438380" y="2547950"/>
              <a:ext cx="69900" cy="130200"/>
            </a:xfrm>
            <a:prstGeom prst="rect">
              <a:avLst/>
            </a:prstGeom>
            <a:solidFill>
              <a:schemeClr val="accent5"/>
            </a:solidFill>
            <a:ln>
              <a:noFill/>
            </a:ln>
          </p:spPr>
          <p:txBody>
            <a:bodyPr anchorCtr="0" anchor="t" bIns="121900" lIns="243800" spcFirstLastPara="1" rIns="243800" wrap="square" tIns="1219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sp>
          <p:nvSpPr>
            <p:cNvPr id="371" name="Google Shape;371;g25fd88a433f_0_617"/>
            <p:cNvSpPr/>
            <p:nvPr/>
          </p:nvSpPr>
          <p:spPr>
            <a:xfrm>
              <a:off x="2359005" y="2592400"/>
              <a:ext cx="69900" cy="85800"/>
            </a:xfrm>
            <a:prstGeom prst="rect">
              <a:avLst/>
            </a:prstGeom>
            <a:solidFill>
              <a:schemeClr val="accent5"/>
            </a:solidFill>
            <a:ln>
              <a:noFill/>
            </a:ln>
          </p:spPr>
          <p:txBody>
            <a:bodyPr anchorCtr="0" anchor="t" bIns="121900" lIns="243800" spcFirstLastPara="1" rIns="243800" wrap="square" tIns="1219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sp>
          <p:nvSpPr>
            <p:cNvPr id="372" name="Google Shape;372;g25fd88a433f_0_617"/>
            <p:cNvSpPr/>
            <p:nvPr/>
          </p:nvSpPr>
          <p:spPr>
            <a:xfrm>
              <a:off x="2279630" y="2551125"/>
              <a:ext cx="69900" cy="126900"/>
            </a:xfrm>
            <a:prstGeom prst="rect">
              <a:avLst/>
            </a:prstGeom>
            <a:solidFill>
              <a:schemeClr val="accent5"/>
            </a:solidFill>
            <a:ln>
              <a:noFill/>
            </a:ln>
          </p:spPr>
          <p:txBody>
            <a:bodyPr anchorCtr="0" anchor="t" bIns="121900" lIns="243800" spcFirstLastPara="1" rIns="243800" wrap="square" tIns="1219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sp>
          <p:nvSpPr>
            <p:cNvPr id="373" name="Google Shape;373;g25fd88a433f_0_617"/>
            <p:cNvSpPr/>
            <p:nvPr/>
          </p:nvSpPr>
          <p:spPr>
            <a:xfrm>
              <a:off x="2200255" y="2587637"/>
              <a:ext cx="68400" cy="90600"/>
            </a:xfrm>
            <a:prstGeom prst="rect">
              <a:avLst/>
            </a:prstGeom>
            <a:solidFill>
              <a:schemeClr val="accent5"/>
            </a:solidFill>
            <a:ln>
              <a:noFill/>
            </a:ln>
          </p:spPr>
          <p:txBody>
            <a:bodyPr anchorCtr="0" anchor="t" bIns="121900" lIns="243800" spcFirstLastPara="1" rIns="243800" wrap="square" tIns="1219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sp>
          <p:nvSpPr>
            <p:cNvPr id="374" name="Google Shape;374;g25fd88a433f_0_617"/>
            <p:cNvSpPr/>
            <p:nvPr/>
          </p:nvSpPr>
          <p:spPr>
            <a:xfrm>
              <a:off x="2141517" y="2559062"/>
              <a:ext cx="36513" cy="38100"/>
            </a:xfrm>
            <a:custGeom>
              <a:rect b="b" l="l" r="r" t="t"/>
              <a:pathLst>
                <a:path extrusionOk="0" h="47" w="46">
                  <a:moveTo>
                    <a:pt x="22" y="0"/>
                  </a:moveTo>
                  <a:lnTo>
                    <a:pt x="22" y="0"/>
                  </a:lnTo>
                  <a:lnTo>
                    <a:pt x="27" y="0"/>
                  </a:lnTo>
                  <a:lnTo>
                    <a:pt x="32" y="1"/>
                  </a:lnTo>
                  <a:lnTo>
                    <a:pt x="36" y="3"/>
                  </a:lnTo>
                  <a:lnTo>
                    <a:pt x="40" y="7"/>
                  </a:lnTo>
                  <a:lnTo>
                    <a:pt x="42" y="10"/>
                  </a:lnTo>
                  <a:lnTo>
                    <a:pt x="45" y="15"/>
                  </a:lnTo>
                  <a:lnTo>
                    <a:pt x="46" y="18"/>
                  </a:lnTo>
                  <a:lnTo>
                    <a:pt x="46" y="23"/>
                  </a:lnTo>
                  <a:lnTo>
                    <a:pt x="46" y="23"/>
                  </a:lnTo>
                  <a:lnTo>
                    <a:pt x="46" y="28"/>
                  </a:lnTo>
                  <a:lnTo>
                    <a:pt x="45" y="32"/>
                  </a:lnTo>
                  <a:lnTo>
                    <a:pt x="42" y="36"/>
                  </a:lnTo>
                  <a:lnTo>
                    <a:pt x="40" y="39"/>
                  </a:lnTo>
                  <a:lnTo>
                    <a:pt x="36" y="43"/>
                  </a:lnTo>
                  <a:lnTo>
                    <a:pt x="32" y="44"/>
                  </a:lnTo>
                  <a:lnTo>
                    <a:pt x="27" y="45"/>
                  </a:lnTo>
                  <a:lnTo>
                    <a:pt x="22" y="47"/>
                  </a:lnTo>
                  <a:lnTo>
                    <a:pt x="22" y="47"/>
                  </a:lnTo>
                  <a:lnTo>
                    <a:pt x="19" y="45"/>
                  </a:lnTo>
                  <a:lnTo>
                    <a:pt x="14" y="44"/>
                  </a:lnTo>
                  <a:lnTo>
                    <a:pt x="10" y="43"/>
                  </a:lnTo>
                  <a:lnTo>
                    <a:pt x="6" y="39"/>
                  </a:lnTo>
                  <a:lnTo>
                    <a:pt x="4" y="36"/>
                  </a:lnTo>
                  <a:lnTo>
                    <a:pt x="1" y="32"/>
                  </a:lnTo>
                  <a:lnTo>
                    <a:pt x="0" y="28"/>
                  </a:lnTo>
                  <a:lnTo>
                    <a:pt x="0" y="23"/>
                  </a:lnTo>
                  <a:lnTo>
                    <a:pt x="0" y="23"/>
                  </a:lnTo>
                  <a:lnTo>
                    <a:pt x="0" y="18"/>
                  </a:lnTo>
                  <a:lnTo>
                    <a:pt x="1" y="15"/>
                  </a:lnTo>
                  <a:lnTo>
                    <a:pt x="4" y="10"/>
                  </a:lnTo>
                  <a:lnTo>
                    <a:pt x="6" y="7"/>
                  </a:lnTo>
                  <a:lnTo>
                    <a:pt x="10" y="3"/>
                  </a:lnTo>
                  <a:lnTo>
                    <a:pt x="14" y="1"/>
                  </a:lnTo>
                  <a:lnTo>
                    <a:pt x="19" y="0"/>
                  </a:lnTo>
                  <a:lnTo>
                    <a:pt x="22" y="0"/>
                  </a:lnTo>
                  <a:lnTo>
                    <a:pt x="22" y="0"/>
                  </a:lnTo>
                  <a:close/>
                </a:path>
              </a:pathLst>
            </a:custGeom>
            <a:solidFill>
              <a:schemeClr val="accent5"/>
            </a:solidFill>
            <a:ln>
              <a:noFill/>
            </a:ln>
          </p:spPr>
          <p:txBody>
            <a:bodyPr anchorCtr="0" anchor="t" bIns="121900" lIns="243800" spcFirstLastPara="1" rIns="243800" wrap="square" tIns="1219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sp>
          <p:nvSpPr>
            <p:cNvPr id="375" name="Google Shape;375;g25fd88a433f_0_617"/>
            <p:cNvSpPr/>
            <p:nvPr/>
          </p:nvSpPr>
          <p:spPr>
            <a:xfrm>
              <a:off x="2568555" y="2373325"/>
              <a:ext cx="49213" cy="47625"/>
            </a:xfrm>
            <a:custGeom>
              <a:rect b="b" l="l" r="r" t="t"/>
              <a:pathLst>
                <a:path extrusionOk="0" h="59" w="62">
                  <a:moveTo>
                    <a:pt x="62" y="0"/>
                  </a:moveTo>
                  <a:lnTo>
                    <a:pt x="0" y="1"/>
                  </a:lnTo>
                  <a:lnTo>
                    <a:pt x="22" y="29"/>
                  </a:lnTo>
                  <a:lnTo>
                    <a:pt x="43" y="59"/>
                  </a:lnTo>
                  <a:lnTo>
                    <a:pt x="62" y="0"/>
                  </a:lnTo>
                  <a:close/>
                </a:path>
              </a:pathLst>
            </a:custGeom>
            <a:solidFill>
              <a:schemeClr val="accent5"/>
            </a:solidFill>
            <a:ln>
              <a:noFill/>
            </a:ln>
          </p:spPr>
          <p:txBody>
            <a:bodyPr anchorCtr="0" anchor="t" bIns="121900" lIns="243800" spcFirstLastPara="1" rIns="243800" wrap="square" tIns="1219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sp>
          <p:nvSpPr>
            <p:cNvPr id="376" name="Google Shape;376;g25fd88a433f_0_617"/>
            <p:cNvSpPr/>
            <p:nvPr/>
          </p:nvSpPr>
          <p:spPr>
            <a:xfrm>
              <a:off x="2176442" y="2397137"/>
              <a:ext cx="404813" cy="169863"/>
            </a:xfrm>
            <a:custGeom>
              <a:rect b="b" l="l" r="r" t="t"/>
              <a:pathLst>
                <a:path extrusionOk="0" h="216" w="511">
                  <a:moveTo>
                    <a:pt x="0" y="204"/>
                  </a:moveTo>
                  <a:lnTo>
                    <a:pt x="176" y="73"/>
                  </a:lnTo>
                  <a:lnTo>
                    <a:pt x="182" y="70"/>
                  </a:lnTo>
                  <a:lnTo>
                    <a:pt x="186" y="75"/>
                  </a:lnTo>
                  <a:lnTo>
                    <a:pt x="270" y="174"/>
                  </a:lnTo>
                  <a:lnTo>
                    <a:pt x="502" y="0"/>
                  </a:lnTo>
                  <a:lnTo>
                    <a:pt x="507" y="7"/>
                  </a:lnTo>
                  <a:lnTo>
                    <a:pt x="511" y="12"/>
                  </a:lnTo>
                  <a:lnTo>
                    <a:pt x="274" y="190"/>
                  </a:lnTo>
                  <a:lnTo>
                    <a:pt x="268" y="193"/>
                  </a:lnTo>
                  <a:lnTo>
                    <a:pt x="263" y="188"/>
                  </a:lnTo>
                  <a:lnTo>
                    <a:pt x="180" y="89"/>
                  </a:lnTo>
                  <a:lnTo>
                    <a:pt x="9" y="216"/>
                  </a:lnTo>
                  <a:lnTo>
                    <a:pt x="9" y="216"/>
                  </a:lnTo>
                  <a:lnTo>
                    <a:pt x="5" y="209"/>
                  </a:lnTo>
                  <a:lnTo>
                    <a:pt x="0" y="204"/>
                  </a:lnTo>
                  <a:lnTo>
                    <a:pt x="0" y="204"/>
                  </a:lnTo>
                  <a:close/>
                </a:path>
              </a:pathLst>
            </a:custGeom>
            <a:solidFill>
              <a:schemeClr val="accent5"/>
            </a:solidFill>
            <a:ln>
              <a:noFill/>
            </a:ln>
          </p:spPr>
          <p:txBody>
            <a:bodyPr anchorCtr="0" anchor="t" bIns="121900" lIns="243800" spcFirstLastPara="1" rIns="243800" wrap="square" tIns="121900">
              <a:noAutofit/>
            </a:bodyPr>
            <a:lstStyle/>
            <a:p>
              <a:pPr indent="0" lvl="0" marL="0" marR="0" rtl="0" algn="l">
                <a:spcBef>
                  <a:spcPts val="0"/>
                </a:spcBef>
                <a:spcAft>
                  <a:spcPts val="0"/>
                </a:spcAft>
                <a:buNone/>
              </a:pPr>
              <a:r>
                <a:t/>
              </a:r>
              <a:endParaRPr sz="2800">
                <a:solidFill>
                  <a:schemeClr val="dk1"/>
                </a:solidFill>
                <a:latin typeface="Mulish"/>
                <a:ea typeface="Mulish"/>
                <a:cs typeface="Mulish"/>
                <a:sym typeface="Mulish"/>
              </a:endParaRPr>
            </a:p>
          </p:txBody>
        </p:sp>
      </p:grpSp>
      <p:sp>
        <p:nvSpPr>
          <p:cNvPr id="377" name="Google Shape;377;g25fd88a433f_0_617"/>
          <p:cNvSpPr txBox="1"/>
          <p:nvPr/>
        </p:nvSpPr>
        <p:spPr>
          <a:xfrm>
            <a:off x="831600" y="1185400"/>
            <a:ext cx="21249600" cy="1108200"/>
          </a:xfrm>
          <a:prstGeom prst="rect">
            <a:avLst/>
          </a:prstGeom>
          <a:noFill/>
          <a:ln>
            <a:noFill/>
          </a:ln>
        </p:spPr>
        <p:txBody>
          <a:bodyPr anchorCtr="0" anchor="t" bIns="0" lIns="0" spcFirstLastPara="1" rIns="0" wrap="square" tIns="0">
            <a:spAutoFit/>
          </a:bodyPr>
          <a:lstStyle/>
          <a:p>
            <a:pPr indent="0" lvl="0" marL="0" rtl="0" algn="l">
              <a:lnSpc>
                <a:spcPct val="110000"/>
              </a:lnSpc>
              <a:spcBef>
                <a:spcPts val="0"/>
              </a:spcBef>
              <a:spcAft>
                <a:spcPts val="0"/>
              </a:spcAft>
              <a:buClr>
                <a:srgbClr val="000000"/>
              </a:buClr>
              <a:buFont typeface="Arial"/>
              <a:buNone/>
            </a:pPr>
            <a:r>
              <a:rPr b="1" lang="de-DE" sz="7200">
                <a:solidFill>
                  <a:srgbClr val="171917"/>
                </a:solidFill>
                <a:latin typeface="Mulish"/>
                <a:ea typeface="Mulish"/>
                <a:cs typeface="Mulish"/>
                <a:sym typeface="Mulish"/>
              </a:rPr>
              <a:t>Where is </a:t>
            </a:r>
            <a:r>
              <a:rPr b="1" lang="de-DE" sz="7200">
                <a:solidFill>
                  <a:schemeClr val="dk2"/>
                </a:solidFill>
                <a:latin typeface="Mulish"/>
                <a:ea typeface="Mulish"/>
                <a:cs typeface="Mulish"/>
                <a:sym typeface="Mulish"/>
              </a:rPr>
              <a:t>SNOMED</a:t>
            </a:r>
            <a:r>
              <a:rPr b="1" lang="de-DE" sz="7200">
                <a:solidFill>
                  <a:srgbClr val="171917"/>
                </a:solidFill>
                <a:latin typeface="Mulish"/>
                <a:ea typeface="Mulish"/>
                <a:cs typeface="Mulish"/>
                <a:sym typeface="Mulish"/>
              </a:rPr>
              <a:t> </a:t>
            </a:r>
            <a:r>
              <a:rPr b="1" lang="de-DE" sz="7200">
                <a:solidFill>
                  <a:srgbClr val="4F5A6A"/>
                </a:solidFill>
                <a:latin typeface="Mulish"/>
                <a:ea typeface="Mulish"/>
                <a:cs typeface="Mulish"/>
                <a:sym typeface="Mulish"/>
              </a:rPr>
              <a:t>CT</a:t>
            </a:r>
            <a:r>
              <a:rPr b="1" lang="de-DE" sz="7200">
                <a:solidFill>
                  <a:srgbClr val="171917"/>
                </a:solidFill>
                <a:latin typeface="Mulish"/>
                <a:ea typeface="Mulish"/>
                <a:cs typeface="Mulish"/>
                <a:sym typeface="Mulish"/>
              </a:rPr>
              <a:t> </a:t>
            </a:r>
            <a:r>
              <a:rPr b="1" lang="de-DE" sz="7200">
                <a:latin typeface="Mulish"/>
                <a:ea typeface="Mulish"/>
                <a:cs typeface="Mulish"/>
                <a:sym typeface="Mulish"/>
              </a:rPr>
              <a:t>used?</a:t>
            </a:r>
            <a:endParaRPr b="1" sz="7200">
              <a:solidFill>
                <a:srgbClr val="272B2F"/>
              </a:solidFill>
              <a:latin typeface="Mulish"/>
              <a:ea typeface="Mulish"/>
              <a:cs typeface="Mulish"/>
              <a:sym typeface="Mulish"/>
            </a:endParaRPr>
          </a:p>
        </p:txBody>
      </p:sp>
      <p:pic>
        <p:nvPicPr>
          <p:cNvPr id="378" name="Google Shape;378;g25fd88a433f_0_617"/>
          <p:cNvPicPr preferRelativeResize="0"/>
          <p:nvPr/>
        </p:nvPicPr>
        <p:blipFill rotWithShape="1">
          <a:blip r:embed="rId4">
            <a:alphaModFix/>
          </a:blip>
          <a:srcRect b="0" l="0" r="0" t="0"/>
          <a:stretch/>
        </p:blipFill>
        <p:spPr>
          <a:xfrm>
            <a:off x="22393900" y="0"/>
            <a:ext cx="1990100" cy="1990100"/>
          </a:xfrm>
          <a:prstGeom prst="rect">
            <a:avLst/>
          </a:prstGeom>
          <a:noFill/>
          <a:ln>
            <a:noFill/>
          </a:ln>
        </p:spPr>
      </p:pic>
      <p:sp>
        <p:nvSpPr>
          <p:cNvPr id="379" name="Google Shape;379;g25fd88a433f_0_617"/>
          <p:cNvSpPr txBox="1"/>
          <p:nvPr>
            <p:ph idx="12" type="sldNum"/>
          </p:nvPr>
        </p:nvSpPr>
        <p:spPr>
          <a:xfrm>
            <a:off x="22818090" y="12666269"/>
            <a:ext cx="1463100" cy="1050000"/>
          </a:xfrm>
          <a:prstGeom prst="rect">
            <a:avLst/>
          </a:prstGeom>
        </p:spPr>
        <p:txBody>
          <a:bodyPr anchorCtr="0" anchor="t" bIns="223475" lIns="223475" spcFirstLastPara="1" rIns="223475" wrap="square" tIns="223475">
            <a:noAutofit/>
          </a:bodyPr>
          <a:lstStyle/>
          <a:p>
            <a:pPr indent="0" lvl="0" marL="0" rtl="0" algn="r">
              <a:spcBef>
                <a:spcPts val="0"/>
              </a:spcBef>
              <a:spcAft>
                <a:spcPts val="0"/>
              </a:spcAft>
              <a:buNone/>
            </a:pPr>
            <a:fld id="{00000000-1234-1234-1234-123412341234}" type="slidenum">
              <a:rPr lang="de-DE"/>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Custom 10">
      <a:dk1>
        <a:srgbClr val="424A55"/>
      </a:dk1>
      <a:lt1>
        <a:srgbClr val="FFFFFF"/>
      </a:lt1>
      <a:dk2>
        <a:srgbClr val="00A8E0"/>
      </a:dk2>
      <a:lt2>
        <a:srgbClr val="F1F2F1"/>
      </a:lt2>
      <a:accent1>
        <a:srgbClr val="10506A"/>
      </a:accent1>
      <a:accent2>
        <a:srgbClr val="25ACB8"/>
      </a:accent2>
      <a:accent3>
        <a:srgbClr val="6DBAA0"/>
      </a:accent3>
      <a:accent4>
        <a:srgbClr val="CF0036"/>
      </a:accent4>
      <a:accent5>
        <a:srgbClr val="F7A73C"/>
      </a:accent5>
      <a:accent6>
        <a:srgbClr val="8171AC"/>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White">
  <a:themeElements>
    <a:clrScheme name="Benutzerdefiniert 2">
      <a:dk1>
        <a:srgbClr val="656D78"/>
      </a:dk1>
      <a:lt1>
        <a:srgbClr val="FFFFFF"/>
      </a:lt1>
      <a:dk2>
        <a:srgbClr val="B3B7BE"/>
      </a:dk2>
      <a:lt2>
        <a:srgbClr val="272B2F"/>
      </a:lt2>
      <a:accent1>
        <a:srgbClr val="0097A9"/>
      </a:accent1>
      <a:accent2>
        <a:srgbClr val="0067B9"/>
      </a:accent2>
      <a:accent3>
        <a:srgbClr val="00A9E0"/>
      </a:accent3>
      <a:accent4>
        <a:srgbClr val="FFC600"/>
      </a:accent4>
      <a:accent5>
        <a:srgbClr val="003865"/>
      </a:accent5>
      <a:accent6>
        <a:srgbClr val="95C623"/>
      </a:accent6>
      <a:hlink>
        <a:srgbClr val="3A65F2"/>
      </a:hlink>
      <a:folHlink>
        <a:srgbClr val="3A65F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