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09" r:id="rId4"/>
    <p:sldMasterId id="2147483710" r:id="rId5"/>
    <p:sldMasterId id="2147483711" r:id="rId6"/>
    <p:sldMasterId id="2147483712"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Lst>
  <p:sldSz cy="6858000" cx="12192000"/>
  <p:notesSz cx="6858000" cy="9144000"/>
  <p:embeddedFontLst>
    <p:embeddedFont>
      <p:font typeface="Mulish ExtraLight"/>
      <p:regular r:id="rId42"/>
      <p:bold r:id="rId43"/>
      <p:italic r:id="rId44"/>
      <p:boldItalic r:id="rId45"/>
    </p:embeddedFont>
    <p:embeddedFont>
      <p:font typeface="Mulish"/>
      <p:regular r:id="rId46"/>
      <p:bold r:id="rId47"/>
      <p:italic r:id="rId48"/>
      <p:boldItalic r:id="rId49"/>
    </p:embeddedFont>
    <p:embeddedFont>
      <p:font typeface="Mulish SemiBold"/>
      <p:regular r:id="rId50"/>
      <p:bold r:id="rId51"/>
      <p:italic r:id="rId52"/>
      <p:boldItalic r:id="rId53"/>
    </p:embeddedFont>
    <p:embeddedFont>
      <p:font typeface="Mulish Light"/>
      <p:regular r:id="rId54"/>
      <p:bold r:id="rId55"/>
      <p:italic r:id="rId56"/>
      <p:boldItalic r:id="rId57"/>
    </p:embeddedFont>
    <p:embeddedFont>
      <p:font typeface="Open Sans"/>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572">
          <p15:clr>
            <a:srgbClr val="A4A3A4"/>
          </p15:clr>
        </p15:guide>
        <p15:guide id="2" pos="7106">
          <p15:clr>
            <a:srgbClr val="A4A3A4"/>
          </p15:clr>
        </p15:guide>
        <p15:guide id="3" orient="horz" pos="37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572" orient="horz"/>
        <p:guide pos="7106"/>
        <p:guide pos="3748"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2.xml"/><Relationship Id="rId42" Type="http://schemas.openxmlformats.org/officeDocument/2006/relationships/font" Target="fonts/MulishExtraLight-regular.fntdata"/><Relationship Id="rId41" Type="http://schemas.openxmlformats.org/officeDocument/2006/relationships/slide" Target="slides/slide33.xml"/><Relationship Id="rId44" Type="http://schemas.openxmlformats.org/officeDocument/2006/relationships/font" Target="fonts/MulishExtraLight-italic.fntdata"/><Relationship Id="rId43" Type="http://schemas.openxmlformats.org/officeDocument/2006/relationships/font" Target="fonts/MulishExtraLight-bold.fntdata"/><Relationship Id="rId46" Type="http://schemas.openxmlformats.org/officeDocument/2006/relationships/font" Target="fonts/Mulish-regular.fntdata"/><Relationship Id="rId45" Type="http://schemas.openxmlformats.org/officeDocument/2006/relationships/font" Target="fonts/MulishExtraLight-boldItalic.fntdata"/><Relationship Id="rId48" Type="http://schemas.openxmlformats.org/officeDocument/2006/relationships/font" Target="fonts/Mulish-italic.fntdata"/><Relationship Id="rId47" Type="http://schemas.openxmlformats.org/officeDocument/2006/relationships/font" Target="fonts/Mulish-bold.fntdata"/><Relationship Id="rId49" Type="http://schemas.openxmlformats.org/officeDocument/2006/relationships/font" Target="fonts/Mulish-boldItalic.fntdata"/><Relationship Id="rId31" Type="http://schemas.openxmlformats.org/officeDocument/2006/relationships/slide" Target="slides/slide23.xml"/><Relationship Id="rId30" Type="http://schemas.openxmlformats.org/officeDocument/2006/relationships/slide" Target="slides/slide22.xml"/><Relationship Id="rId33" Type="http://schemas.openxmlformats.org/officeDocument/2006/relationships/slide" Target="slides/slide25.xml"/><Relationship Id="rId32" Type="http://schemas.openxmlformats.org/officeDocument/2006/relationships/slide" Target="slides/slide24.xml"/><Relationship Id="rId35" Type="http://schemas.openxmlformats.org/officeDocument/2006/relationships/slide" Target="slides/slide27.xml"/><Relationship Id="rId34" Type="http://schemas.openxmlformats.org/officeDocument/2006/relationships/slide" Target="slides/slide26.xml"/><Relationship Id="rId37" Type="http://schemas.openxmlformats.org/officeDocument/2006/relationships/slide" Target="slides/slide29.xml"/><Relationship Id="rId36" Type="http://schemas.openxmlformats.org/officeDocument/2006/relationships/slide" Target="slides/slide28.xml"/><Relationship Id="rId39" Type="http://schemas.openxmlformats.org/officeDocument/2006/relationships/slide" Target="slides/slide31.xml"/><Relationship Id="rId38" Type="http://schemas.openxmlformats.org/officeDocument/2006/relationships/slide" Target="slides/slide30.xml"/><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29" Type="http://schemas.openxmlformats.org/officeDocument/2006/relationships/slide" Target="slides/slide2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notesMaster" Target="notesMasters/notesMaster1.xml"/><Relationship Id="rId61" Type="http://schemas.openxmlformats.org/officeDocument/2006/relationships/font" Target="fonts/OpenSans-boldItalic.fntdata"/><Relationship Id="rId60" Type="http://schemas.openxmlformats.org/officeDocument/2006/relationships/font" Target="fonts/OpenSans-italic.fntdata"/><Relationship Id="rId51" Type="http://schemas.openxmlformats.org/officeDocument/2006/relationships/font" Target="fonts/MulishSemiBold-bold.fntdata"/><Relationship Id="rId50" Type="http://schemas.openxmlformats.org/officeDocument/2006/relationships/font" Target="fonts/MulishSemiBold-regular.fntdata"/><Relationship Id="rId53" Type="http://schemas.openxmlformats.org/officeDocument/2006/relationships/font" Target="fonts/MulishSemiBold-boldItalic.fntdata"/><Relationship Id="rId52" Type="http://schemas.openxmlformats.org/officeDocument/2006/relationships/font" Target="fonts/MulishSemiBold-italic.fntdata"/><Relationship Id="rId55" Type="http://schemas.openxmlformats.org/officeDocument/2006/relationships/font" Target="fonts/MulishLight-bold.fntdata"/><Relationship Id="rId54" Type="http://schemas.openxmlformats.org/officeDocument/2006/relationships/font" Target="fonts/MulishLight-regular.fntdata"/><Relationship Id="rId57" Type="http://schemas.openxmlformats.org/officeDocument/2006/relationships/font" Target="fonts/MulishLight-boldItalic.fntdata"/><Relationship Id="rId56" Type="http://schemas.openxmlformats.org/officeDocument/2006/relationships/font" Target="fonts/MulishLight-italic.fntdata"/><Relationship Id="rId59" Type="http://schemas.openxmlformats.org/officeDocument/2006/relationships/font" Target="fonts/OpenSans-bold.fntdata"/><Relationship Id="rId58" Type="http://schemas.openxmlformats.org/officeDocument/2006/relationships/font" Target="fonts/Open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CA"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27ce648d5ed_0_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7" name="Google Shape;487;g27ce648d5ed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g28424e6431c_0_6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577" name="Google Shape;577;g28424e6431c_0_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 name="Shape 582"/>
        <p:cNvGrpSpPr/>
        <p:nvPr/>
      </p:nvGrpSpPr>
      <p:grpSpPr>
        <a:xfrm>
          <a:off x="0" y="0"/>
          <a:ext cx="0" cy="0"/>
          <a:chOff x="0" y="0"/>
          <a:chExt cx="0" cy="0"/>
        </a:xfrm>
      </p:grpSpPr>
      <p:sp>
        <p:nvSpPr>
          <p:cNvPr id="583" name="Google Shape;583;g28424e6431c_0_6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584" name="Google Shape;584;g28424e6431c_0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28424e6431c_0_7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591" name="Google Shape;591;g28424e6431c_0_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 name="Shape 597"/>
        <p:cNvGrpSpPr/>
        <p:nvPr/>
      </p:nvGrpSpPr>
      <p:grpSpPr>
        <a:xfrm>
          <a:off x="0" y="0"/>
          <a:ext cx="0" cy="0"/>
          <a:chOff x="0" y="0"/>
          <a:chExt cx="0" cy="0"/>
        </a:xfrm>
      </p:grpSpPr>
      <p:sp>
        <p:nvSpPr>
          <p:cNvPr id="598" name="Google Shape;598;g28865175ef0_2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599" name="Google Shape;599;g28865175ef0_2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g28424e6431c_0_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606" name="Google Shape;606;g28424e6431c_0_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g28424e6431c_1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614" name="Google Shape;614;g28424e6431c_1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633" name="Google Shape;63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g28865175ef0_3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654" name="Google Shape;654;g28865175ef0_3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g1e9251e18bf_0_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661" name="Google Shape;661;g1e9251e18bf_0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g2924a7706dc_0_49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669" name="Google Shape;669;g2924a7706dc_0_4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0" name="Shape 500"/>
        <p:cNvGrpSpPr/>
        <p:nvPr/>
      </p:nvGrpSpPr>
      <p:grpSpPr>
        <a:xfrm>
          <a:off x="0" y="0"/>
          <a:ext cx="0" cy="0"/>
          <a:chOff x="0" y="0"/>
          <a:chExt cx="0" cy="0"/>
        </a:xfrm>
      </p:grpSpPr>
      <p:sp>
        <p:nvSpPr>
          <p:cNvPr id="501" name="Google Shape;501;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502" name="Google Shape;50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g2924a7706dc_0_50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678" name="Google Shape;678;g2924a7706dc_0_5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3" name="Shape 713"/>
        <p:cNvGrpSpPr/>
        <p:nvPr/>
      </p:nvGrpSpPr>
      <p:grpSpPr>
        <a:xfrm>
          <a:off x="0" y="0"/>
          <a:ext cx="0" cy="0"/>
          <a:chOff x="0" y="0"/>
          <a:chExt cx="0" cy="0"/>
        </a:xfrm>
      </p:grpSpPr>
      <p:sp>
        <p:nvSpPr>
          <p:cNvPr id="714" name="Google Shape;714;g2924a7706dc_0_5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715" name="Google Shape;715;g2924a7706dc_0_5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8" name="Shape 758"/>
        <p:cNvGrpSpPr/>
        <p:nvPr/>
      </p:nvGrpSpPr>
      <p:grpSpPr>
        <a:xfrm>
          <a:off x="0" y="0"/>
          <a:ext cx="0" cy="0"/>
          <a:chOff x="0" y="0"/>
          <a:chExt cx="0" cy="0"/>
        </a:xfrm>
      </p:grpSpPr>
      <p:sp>
        <p:nvSpPr>
          <p:cNvPr id="759" name="Google Shape;759;g2924a7706dc_0_58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760" name="Google Shape;760;g2924a7706dc_0_5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4" name="Shape 764"/>
        <p:cNvGrpSpPr/>
        <p:nvPr/>
      </p:nvGrpSpPr>
      <p:grpSpPr>
        <a:xfrm>
          <a:off x="0" y="0"/>
          <a:ext cx="0" cy="0"/>
          <a:chOff x="0" y="0"/>
          <a:chExt cx="0" cy="0"/>
        </a:xfrm>
      </p:grpSpPr>
      <p:sp>
        <p:nvSpPr>
          <p:cNvPr id="765" name="Google Shape;765;g2924a7706dc_0_58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766" name="Google Shape;766;g2924a7706dc_0_5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 name="Shape 822"/>
        <p:cNvGrpSpPr/>
        <p:nvPr/>
      </p:nvGrpSpPr>
      <p:grpSpPr>
        <a:xfrm>
          <a:off x="0" y="0"/>
          <a:ext cx="0" cy="0"/>
          <a:chOff x="0" y="0"/>
          <a:chExt cx="0" cy="0"/>
        </a:xfrm>
      </p:grpSpPr>
      <p:sp>
        <p:nvSpPr>
          <p:cNvPr id="823" name="Google Shape;823;g1e9251e18bf_0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824" name="Google Shape;824;g1e9251e18bf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0" name="Shape 830"/>
        <p:cNvGrpSpPr/>
        <p:nvPr/>
      </p:nvGrpSpPr>
      <p:grpSpPr>
        <a:xfrm>
          <a:off x="0" y="0"/>
          <a:ext cx="0" cy="0"/>
          <a:chOff x="0" y="0"/>
          <a:chExt cx="0" cy="0"/>
        </a:xfrm>
      </p:grpSpPr>
      <p:sp>
        <p:nvSpPr>
          <p:cNvPr id="831" name="Google Shape;831;g28865175ef0_2_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832" name="Google Shape;832;g28865175ef0_2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9" name="Shape 839"/>
        <p:cNvGrpSpPr/>
        <p:nvPr/>
      </p:nvGrpSpPr>
      <p:grpSpPr>
        <a:xfrm>
          <a:off x="0" y="0"/>
          <a:ext cx="0" cy="0"/>
          <a:chOff x="0" y="0"/>
          <a:chExt cx="0" cy="0"/>
        </a:xfrm>
      </p:grpSpPr>
      <p:sp>
        <p:nvSpPr>
          <p:cNvPr id="840" name="Google Shape;840;g28a42b887ee_0_26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841" name="Google Shape;841;g28a42b887ee_0_2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8" name="Shape 848"/>
        <p:cNvGrpSpPr/>
        <p:nvPr/>
      </p:nvGrpSpPr>
      <p:grpSpPr>
        <a:xfrm>
          <a:off x="0" y="0"/>
          <a:ext cx="0" cy="0"/>
          <a:chOff x="0" y="0"/>
          <a:chExt cx="0" cy="0"/>
        </a:xfrm>
      </p:grpSpPr>
      <p:sp>
        <p:nvSpPr>
          <p:cNvPr id="849" name="Google Shape;849;g1e9251e18bf_0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850" name="Google Shape;850;g1e9251e18bf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6" name="Shape 856"/>
        <p:cNvGrpSpPr/>
        <p:nvPr/>
      </p:nvGrpSpPr>
      <p:grpSpPr>
        <a:xfrm>
          <a:off x="0" y="0"/>
          <a:ext cx="0" cy="0"/>
          <a:chOff x="0" y="0"/>
          <a:chExt cx="0" cy="0"/>
        </a:xfrm>
      </p:grpSpPr>
      <p:sp>
        <p:nvSpPr>
          <p:cNvPr id="857" name="Google Shape;857;g2910ecd4174_0_6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58" name="Google Shape;858;g2910ecd4174_0_67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CA"/>
              <a:t>The idea of postcoordination has been well-known since the establishment of SNOMED CT, and even before that.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CA"/>
              <a:t>Although SNOMED CT is designed to allow new meanings to be composed there has been a lack in guidance on how to do this, and a lack of implementations demonstrating the safe and effective use of postcoordination.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CA"/>
              <a:t>Given the fact that implementers of SNOMED CT are increasingly exploring the option to apply postcoordination to meet specific requirements, we’ve felt the need to develop guidance in this area.</a:t>
            </a:r>
            <a:endParaRPr/>
          </a:p>
          <a:p>
            <a:pPr indent="0" lvl="0" marL="0" rtl="0" algn="l">
              <a:spcBef>
                <a:spcPts val="0"/>
              </a:spcBef>
              <a:spcAft>
                <a:spcPts val="0"/>
              </a:spcAft>
              <a:buNone/>
            </a:pPr>
            <a:r>
              <a:t/>
            </a:r>
            <a:endParaRPr/>
          </a:p>
          <a:p>
            <a:pPr indent="0" lvl="0" marL="0" rtl="0" algn="l">
              <a:spcBef>
                <a:spcPts val="0"/>
              </a:spcBef>
              <a:spcAft>
                <a:spcPts val="0"/>
              </a:spcAft>
              <a:buNone/>
            </a:pPr>
            <a:r>
              <a:rPr lang="en-CA"/>
              <a:t>As a result, we have now published the  new practical guide to postcoordination.</a:t>
            </a:r>
            <a:endParaRPr/>
          </a:p>
          <a:p>
            <a:pPr indent="0" lvl="0" marL="0" rtl="0" algn="l">
              <a:spcBef>
                <a:spcPts val="0"/>
              </a:spcBef>
              <a:spcAft>
                <a:spcPts val="0"/>
              </a:spcAft>
              <a:buNone/>
            </a:pPr>
            <a:r>
              <a:rPr lang="en-CA"/>
              <a:t>This guide has been under development for the last couple of years, where the SNOMED CT Computable Languages Project Group has been actively trying to clarify use cases, principles and implementation advice for anyone attempting to apply postcoordination with SNOMED CT.</a:t>
            </a:r>
            <a:endParaRPr/>
          </a:p>
          <a:p>
            <a:pPr indent="0" lvl="0" marL="0" rtl="0" algn="l">
              <a:spcBef>
                <a:spcPts val="0"/>
              </a:spcBef>
              <a:spcAft>
                <a:spcPts val="0"/>
              </a:spcAft>
              <a:buNone/>
            </a:pPr>
            <a:r>
              <a:t/>
            </a:r>
            <a:endParaRPr/>
          </a:p>
          <a:p>
            <a:pPr indent="0" lvl="0" marL="0" rtl="0" algn="l">
              <a:spcBef>
                <a:spcPts val="0"/>
              </a:spcBef>
              <a:spcAft>
                <a:spcPts val="0"/>
              </a:spcAft>
              <a:buNone/>
            </a:pPr>
            <a:r>
              <a:rPr lang="en-CA"/>
              <a:t>If out haven’t already looked at this guide, we recommend that you take a look at this url, and we encourage you to follow the implementation approaches outlined in this guide on a trial basis to evaluate their effectiveness and suitability for your specific use case. Please reach out to us if you have any questions, or experiences that you would like to share.</a:t>
            </a:r>
            <a:endParaRPr/>
          </a:p>
        </p:txBody>
      </p:sp>
      <p:sp>
        <p:nvSpPr>
          <p:cNvPr id="859" name="Google Shape;859;g2910ecd4174_0_67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CA"/>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g2910ecd4174_0_6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71" name="Google Shape;871;g2910ecd4174_0_68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CA">
                <a:latin typeface="Arial"/>
                <a:ea typeface="Arial"/>
                <a:cs typeface="Arial"/>
                <a:sym typeface="Arial"/>
              </a:rPr>
              <a:t>Postcoordination can be hard to get right. To produce a complete expression, with attribute groups ready for classification, you need some understanding of concept authoring - and to have checked the current state of the existing concepts.</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lang="en-CA">
                <a:latin typeface="Arial"/>
                <a:ea typeface="Arial"/>
                <a:cs typeface="Arial"/>
                <a:sym typeface="Arial"/>
              </a:rPr>
              <a:t>During the creation of the guide the Snomed Computable Languages Group explored options for automation, to make postcoordination simpler for implementers. This diagram represents four levels of automation using expression transformations.</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lang="en-CA">
                <a:latin typeface="Arial"/>
                <a:ea typeface="Arial"/>
                <a:cs typeface="Arial"/>
                <a:sym typeface="Arial"/>
              </a:rPr>
              <a:t>At the bottom of the diagram we start with no transformations, at Level 0. Here the healthcare system implementer must create a user interface that produces prefect classifiable expressions. This is achievable using carefully designed expression templates.</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lang="en-CA">
                <a:latin typeface="Arial"/>
                <a:ea typeface="Arial"/>
                <a:cs typeface="Arial"/>
                <a:sym typeface="Arial"/>
              </a:rPr>
              <a:t>The very top of the diagram is Level 3. This is where there are very little constraints. The terminology server has to do it’s best to transform the expression into something classifiable. This highest level of flexibility also has a high level of risk, because the transformations do not throw an error, even when the expression meaning is ambiguous. It’s probably only appropriate for some research data mining use cases.</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lang="en-CA">
                <a:latin typeface="Arial"/>
                <a:ea typeface="Arial"/>
                <a:cs typeface="Arial"/>
                <a:sym typeface="Arial"/>
              </a:rPr>
              <a:t>[click]</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lang="en-CA">
                <a:latin typeface="Arial"/>
                <a:ea typeface="Arial"/>
                <a:cs typeface="Arial"/>
                <a:sym typeface="Arial"/>
              </a:rPr>
              <a:t>For now, in the guide we have designed processes for Level 0 and Level 1.</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lang="en-CA">
                <a:latin typeface="Arial"/>
                <a:ea typeface="Arial"/>
                <a:cs typeface="Arial"/>
                <a:sym typeface="Arial"/>
              </a:rPr>
              <a:t>Level 1 allows a small set of 8 conservative transformations with simple inputs, </a:t>
            </a:r>
            <a:r>
              <a:rPr b="1" lang="en-CA">
                <a:latin typeface="Arial"/>
                <a:ea typeface="Arial"/>
                <a:cs typeface="Arial"/>
                <a:sym typeface="Arial"/>
              </a:rPr>
              <a:t>to reduce complexity for implementers</a:t>
            </a:r>
            <a:r>
              <a:rPr lang="en-CA">
                <a:latin typeface="Arial"/>
                <a:ea typeface="Arial"/>
                <a:cs typeface="Arial"/>
                <a:sym typeface="Arial"/>
              </a:rPr>
              <a:t>.</a:t>
            </a:r>
            <a:endParaRPr>
              <a:latin typeface="Arial"/>
              <a:ea typeface="Arial"/>
              <a:cs typeface="Arial"/>
              <a:sym typeface="Arial"/>
            </a:endParaRPr>
          </a:p>
        </p:txBody>
      </p:sp>
      <p:sp>
        <p:nvSpPr>
          <p:cNvPr id="872" name="Google Shape;872;g2910ecd4174_0_68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CA"/>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g28424e6431c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509" name="Google Shape;509;g28424e6431c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5" name="Shape 915"/>
        <p:cNvGrpSpPr/>
        <p:nvPr/>
      </p:nvGrpSpPr>
      <p:grpSpPr>
        <a:xfrm>
          <a:off x="0" y="0"/>
          <a:ext cx="0" cy="0"/>
          <a:chOff x="0" y="0"/>
          <a:chExt cx="0" cy="0"/>
        </a:xfrm>
      </p:grpSpPr>
      <p:sp>
        <p:nvSpPr>
          <p:cNvPr id="916" name="Google Shape;916;g2910ecd4174_0_7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7" name="Google Shape;917;g2910ecd4174_0_7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lang="en-CA">
                <a:latin typeface="Arial"/>
                <a:ea typeface="Arial"/>
                <a:cs typeface="Arial"/>
                <a:sym typeface="Arial"/>
              </a:rPr>
              <a:t>Here is the full list of the level 1 transformations.</a:t>
            </a:r>
            <a:endParaRPr>
              <a:latin typeface="Arial"/>
              <a:ea typeface="Arial"/>
              <a:cs typeface="Arial"/>
              <a:sym typeface="Arial"/>
            </a:endParaRPr>
          </a:p>
          <a:p>
            <a:pPr indent="0" lvl="0" marL="0" rtl="0" algn="l">
              <a:lnSpc>
                <a:spcPct val="100000"/>
              </a:lnSpc>
              <a:spcBef>
                <a:spcPts val="0"/>
              </a:spcBef>
              <a:spcAft>
                <a:spcPts val="0"/>
              </a:spcAft>
              <a:buNone/>
            </a:pPr>
            <a:r>
              <a:t/>
            </a:r>
            <a:endParaRPr>
              <a:latin typeface="Arial"/>
              <a:ea typeface="Arial"/>
              <a:cs typeface="Arial"/>
              <a:sym typeface="Arial"/>
            </a:endParaRPr>
          </a:p>
          <a:p>
            <a:pPr indent="0" lvl="0" marL="0" rtl="0" algn="l">
              <a:lnSpc>
                <a:spcPct val="100000"/>
              </a:lnSpc>
              <a:spcBef>
                <a:spcPts val="0"/>
              </a:spcBef>
              <a:spcAft>
                <a:spcPts val="0"/>
              </a:spcAft>
              <a:buNone/>
            </a:pPr>
            <a:r>
              <a:rPr lang="en-CA">
                <a:latin typeface="Arial"/>
                <a:ea typeface="Arial"/>
                <a:cs typeface="Arial"/>
                <a:sym typeface="Arial"/>
              </a:rPr>
              <a:t>The first transformation allows refining a concept by making one of the existing attribute values more specific, for example giving a more specific finding site.</a:t>
            </a:r>
            <a:endParaRPr>
              <a:latin typeface="Arial"/>
              <a:ea typeface="Arial"/>
              <a:cs typeface="Arial"/>
              <a:sym typeface="Arial"/>
            </a:endParaRPr>
          </a:p>
          <a:p>
            <a:pPr indent="0" lvl="0" marL="0" rtl="0" algn="l">
              <a:lnSpc>
                <a:spcPct val="100000"/>
              </a:lnSpc>
              <a:spcBef>
                <a:spcPts val="0"/>
              </a:spcBef>
              <a:spcAft>
                <a:spcPts val="0"/>
              </a:spcAft>
              <a:buNone/>
            </a:pPr>
            <a:r>
              <a:t/>
            </a:r>
            <a:endParaRPr>
              <a:latin typeface="Arial"/>
              <a:ea typeface="Arial"/>
              <a:cs typeface="Arial"/>
              <a:sym typeface="Arial"/>
            </a:endParaRPr>
          </a:p>
          <a:p>
            <a:pPr indent="0" lvl="0" marL="0" rtl="0" algn="l">
              <a:lnSpc>
                <a:spcPct val="100000"/>
              </a:lnSpc>
              <a:spcBef>
                <a:spcPts val="0"/>
              </a:spcBef>
              <a:spcAft>
                <a:spcPts val="0"/>
              </a:spcAft>
              <a:buNone/>
            </a:pPr>
            <a:r>
              <a:rPr lang="en-CA">
                <a:latin typeface="Arial"/>
                <a:ea typeface="Arial"/>
                <a:cs typeface="Arial"/>
                <a:sym typeface="Arial"/>
              </a:rPr>
              <a:t>The rest of the transformations are for qualifying meaning, by adding new attributes. Some of them change the domain of the concept. For example adding context to a finding, like the example shown adding a “suspected” context to a disorder. This will be transformed to the “finding with explicit content” domain.</a:t>
            </a:r>
            <a:endParaRPr>
              <a:latin typeface="Arial"/>
              <a:ea typeface="Arial"/>
              <a:cs typeface="Arial"/>
              <a:sym typeface="Arial"/>
            </a:endParaRPr>
          </a:p>
          <a:p>
            <a:pPr indent="0" lvl="0" marL="0" rtl="0" algn="l">
              <a:lnSpc>
                <a:spcPct val="100000"/>
              </a:lnSpc>
              <a:spcBef>
                <a:spcPts val="0"/>
              </a:spcBef>
              <a:spcAft>
                <a:spcPts val="0"/>
              </a:spcAft>
              <a:buNone/>
            </a:pPr>
            <a:r>
              <a:t/>
            </a:r>
            <a:endParaRPr>
              <a:latin typeface="Arial"/>
              <a:ea typeface="Arial"/>
              <a:cs typeface="Arial"/>
              <a:sym typeface="Arial"/>
            </a:endParaRPr>
          </a:p>
          <a:p>
            <a:pPr indent="0" lvl="0" marL="0" rtl="0" algn="l">
              <a:lnSpc>
                <a:spcPct val="100000"/>
              </a:lnSpc>
              <a:spcBef>
                <a:spcPts val="0"/>
              </a:spcBef>
              <a:spcAft>
                <a:spcPts val="0"/>
              </a:spcAft>
              <a:buNone/>
            </a:pPr>
            <a:r>
              <a:rPr lang="en-CA">
                <a:latin typeface="Arial"/>
                <a:ea typeface="Arial"/>
                <a:cs typeface="Arial"/>
                <a:sym typeface="Arial"/>
              </a:rPr>
              <a:t>These transformations behave in different ways but they all require just one focus concept and one attribute as input in order to produce a complete classifiable expression.</a:t>
            </a:r>
            <a:endParaRPr>
              <a:latin typeface="Arial"/>
              <a:ea typeface="Arial"/>
              <a:cs typeface="Arial"/>
              <a:sym typeface="Arial"/>
            </a:endParaRPr>
          </a:p>
        </p:txBody>
      </p:sp>
      <p:sp>
        <p:nvSpPr>
          <p:cNvPr id="918" name="Google Shape;918;g2910ecd4174_0_7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Calibri"/>
              <a:buNone/>
            </a:pPr>
            <a:fld id="{00000000-1234-1234-1234-123412341234}" type="slidenum">
              <a:rPr lang="en-CA"/>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4" name="Shape 924"/>
        <p:cNvGrpSpPr/>
        <p:nvPr/>
      </p:nvGrpSpPr>
      <p:grpSpPr>
        <a:xfrm>
          <a:off x="0" y="0"/>
          <a:ext cx="0" cy="0"/>
          <a:chOff x="0" y="0"/>
          <a:chExt cx="0" cy="0"/>
        </a:xfrm>
      </p:grpSpPr>
      <p:sp>
        <p:nvSpPr>
          <p:cNvPr id="925" name="Google Shape;925;g2910ecd4174_0_7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6" name="Google Shape;926;g2910ecd4174_0_74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lang="en-CA">
                <a:latin typeface="Arial"/>
                <a:ea typeface="Arial"/>
                <a:cs typeface="Arial"/>
                <a:sym typeface="Arial"/>
              </a:rPr>
              <a:t>In SnowstormX we have implemented both Level 0 and Transformation Level 1.</a:t>
            </a:r>
            <a:endParaRPr>
              <a:latin typeface="Arial"/>
              <a:ea typeface="Arial"/>
              <a:cs typeface="Arial"/>
              <a:sym typeface="Arial"/>
            </a:endParaRPr>
          </a:p>
          <a:p>
            <a:pPr indent="0" lvl="0" marL="0" rtl="0" algn="l">
              <a:lnSpc>
                <a:spcPct val="100000"/>
              </a:lnSpc>
              <a:spcBef>
                <a:spcPts val="0"/>
              </a:spcBef>
              <a:spcAft>
                <a:spcPts val="0"/>
              </a:spcAft>
              <a:buNone/>
            </a:pPr>
            <a:r>
              <a:t/>
            </a:r>
            <a:endParaRPr>
              <a:latin typeface="Arial"/>
              <a:ea typeface="Arial"/>
              <a:cs typeface="Arial"/>
              <a:sym typeface="Arial"/>
            </a:endParaRPr>
          </a:p>
          <a:p>
            <a:pPr indent="0" lvl="0" marL="0" rtl="0" algn="l">
              <a:lnSpc>
                <a:spcPct val="100000"/>
              </a:lnSpc>
              <a:spcBef>
                <a:spcPts val="0"/>
              </a:spcBef>
              <a:spcAft>
                <a:spcPts val="0"/>
              </a:spcAft>
              <a:buNone/>
            </a:pPr>
            <a:r>
              <a:rPr lang="en-CA">
                <a:latin typeface="Arial"/>
                <a:ea typeface="Arial"/>
                <a:cs typeface="Arial"/>
                <a:sym typeface="Arial"/>
              </a:rPr>
              <a:t>SnowstormX is the beta version of the Snowstorm Terminology Server. SnowstormX gives us a way to publish new features for trail use, before those features become mature and are moved into the main Snowstorm product.</a:t>
            </a:r>
            <a:endParaRPr>
              <a:latin typeface="Arial"/>
              <a:ea typeface="Arial"/>
              <a:cs typeface="Arial"/>
              <a:sym typeface="Arial"/>
            </a:endParaRPr>
          </a:p>
          <a:p>
            <a:pPr indent="0" lvl="0" marL="0" rtl="0" algn="l">
              <a:lnSpc>
                <a:spcPct val="100000"/>
              </a:lnSpc>
              <a:spcBef>
                <a:spcPts val="0"/>
              </a:spcBef>
              <a:spcAft>
                <a:spcPts val="0"/>
              </a:spcAft>
              <a:buNone/>
            </a:pPr>
            <a:r>
              <a:t/>
            </a:r>
            <a:endParaRPr>
              <a:latin typeface="Arial"/>
              <a:ea typeface="Arial"/>
              <a:cs typeface="Arial"/>
              <a:sym typeface="Arial"/>
            </a:endParaRPr>
          </a:p>
          <a:p>
            <a:pPr indent="0" lvl="0" marL="0" rtl="0" algn="l">
              <a:lnSpc>
                <a:spcPct val="100000"/>
              </a:lnSpc>
              <a:spcBef>
                <a:spcPts val="0"/>
              </a:spcBef>
              <a:spcAft>
                <a:spcPts val="0"/>
              </a:spcAft>
              <a:buNone/>
            </a:pPr>
            <a:r>
              <a:rPr lang="en-CA">
                <a:latin typeface="Arial"/>
                <a:ea typeface="Arial"/>
                <a:cs typeface="Arial"/>
                <a:sym typeface="Arial"/>
              </a:rPr>
              <a:t>Postcoordination support is given via the FHIR API using CodeSystem Supplements as the expression repository.</a:t>
            </a:r>
            <a:endParaRPr>
              <a:latin typeface="Arial"/>
              <a:ea typeface="Arial"/>
              <a:cs typeface="Arial"/>
              <a:sym typeface="Arial"/>
            </a:endParaRPr>
          </a:p>
          <a:p>
            <a:pPr indent="0" lvl="0" marL="0" rtl="0" algn="l">
              <a:lnSpc>
                <a:spcPct val="100000"/>
              </a:lnSpc>
              <a:spcBef>
                <a:spcPts val="0"/>
              </a:spcBef>
              <a:spcAft>
                <a:spcPts val="0"/>
              </a:spcAft>
              <a:buNone/>
            </a:pPr>
            <a:r>
              <a:t/>
            </a:r>
            <a:endParaRPr>
              <a:latin typeface="Arial"/>
              <a:ea typeface="Arial"/>
              <a:cs typeface="Arial"/>
              <a:sym typeface="Arial"/>
            </a:endParaRPr>
          </a:p>
          <a:p>
            <a:pPr indent="0" lvl="0" marL="0" rtl="0" algn="l">
              <a:lnSpc>
                <a:spcPct val="100000"/>
              </a:lnSpc>
              <a:spcBef>
                <a:spcPts val="0"/>
              </a:spcBef>
              <a:spcAft>
                <a:spcPts val="0"/>
              </a:spcAft>
              <a:buNone/>
            </a:pPr>
            <a:r>
              <a:rPr lang="en-CA">
                <a:latin typeface="Arial"/>
                <a:ea typeface="Arial"/>
                <a:cs typeface="Arial"/>
                <a:sym typeface="Arial"/>
              </a:rPr>
              <a:t>Implementers can choose to use Level 0 or Level 1.</a:t>
            </a:r>
            <a:endParaRPr>
              <a:latin typeface="Arial"/>
              <a:ea typeface="Arial"/>
              <a:cs typeface="Arial"/>
              <a:sym typeface="Arial"/>
            </a:endParaRPr>
          </a:p>
          <a:p>
            <a:pPr indent="0" lvl="0" marL="0" rtl="0" algn="l">
              <a:lnSpc>
                <a:spcPct val="100000"/>
              </a:lnSpc>
              <a:spcBef>
                <a:spcPts val="0"/>
              </a:spcBef>
              <a:spcAft>
                <a:spcPts val="0"/>
              </a:spcAft>
              <a:buNone/>
            </a:pPr>
            <a:r>
              <a:t/>
            </a:r>
            <a:endParaRPr>
              <a:latin typeface="Arial"/>
              <a:ea typeface="Arial"/>
              <a:cs typeface="Arial"/>
              <a:sym typeface="Arial"/>
            </a:endParaRPr>
          </a:p>
          <a:p>
            <a:pPr indent="0" lvl="0" marL="0" rtl="0" algn="l">
              <a:lnSpc>
                <a:spcPct val="100000"/>
              </a:lnSpc>
              <a:spcBef>
                <a:spcPts val="0"/>
              </a:spcBef>
              <a:spcAft>
                <a:spcPts val="0"/>
              </a:spcAft>
              <a:buNone/>
            </a:pPr>
            <a:r>
              <a:rPr lang="en-CA">
                <a:latin typeface="Arial"/>
                <a:ea typeface="Arial"/>
                <a:cs typeface="Arial"/>
                <a:sym typeface="Arial"/>
              </a:rPr>
              <a:t>Level 0 includes validation and incremental classification. This implementation allows selecting published concepts and postcoordinated expressions using ECL.</a:t>
            </a:r>
            <a:endParaRPr>
              <a:latin typeface="Arial"/>
              <a:ea typeface="Arial"/>
              <a:cs typeface="Arial"/>
              <a:sym typeface="Arial"/>
            </a:endParaRPr>
          </a:p>
          <a:p>
            <a:pPr indent="0" lvl="0" marL="0" rtl="0" algn="l">
              <a:lnSpc>
                <a:spcPct val="100000"/>
              </a:lnSpc>
              <a:spcBef>
                <a:spcPts val="0"/>
              </a:spcBef>
              <a:spcAft>
                <a:spcPts val="0"/>
              </a:spcAft>
              <a:buNone/>
            </a:pPr>
            <a:r>
              <a:t/>
            </a:r>
            <a:endParaRPr>
              <a:latin typeface="Arial"/>
              <a:ea typeface="Arial"/>
              <a:cs typeface="Arial"/>
              <a:sym typeface="Arial"/>
            </a:endParaRPr>
          </a:p>
          <a:p>
            <a:pPr indent="0" lvl="0" marL="0" rtl="0" algn="l">
              <a:lnSpc>
                <a:spcPct val="100000"/>
              </a:lnSpc>
              <a:spcBef>
                <a:spcPts val="0"/>
              </a:spcBef>
              <a:spcAft>
                <a:spcPts val="0"/>
              </a:spcAft>
              <a:buNone/>
            </a:pPr>
            <a:r>
              <a:rPr lang="en-CA">
                <a:latin typeface="Arial"/>
                <a:ea typeface="Arial"/>
                <a:cs typeface="Arial"/>
                <a:sym typeface="Arial"/>
              </a:rPr>
              <a:t>Level 1 includes all the features of Level 0 plus a set of 8 known transformations.</a:t>
            </a:r>
            <a:endParaRPr>
              <a:latin typeface="Arial"/>
              <a:ea typeface="Arial"/>
              <a:cs typeface="Arial"/>
              <a:sym typeface="Arial"/>
            </a:endParaRPr>
          </a:p>
          <a:p>
            <a:pPr indent="0" lvl="0" marL="0" rtl="0" algn="l">
              <a:lnSpc>
                <a:spcPct val="100000"/>
              </a:lnSpc>
              <a:spcBef>
                <a:spcPts val="0"/>
              </a:spcBef>
              <a:spcAft>
                <a:spcPts val="0"/>
              </a:spcAft>
              <a:buNone/>
            </a:pPr>
            <a:r>
              <a:t/>
            </a:r>
            <a:endParaRPr>
              <a:latin typeface="Arial"/>
              <a:ea typeface="Arial"/>
              <a:cs typeface="Arial"/>
              <a:sym typeface="Arial"/>
            </a:endParaRPr>
          </a:p>
          <a:p>
            <a:pPr indent="0" lvl="0" marL="0" rtl="0" algn="l">
              <a:lnSpc>
                <a:spcPct val="100000"/>
              </a:lnSpc>
              <a:spcBef>
                <a:spcPts val="0"/>
              </a:spcBef>
              <a:spcAft>
                <a:spcPts val="0"/>
              </a:spcAft>
              <a:buNone/>
            </a:pPr>
            <a:r>
              <a:rPr lang="en-CA">
                <a:latin typeface="Arial"/>
                <a:ea typeface="Arial"/>
                <a:cs typeface="Arial"/>
                <a:sym typeface="Arial"/>
              </a:rPr>
              <a:t>The FHIR responses do contain some non FHIR conformant information like the inferred attributes (NNF), equivalent concepts.</a:t>
            </a:r>
            <a:endParaRPr>
              <a:latin typeface="Arial"/>
              <a:ea typeface="Arial"/>
              <a:cs typeface="Arial"/>
              <a:sym typeface="Arial"/>
            </a:endParaRPr>
          </a:p>
          <a:p>
            <a:pPr indent="0" lvl="0" marL="0" rtl="0" algn="l">
              <a:lnSpc>
                <a:spcPct val="100000"/>
              </a:lnSpc>
              <a:spcBef>
                <a:spcPts val="0"/>
              </a:spcBef>
              <a:spcAft>
                <a:spcPts val="0"/>
              </a:spcAft>
              <a:buNone/>
            </a:pPr>
            <a:r>
              <a:t/>
            </a:r>
            <a:endParaRPr>
              <a:latin typeface="Arial"/>
              <a:ea typeface="Arial"/>
              <a:cs typeface="Arial"/>
              <a:sym typeface="Arial"/>
            </a:endParaRPr>
          </a:p>
          <a:p>
            <a:pPr indent="0" lvl="0" marL="0" rtl="0" algn="l">
              <a:lnSpc>
                <a:spcPct val="100000"/>
              </a:lnSpc>
              <a:spcBef>
                <a:spcPts val="0"/>
              </a:spcBef>
              <a:spcAft>
                <a:spcPts val="0"/>
              </a:spcAft>
              <a:buNone/>
            </a:pPr>
            <a:r>
              <a:rPr lang="en-CA">
                <a:latin typeface="Arial"/>
                <a:ea typeface="Arial"/>
                <a:cs typeface="Arial"/>
                <a:sym typeface="Arial"/>
              </a:rPr>
              <a:t>Compared to Ontoserver This is a more fully featured but less mature.</a:t>
            </a:r>
            <a:endParaRPr>
              <a:latin typeface="Arial"/>
              <a:ea typeface="Arial"/>
              <a:cs typeface="Arial"/>
              <a:sym typeface="Arial"/>
            </a:endParaRPr>
          </a:p>
        </p:txBody>
      </p:sp>
      <p:sp>
        <p:nvSpPr>
          <p:cNvPr id="927" name="Google Shape;927;g2910ecd4174_0_74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Calibri"/>
              <a:buNone/>
            </a:pPr>
            <a:fld id="{00000000-1234-1234-1234-123412341234}" type="slidenum">
              <a:rPr lang="en-CA"/>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9" name="Shape 939"/>
        <p:cNvGrpSpPr/>
        <p:nvPr/>
      </p:nvGrpSpPr>
      <p:grpSpPr>
        <a:xfrm>
          <a:off x="0" y="0"/>
          <a:ext cx="0" cy="0"/>
          <a:chOff x="0" y="0"/>
          <a:chExt cx="0" cy="0"/>
        </a:xfrm>
      </p:grpSpPr>
      <p:sp>
        <p:nvSpPr>
          <p:cNvPr id="940" name="Google Shape;940;g2910ecd4174_0_7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41" name="Google Shape;941;g2910ecd4174_0_7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4" name="Shape 954"/>
        <p:cNvGrpSpPr/>
        <p:nvPr/>
      </p:nvGrpSpPr>
      <p:grpSpPr>
        <a:xfrm>
          <a:off x="0" y="0"/>
          <a:ext cx="0" cy="0"/>
          <a:chOff x="0" y="0"/>
          <a:chExt cx="0" cy="0"/>
        </a:xfrm>
      </p:grpSpPr>
      <p:sp>
        <p:nvSpPr>
          <p:cNvPr id="955" name="Google Shape;955;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956" name="Google Shape;95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g287124d8a8e_0_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rPr lang="en-CA"/>
              <a:t>My name is Anne Højen, I am a member of SNOMED internationals Implementation Support Team.</a:t>
            </a:r>
            <a:endParaRPr/>
          </a:p>
          <a:p>
            <a:pPr indent="0" lvl="0" marL="0" rtl="0" algn="l">
              <a:lnSpc>
                <a:spcPct val="100000"/>
              </a:lnSpc>
              <a:spcBef>
                <a:spcPts val="0"/>
              </a:spcBef>
              <a:spcAft>
                <a:spcPts val="0"/>
              </a:spcAft>
              <a:buClr>
                <a:schemeClr val="dk1"/>
              </a:buClr>
              <a:buSzPts val="1400"/>
              <a:buFont typeface="Calibri"/>
              <a:buNone/>
            </a:pPr>
            <a:r>
              <a:rPr lang="en-CA"/>
              <a:t> Together with my colleagues Alejandro Lopez Osornio and Kai Kewley, our goal is to collaborate with SNOMED International Members to successfully achieve their implementation goals. </a:t>
            </a:r>
            <a:endParaRPr/>
          </a:p>
          <a:p>
            <a:pPr indent="0" lvl="0" marL="0" rtl="0" algn="l">
              <a:lnSpc>
                <a:spcPct val="100000"/>
              </a:lnSpc>
              <a:spcBef>
                <a:spcPts val="0"/>
              </a:spcBef>
              <a:spcAft>
                <a:spcPts val="0"/>
              </a:spcAft>
              <a:buClr>
                <a:schemeClr val="dk1"/>
              </a:buClr>
              <a:buSzPts val="1400"/>
              <a:buFont typeface="Calibri"/>
              <a:buNone/>
            </a:pPr>
            <a:r>
              <a:t/>
            </a:r>
            <a:endParaRPr/>
          </a:p>
          <a:p>
            <a:pPr indent="0" lvl="0" marL="0" rtl="0" algn="l">
              <a:lnSpc>
                <a:spcPct val="100000"/>
              </a:lnSpc>
              <a:spcBef>
                <a:spcPts val="0"/>
              </a:spcBef>
              <a:spcAft>
                <a:spcPts val="0"/>
              </a:spcAft>
              <a:buClr>
                <a:schemeClr val="dk1"/>
              </a:buClr>
              <a:buSzPts val="1400"/>
              <a:buFont typeface="Calibri"/>
              <a:buNone/>
            </a:pPr>
            <a:r>
              <a:rPr lang="en-CA"/>
              <a:t>Kai and I a very pleased to be here in Israel, and we want to thank the Ministry of Health   for organizing this conference, and for your warm hospitality.</a:t>
            </a:r>
            <a:endParaRPr/>
          </a:p>
          <a:p>
            <a:pPr indent="0" lvl="0" marL="0" rtl="0" algn="l">
              <a:lnSpc>
                <a:spcPct val="100000"/>
              </a:lnSpc>
              <a:spcBef>
                <a:spcPts val="0"/>
              </a:spcBef>
              <a:spcAft>
                <a:spcPts val="0"/>
              </a:spcAft>
              <a:buClr>
                <a:schemeClr val="dk1"/>
              </a:buClr>
              <a:buSzPts val="1400"/>
              <a:buFont typeface="Calibri"/>
              <a:buNone/>
            </a:pPr>
            <a:r>
              <a:t/>
            </a:r>
            <a:endParaRPr/>
          </a:p>
          <a:p>
            <a:pPr indent="0" lvl="0" marL="0" rtl="0" algn="l">
              <a:lnSpc>
                <a:spcPct val="100000"/>
              </a:lnSpc>
              <a:spcBef>
                <a:spcPts val="0"/>
              </a:spcBef>
              <a:spcAft>
                <a:spcPts val="0"/>
              </a:spcAft>
              <a:buClr>
                <a:schemeClr val="dk1"/>
              </a:buClr>
              <a:buSzPts val="1400"/>
              <a:buFont typeface="Calibri"/>
              <a:buNone/>
            </a:pPr>
            <a:r>
              <a:rPr lang="en-CA"/>
              <a:t>We look forward to the next days, where we will do the best we can to give you the insights you need to continue on the SNOMED CT implementation journey.</a:t>
            </a:r>
            <a:endParaRPr/>
          </a:p>
          <a:p>
            <a:pPr indent="0" lvl="0" marL="0" rtl="0" algn="l">
              <a:lnSpc>
                <a:spcPct val="100000"/>
              </a:lnSpc>
              <a:spcBef>
                <a:spcPts val="0"/>
              </a:spcBef>
              <a:spcAft>
                <a:spcPts val="0"/>
              </a:spcAft>
              <a:buClr>
                <a:schemeClr val="dk1"/>
              </a:buClr>
              <a:buSzPts val="1400"/>
              <a:buFont typeface="Calibri"/>
              <a:buNone/>
            </a:pPr>
            <a:r>
              <a:t/>
            </a:r>
            <a:endParaRPr/>
          </a:p>
        </p:txBody>
      </p:sp>
      <p:sp>
        <p:nvSpPr>
          <p:cNvPr id="516" name="Google Shape;516;g287124d8a8e_0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g28424e6431c_0_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528" name="Google Shape;528;g28424e6431c_0_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28a64efa641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536" name="Google Shape;536;g28a64efa641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g28a64efa641_1_1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552" name="Google Shape;552;g28a64efa641_1_1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28a64efa641_1_1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561" name="Google Shape;561;g28a64efa641_1_1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g28424e6431c_0_5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568" name="Google Shape;568;g28424e6431c_0_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0.png"/><Relationship Id="rId3"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pn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 Id="rId3" Type="http://schemas.openxmlformats.org/officeDocument/2006/relationships/image" Target="../media/image10.png"/><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 Id="rId3" Type="http://schemas.openxmlformats.org/officeDocument/2006/relationships/image" Target="../media/image7.png"/><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 Id="rId3" Type="http://schemas.openxmlformats.org/officeDocument/2006/relationships/image" Target="../media/image7.png"/><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 Id="rId3" Type="http://schemas.openxmlformats.org/officeDocument/2006/relationships/image" Target="../media/image7.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 Id="rId3" Type="http://schemas.openxmlformats.org/officeDocument/2006/relationships/image" Target="../media/image10.png"/><Relationship Id="rId4" Type="http://schemas.openxmlformats.org/officeDocument/2006/relationships/image" Target="../media/image4.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7.png"/><Relationship Id="rId4" Type="http://schemas.openxmlformats.org/officeDocument/2006/relationships/image" Target="../media/image4.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7.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7.png"/><Relationship Id="rId4" Type="http://schemas.openxmlformats.org/officeDocument/2006/relationships/image" Target="../media/image4.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 Id="rId3" Type="http://schemas.openxmlformats.org/officeDocument/2006/relationships/image" Target="../media/image3.jp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hyperlink" Target="http://snomedexpo.org" TargetMode="Externa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0.png"/><Relationship Id="rId3"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0.png"/><Relationship Id="rId3" Type="http://schemas.openxmlformats.org/officeDocument/2006/relationships/image" Target="../media/image7.png"/><Relationship Id="rId4" Type="http://schemas.openxmlformats.org/officeDocument/2006/relationships/image" Target="../media/image4.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0.png"/><Relationship Id="rId3"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nomedexpo.org" TargetMode="Externa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7_Custom Layout">
  <p:cSld name="17_Custom Layout">
    <p:spTree>
      <p:nvGrpSpPr>
        <p:cNvPr id="16" name="Shape 16"/>
        <p:cNvGrpSpPr/>
        <p:nvPr/>
      </p:nvGrpSpPr>
      <p:grpSpPr>
        <a:xfrm>
          <a:off x="0" y="0"/>
          <a:ext cx="0" cy="0"/>
          <a:chOff x="0" y="0"/>
          <a:chExt cx="0" cy="0"/>
        </a:xfrm>
      </p:grpSpPr>
      <p:sp>
        <p:nvSpPr>
          <p:cNvPr id="17" name="Google Shape;17;p2"/>
          <p:cNvSpPr/>
          <p:nvPr>
            <p:ph idx="2" type="pic"/>
          </p:nvPr>
        </p:nvSpPr>
        <p:spPr>
          <a:xfrm>
            <a:off x="0" y="0"/>
            <a:ext cx="4064000" cy="2286000"/>
          </a:xfrm>
          <a:prstGeom prst="rect">
            <a:avLst/>
          </a:prstGeom>
          <a:noFill/>
          <a:ln>
            <a:noFill/>
          </a:ln>
        </p:spPr>
      </p:sp>
      <p:sp>
        <p:nvSpPr>
          <p:cNvPr id="18" name="Google Shape;18;p2"/>
          <p:cNvSpPr/>
          <p:nvPr>
            <p:ph idx="3" type="pic"/>
          </p:nvPr>
        </p:nvSpPr>
        <p:spPr>
          <a:xfrm>
            <a:off x="4064000" y="0"/>
            <a:ext cx="4064000" cy="2286000"/>
          </a:xfrm>
          <a:prstGeom prst="rect">
            <a:avLst/>
          </a:prstGeom>
          <a:noFill/>
          <a:ln>
            <a:noFill/>
          </a:ln>
        </p:spPr>
      </p:sp>
      <p:sp>
        <p:nvSpPr>
          <p:cNvPr id="19" name="Google Shape;19;p2"/>
          <p:cNvSpPr/>
          <p:nvPr>
            <p:ph idx="4" type="pic"/>
          </p:nvPr>
        </p:nvSpPr>
        <p:spPr>
          <a:xfrm>
            <a:off x="8128000" y="0"/>
            <a:ext cx="4064000" cy="2286000"/>
          </a:xfrm>
          <a:prstGeom prst="rect">
            <a:avLst/>
          </a:prstGeom>
          <a:noFill/>
          <a:ln>
            <a:noFill/>
          </a:ln>
        </p:spPr>
      </p:sp>
      <p:sp>
        <p:nvSpPr>
          <p:cNvPr id="20" name="Google Shape;20;p2"/>
          <p:cNvSpPr/>
          <p:nvPr>
            <p:ph idx="5" type="pic"/>
          </p:nvPr>
        </p:nvSpPr>
        <p:spPr>
          <a:xfrm>
            <a:off x="0" y="2286000"/>
            <a:ext cx="6273800" cy="2286000"/>
          </a:xfrm>
          <a:prstGeom prst="rect">
            <a:avLst/>
          </a:prstGeom>
          <a:noFill/>
          <a:ln>
            <a:noFill/>
          </a:ln>
        </p:spPr>
      </p:sp>
      <p:sp>
        <p:nvSpPr>
          <p:cNvPr id="21" name="Google Shape;21;p2"/>
          <p:cNvSpPr/>
          <p:nvPr>
            <p:ph idx="6" type="pic"/>
          </p:nvPr>
        </p:nvSpPr>
        <p:spPr>
          <a:xfrm>
            <a:off x="-1" y="4572000"/>
            <a:ext cx="6805204" cy="2286000"/>
          </a:xfrm>
          <a:prstGeom prst="rect">
            <a:avLst/>
          </a:prstGeom>
          <a:noFill/>
          <a:ln>
            <a:noFill/>
          </a:ln>
        </p:spPr>
      </p:sp>
      <p:sp>
        <p:nvSpPr>
          <p:cNvPr id="22" name="Google Shape;22;p2"/>
          <p:cNvSpPr/>
          <p:nvPr>
            <p:ph idx="7" type="pic"/>
          </p:nvPr>
        </p:nvSpPr>
        <p:spPr>
          <a:xfrm>
            <a:off x="6805204" y="4572000"/>
            <a:ext cx="5386797" cy="2286000"/>
          </a:xfrm>
          <a:prstGeom prst="rect">
            <a:avLst/>
          </a:prstGeom>
          <a:noFill/>
          <a:ln>
            <a:noFill/>
          </a:ln>
        </p:spPr>
      </p:sp>
      <p:pic>
        <p:nvPicPr>
          <p:cNvPr id="23" name="Google Shape;23;p2"/>
          <p:cNvPicPr preferRelativeResize="0"/>
          <p:nvPr/>
        </p:nvPicPr>
        <p:blipFill>
          <a:blip r:embed="rId2">
            <a:alphaModFix/>
          </a:blip>
          <a:stretch>
            <a:fillRect/>
          </a:stretch>
        </p:blipFill>
        <p:spPr>
          <a:xfrm>
            <a:off x="6426200" y="2438400"/>
            <a:ext cx="3238832" cy="19812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14_Title Slide">
    <p:spTree>
      <p:nvGrpSpPr>
        <p:cNvPr id="73" name="Shape 73"/>
        <p:cNvGrpSpPr/>
        <p:nvPr/>
      </p:nvGrpSpPr>
      <p:grpSpPr>
        <a:xfrm>
          <a:off x="0" y="0"/>
          <a:ext cx="0" cy="0"/>
          <a:chOff x="0" y="0"/>
          <a:chExt cx="0" cy="0"/>
        </a:xfrm>
      </p:grpSpPr>
      <p:sp>
        <p:nvSpPr>
          <p:cNvPr id="74" name="Google Shape;74;p11"/>
          <p:cNvSpPr/>
          <p:nvPr/>
        </p:nvSpPr>
        <p:spPr>
          <a:xfrm>
            <a:off x="0" y="0"/>
            <a:ext cx="2334409"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 name="Google Shape;75;p11"/>
          <p:cNvSpPr/>
          <p:nvPr>
            <p:ph idx="2" type="pic"/>
          </p:nvPr>
        </p:nvSpPr>
        <p:spPr>
          <a:xfrm>
            <a:off x="129088" y="0"/>
            <a:ext cx="2205321" cy="6858000"/>
          </a:xfrm>
          <a:prstGeom prst="rect">
            <a:avLst/>
          </a:prstGeom>
          <a:solidFill>
            <a:schemeClr val="lt2"/>
          </a:solidFill>
          <a:ln>
            <a:noFill/>
          </a:ln>
        </p:spPr>
      </p:sp>
      <p:pic>
        <p:nvPicPr>
          <p:cNvPr id="76" name="Google Shape;76;p11"/>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77" name="Google Shape;77;p11"/>
          <p:cNvSpPr txBox="1"/>
          <p:nvPr>
            <p:ph idx="1" type="body"/>
          </p:nvPr>
        </p:nvSpPr>
        <p:spPr>
          <a:xfrm>
            <a:off x="2653626" y="360000"/>
            <a:ext cx="8169585" cy="535531"/>
          </a:xfrm>
          <a:prstGeom prst="rect">
            <a:avLst/>
          </a:prstGeom>
          <a:noFill/>
          <a:ln>
            <a:noFill/>
          </a:ln>
        </p:spPr>
        <p:txBody>
          <a:bodyPr anchorCtr="0" anchor="t" bIns="45700" lIns="91425" spcFirstLastPara="1" rIns="91425" wrap="square" tIns="45700">
            <a:spAutoFit/>
          </a:bodyPr>
          <a:lstStyle>
            <a:lvl1pPr indent="-228600" lvl="0" marL="45720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8" name="Google Shape;78;p11"/>
          <p:cNvSpPr txBox="1"/>
          <p:nvPr>
            <p:ph idx="3" type="body"/>
          </p:nvPr>
        </p:nvSpPr>
        <p:spPr>
          <a:xfrm>
            <a:off x="2653989" y="1014413"/>
            <a:ext cx="8169585" cy="54832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14_Title Slide 2">
    <p:spTree>
      <p:nvGrpSpPr>
        <p:cNvPr id="79" name="Shape 79"/>
        <p:cNvGrpSpPr/>
        <p:nvPr/>
      </p:nvGrpSpPr>
      <p:grpSpPr>
        <a:xfrm>
          <a:off x="0" y="0"/>
          <a:ext cx="0" cy="0"/>
          <a:chOff x="0" y="0"/>
          <a:chExt cx="0" cy="0"/>
        </a:xfrm>
      </p:grpSpPr>
      <p:sp>
        <p:nvSpPr>
          <p:cNvPr id="80" name="Google Shape;80;p12"/>
          <p:cNvSpPr/>
          <p:nvPr/>
        </p:nvSpPr>
        <p:spPr>
          <a:xfrm>
            <a:off x="0" y="0"/>
            <a:ext cx="2334409"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1" name="Google Shape;81;p12"/>
          <p:cNvSpPr/>
          <p:nvPr>
            <p:ph idx="2" type="pic"/>
          </p:nvPr>
        </p:nvSpPr>
        <p:spPr>
          <a:xfrm>
            <a:off x="129088" y="0"/>
            <a:ext cx="4420610" cy="6858000"/>
          </a:xfrm>
          <a:prstGeom prst="rect">
            <a:avLst/>
          </a:prstGeom>
          <a:solidFill>
            <a:schemeClr val="lt2"/>
          </a:solidFill>
          <a:ln>
            <a:noFill/>
          </a:ln>
        </p:spPr>
      </p:sp>
      <p:pic>
        <p:nvPicPr>
          <p:cNvPr id="82" name="Google Shape;82;p12"/>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83" name="Google Shape;83;p12"/>
          <p:cNvSpPr txBox="1"/>
          <p:nvPr>
            <p:ph idx="1" type="body"/>
          </p:nvPr>
        </p:nvSpPr>
        <p:spPr>
          <a:xfrm>
            <a:off x="4906174" y="360000"/>
            <a:ext cx="5917037" cy="535531"/>
          </a:xfrm>
          <a:prstGeom prst="rect">
            <a:avLst/>
          </a:prstGeom>
          <a:noFill/>
          <a:ln>
            <a:noFill/>
          </a:ln>
        </p:spPr>
        <p:txBody>
          <a:bodyPr anchorCtr="0" anchor="t" bIns="45700" lIns="91425" spcFirstLastPara="1" rIns="91425" wrap="square" tIns="45700">
            <a:spAutoFit/>
          </a:bodyPr>
          <a:lstStyle>
            <a:lvl1pPr indent="-228600" lvl="0" marL="45720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4" name="Google Shape;84;p12"/>
          <p:cNvSpPr txBox="1"/>
          <p:nvPr>
            <p:ph idx="3" type="body"/>
          </p:nvPr>
        </p:nvSpPr>
        <p:spPr>
          <a:xfrm>
            <a:off x="4906537" y="1014413"/>
            <a:ext cx="5917037" cy="54832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Full Text Green">
    <p:spTree>
      <p:nvGrpSpPr>
        <p:cNvPr id="85" name="Shape 85"/>
        <p:cNvGrpSpPr/>
        <p:nvPr/>
      </p:nvGrpSpPr>
      <p:grpSpPr>
        <a:xfrm>
          <a:off x="0" y="0"/>
          <a:ext cx="0" cy="0"/>
          <a:chOff x="0" y="0"/>
          <a:chExt cx="0" cy="0"/>
        </a:xfrm>
      </p:grpSpPr>
      <p:sp>
        <p:nvSpPr>
          <p:cNvPr id="86" name="Google Shape;86;p13"/>
          <p:cNvSpPr/>
          <p:nvPr/>
        </p:nvSpPr>
        <p:spPr>
          <a:xfrm>
            <a:off x="0" y="0"/>
            <a:ext cx="1041699"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 name="Google Shape;87;p13"/>
          <p:cNvSpPr/>
          <p:nvPr/>
        </p:nvSpPr>
        <p:spPr>
          <a:xfrm>
            <a:off x="0" y="0"/>
            <a:ext cx="86061"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88" name="Google Shape;88;p13"/>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89" name="Google Shape;89;p13"/>
          <p:cNvSpPr txBox="1"/>
          <p:nvPr>
            <p:ph idx="1" type="body"/>
          </p:nvPr>
        </p:nvSpPr>
        <p:spPr>
          <a:xfrm>
            <a:off x="360000" y="360000"/>
            <a:ext cx="10463212" cy="535531"/>
          </a:xfrm>
          <a:prstGeom prst="rect">
            <a:avLst/>
          </a:prstGeom>
          <a:noFill/>
          <a:ln>
            <a:noFill/>
          </a:ln>
        </p:spPr>
        <p:txBody>
          <a:bodyPr anchorCtr="0" anchor="t" bIns="45700" lIns="91425" spcFirstLastPara="1" rIns="91425" wrap="square" tIns="45700">
            <a:spAutoFit/>
          </a:bodyPr>
          <a:lstStyle>
            <a:lvl1pPr indent="-228600" lvl="0" marL="45720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0" name="Google Shape;90;p13"/>
          <p:cNvSpPr txBox="1"/>
          <p:nvPr>
            <p:ph idx="2" type="body"/>
          </p:nvPr>
        </p:nvSpPr>
        <p:spPr>
          <a:xfrm>
            <a:off x="360363" y="1014413"/>
            <a:ext cx="10463212" cy="54832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ic Text 2">
  <p:cSld name="1_Generic Text_2">
    <p:spTree>
      <p:nvGrpSpPr>
        <p:cNvPr id="91" name="Shape 91"/>
        <p:cNvGrpSpPr/>
        <p:nvPr/>
      </p:nvGrpSpPr>
      <p:grpSpPr>
        <a:xfrm>
          <a:off x="0" y="0"/>
          <a:ext cx="0" cy="0"/>
          <a:chOff x="0" y="0"/>
          <a:chExt cx="0" cy="0"/>
        </a:xfrm>
      </p:grpSpPr>
      <p:sp>
        <p:nvSpPr>
          <p:cNvPr id="92" name="Google Shape;92;p14"/>
          <p:cNvSpPr/>
          <p:nvPr/>
        </p:nvSpPr>
        <p:spPr>
          <a:xfrm>
            <a:off x="135250" y="6332325"/>
            <a:ext cx="318900" cy="350100"/>
          </a:xfrm>
          <a:prstGeom prst="rect">
            <a:avLst/>
          </a:prstGeom>
          <a:solidFill>
            <a:srgbClr val="FFFFFF"/>
          </a:solidFill>
          <a:ln cap="flat" cmpd="sng" w="1905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Trebuchet MS"/>
              <a:ea typeface="Trebuchet MS"/>
              <a:cs typeface="Trebuchet MS"/>
              <a:sym typeface="Trebuchet MS"/>
            </a:endParaRPr>
          </a:p>
        </p:txBody>
      </p:sp>
      <p:sp>
        <p:nvSpPr>
          <p:cNvPr id="93" name="Google Shape;93;p14"/>
          <p:cNvSpPr txBox="1"/>
          <p:nvPr/>
        </p:nvSpPr>
        <p:spPr>
          <a:xfrm>
            <a:off x="104350" y="6384725"/>
            <a:ext cx="380700" cy="422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fld id="{00000000-1234-1234-1234-123412341234}" type="slidenum">
              <a:rPr b="0" i="0" lang="en-CA" sz="1500" u="none" cap="none" strike="noStrike">
                <a:solidFill>
                  <a:schemeClr val="dk2"/>
                </a:solidFill>
                <a:latin typeface="Trebuchet MS"/>
                <a:ea typeface="Trebuchet MS"/>
                <a:cs typeface="Trebuchet MS"/>
                <a:sym typeface="Trebuchet MS"/>
              </a:rPr>
              <a:t>‹#›</a:t>
            </a:fld>
            <a:endParaRPr b="0" i="0" sz="1500" u="none" cap="none" strike="noStrike">
              <a:solidFill>
                <a:schemeClr val="dk2"/>
              </a:solidFill>
              <a:latin typeface="Trebuchet MS"/>
              <a:ea typeface="Trebuchet MS"/>
              <a:cs typeface="Trebuchet MS"/>
              <a:sym typeface="Trebuchet MS"/>
            </a:endParaRPr>
          </a:p>
        </p:txBody>
      </p:sp>
      <p:sp>
        <p:nvSpPr>
          <p:cNvPr id="94" name="Google Shape;94;p14"/>
          <p:cNvSpPr/>
          <p:nvPr/>
        </p:nvSpPr>
        <p:spPr>
          <a:xfrm>
            <a:off x="11430000" y="1003300"/>
            <a:ext cx="762000" cy="26289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7_Title ">
  <p:cSld name="27_Title and Content_1">
    <p:spTree>
      <p:nvGrpSpPr>
        <p:cNvPr id="95" name="Shape 95"/>
        <p:cNvGrpSpPr/>
        <p:nvPr/>
      </p:nvGrpSpPr>
      <p:grpSpPr>
        <a:xfrm>
          <a:off x="0" y="0"/>
          <a:ext cx="0" cy="0"/>
          <a:chOff x="0" y="0"/>
          <a:chExt cx="0" cy="0"/>
        </a:xfrm>
      </p:grpSpPr>
      <p:sp>
        <p:nvSpPr>
          <p:cNvPr id="96" name="Google Shape;96;p15"/>
          <p:cNvSpPr txBox="1"/>
          <p:nvPr>
            <p:ph type="ctrTitle"/>
          </p:nvPr>
        </p:nvSpPr>
        <p:spPr>
          <a:xfrm>
            <a:off x="457200" y="365760"/>
            <a:ext cx="72879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3600"/>
              <a:buFont typeface="Trebuchet MS"/>
              <a:buNone/>
              <a:defRPr b="1" sz="3600">
                <a:solidFill>
                  <a:schemeClr val="accent1"/>
                </a:solidFill>
                <a:latin typeface="Trebuchet MS"/>
                <a:ea typeface="Trebuchet MS"/>
                <a:cs typeface="Trebuchet MS"/>
                <a:sym typeface="Trebuchet M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cxnSp>
        <p:nvCxnSpPr>
          <p:cNvPr id="97" name="Google Shape;97;p15"/>
          <p:cNvCxnSpPr/>
          <p:nvPr/>
        </p:nvCxnSpPr>
        <p:spPr>
          <a:xfrm rot="10800000">
            <a:off x="-29" y="676925"/>
            <a:ext cx="377400" cy="0"/>
          </a:xfrm>
          <a:prstGeom prst="straightConnector1">
            <a:avLst/>
          </a:prstGeom>
          <a:noFill/>
          <a:ln cap="flat" cmpd="sng" w="114300">
            <a:solidFill>
              <a:schemeClr val="accent4"/>
            </a:solidFill>
            <a:prstDash val="solid"/>
            <a:miter lim="800000"/>
            <a:headEnd len="sm" w="sm" type="none"/>
            <a:tailEnd len="sm" w="sm" type="none"/>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9_Custom Layout_1">
    <p:spTree>
      <p:nvGrpSpPr>
        <p:cNvPr id="98" name="Shape 98"/>
        <p:cNvGrpSpPr/>
        <p:nvPr/>
      </p:nvGrpSpPr>
      <p:grpSpPr>
        <a:xfrm>
          <a:off x="0" y="0"/>
          <a:ext cx="0" cy="0"/>
          <a:chOff x="0" y="0"/>
          <a:chExt cx="0" cy="0"/>
        </a:xfrm>
      </p:grpSpPr>
      <p:sp>
        <p:nvSpPr>
          <p:cNvPr id="99" name="Google Shape;99;p16"/>
          <p:cNvSpPr/>
          <p:nvPr/>
        </p:nvSpPr>
        <p:spPr>
          <a:xfrm>
            <a:off x="11278075" y="994225"/>
            <a:ext cx="771600" cy="5647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6"/>
          <p:cNvSpPr txBox="1"/>
          <p:nvPr/>
        </p:nvSpPr>
        <p:spPr>
          <a:xfrm>
            <a:off x="104350" y="6384725"/>
            <a:ext cx="380700" cy="42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2"/>
                </a:solidFill>
                <a:latin typeface="Trebuchet MS"/>
                <a:ea typeface="Trebuchet MS"/>
                <a:cs typeface="Trebuchet MS"/>
                <a:sym typeface="Trebuchet MS"/>
              </a:rPr>
              <a:t>‹#›</a:t>
            </a:fld>
            <a:endParaRPr b="0" i="0" sz="1400" u="none" cap="none" strike="noStrike">
              <a:solidFill>
                <a:schemeClr val="dk2"/>
              </a:solidFill>
              <a:latin typeface="Trebuchet MS"/>
              <a:ea typeface="Trebuchet MS"/>
              <a:cs typeface="Trebuchet MS"/>
              <a:sym typeface="Trebuchet M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0_Custom Layout">
  <p:cSld name="20_Custom Layout">
    <p:bg>
      <p:bgPr>
        <a:solidFill>
          <a:schemeClr val="lt1"/>
        </a:solidFill>
      </p:bgPr>
    </p:bg>
    <p:spTree>
      <p:nvGrpSpPr>
        <p:cNvPr id="101" name="Shape 101"/>
        <p:cNvGrpSpPr/>
        <p:nvPr/>
      </p:nvGrpSpPr>
      <p:grpSpPr>
        <a:xfrm>
          <a:off x="0" y="0"/>
          <a:ext cx="0" cy="0"/>
          <a:chOff x="0" y="0"/>
          <a:chExt cx="0" cy="0"/>
        </a:xfrm>
      </p:grpSpPr>
      <p:pic>
        <p:nvPicPr>
          <p:cNvPr id="102" name="Google Shape;102;p17"/>
          <p:cNvPicPr preferRelativeResize="0"/>
          <p:nvPr/>
        </p:nvPicPr>
        <p:blipFill rotWithShape="1">
          <a:blip r:embed="rId2">
            <a:alphaModFix/>
          </a:blip>
          <a:srcRect b="28010" l="0" r="28010" t="0"/>
          <a:stretch/>
        </p:blipFill>
        <p:spPr>
          <a:xfrm>
            <a:off x="176049" y="219250"/>
            <a:ext cx="10838956" cy="6447191"/>
          </a:xfrm>
          <a:prstGeom prst="rect">
            <a:avLst/>
          </a:prstGeom>
          <a:noFill/>
          <a:ln>
            <a:noFill/>
          </a:ln>
        </p:spPr>
      </p:pic>
      <p:sp>
        <p:nvSpPr>
          <p:cNvPr id="103" name="Google Shape;103;p17"/>
          <p:cNvSpPr txBox="1"/>
          <p:nvPr/>
        </p:nvSpPr>
        <p:spPr>
          <a:xfrm>
            <a:off x="176049" y="6258777"/>
            <a:ext cx="380700" cy="4218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lt1"/>
                </a:solidFill>
                <a:latin typeface="Trebuchet MS"/>
                <a:ea typeface="Trebuchet MS"/>
                <a:cs typeface="Trebuchet MS"/>
                <a:sym typeface="Trebuchet MS"/>
              </a:rPr>
              <a:t>‹#›</a:t>
            </a:fld>
            <a:endParaRPr b="0" i="0" sz="1400" u="none" cap="none" strike="noStrike">
              <a:solidFill>
                <a:schemeClr val="lt1"/>
              </a:solidFill>
              <a:latin typeface="Trebuchet MS"/>
              <a:ea typeface="Trebuchet MS"/>
              <a:cs typeface="Trebuchet MS"/>
              <a:sym typeface="Trebuchet MS"/>
            </a:endParaRPr>
          </a:p>
        </p:txBody>
      </p:sp>
      <p:pic>
        <p:nvPicPr>
          <p:cNvPr id="104" name="Google Shape;104;p17"/>
          <p:cNvPicPr preferRelativeResize="0"/>
          <p:nvPr/>
        </p:nvPicPr>
        <p:blipFill rotWithShape="1">
          <a:blip r:embed="rId3">
            <a:alphaModFix/>
          </a:blip>
          <a:srcRect b="0" l="0" r="0" t="0"/>
          <a:stretch/>
        </p:blipFill>
        <p:spPr>
          <a:xfrm>
            <a:off x="3753852" y="1019525"/>
            <a:ext cx="7989551" cy="4515245"/>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p:cSld name="1_Blank 2">
    <p:spTree>
      <p:nvGrpSpPr>
        <p:cNvPr id="105" name="Shape 105"/>
        <p:cNvGrpSpPr/>
        <p:nvPr/>
      </p:nvGrpSpPr>
      <p:grpSpPr>
        <a:xfrm>
          <a:off x="0" y="0"/>
          <a:ext cx="0" cy="0"/>
          <a:chOff x="0" y="0"/>
          <a:chExt cx="0" cy="0"/>
        </a:xfrm>
      </p:grpSpPr>
      <p:sp>
        <p:nvSpPr>
          <p:cNvPr id="106" name="Google Shape;106;p18"/>
          <p:cNvSpPr/>
          <p:nvPr/>
        </p:nvSpPr>
        <p:spPr>
          <a:xfrm>
            <a:off x="13231947" y="6084143"/>
            <a:ext cx="901200" cy="934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107" name="Google Shape;107;p18"/>
          <p:cNvSpPr/>
          <p:nvPr>
            <p:ph idx="2" type="pic"/>
          </p:nvPr>
        </p:nvSpPr>
        <p:spPr>
          <a:xfrm>
            <a:off x="13231947" y="6104022"/>
            <a:ext cx="901200" cy="901200"/>
          </a:xfrm>
          <a:prstGeom prst="rect">
            <a:avLst/>
          </a:prstGeom>
          <a:noFill/>
          <a:ln>
            <a:noFill/>
          </a:ln>
        </p:spPr>
      </p:sp>
      <p:sp>
        <p:nvSpPr>
          <p:cNvPr id="108" name="Google Shape;108;p18"/>
          <p:cNvSpPr/>
          <p:nvPr/>
        </p:nvSpPr>
        <p:spPr>
          <a:xfrm>
            <a:off x="13384347" y="6256422"/>
            <a:ext cx="901200" cy="9012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9" name="Google Shape;109;p18"/>
          <p:cNvGrpSpPr/>
          <p:nvPr/>
        </p:nvGrpSpPr>
        <p:grpSpPr>
          <a:xfrm>
            <a:off x="11151950" y="150459"/>
            <a:ext cx="894071" cy="881992"/>
            <a:chOff x="9241877" y="3976244"/>
            <a:chExt cx="2599800" cy="2467800"/>
          </a:xfrm>
        </p:grpSpPr>
        <p:sp>
          <p:nvSpPr>
            <p:cNvPr id="110" name="Google Shape;110;p18"/>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111" name="Google Shape;111;p18"/>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pic>
        <p:nvPicPr>
          <p:cNvPr id="112" name="Google Shape;112;p18"/>
          <p:cNvPicPr preferRelativeResize="0"/>
          <p:nvPr/>
        </p:nvPicPr>
        <p:blipFill rotWithShape="1">
          <a:blip r:embed="rId3">
            <a:alphaModFix/>
          </a:blip>
          <a:srcRect b="0" l="0" r="38241" t="50573"/>
          <a:stretch/>
        </p:blipFill>
        <p:spPr>
          <a:xfrm>
            <a:off x="0" y="373500"/>
            <a:ext cx="400050" cy="435950"/>
          </a:xfrm>
          <a:prstGeom prst="rect">
            <a:avLst/>
          </a:prstGeom>
          <a:noFill/>
          <a:ln>
            <a:noFill/>
          </a:ln>
        </p:spPr>
      </p:pic>
      <p:sp>
        <p:nvSpPr>
          <p:cNvPr id="113" name="Google Shape;113;p18"/>
          <p:cNvSpPr txBox="1"/>
          <p:nvPr>
            <p:ph type="ctrTitle"/>
          </p:nvPr>
        </p:nvSpPr>
        <p:spPr>
          <a:xfrm>
            <a:off x="400050" y="255350"/>
            <a:ext cx="72879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4000"/>
              <a:buFont typeface="Trebuchet MS"/>
              <a:buNone/>
              <a:defRPr b="1" sz="4000">
                <a:solidFill>
                  <a:schemeClr val="accent1"/>
                </a:solidFill>
                <a:latin typeface="Arial"/>
                <a:ea typeface="Arial"/>
                <a:cs typeface="Arial"/>
                <a:sym typeface="Arial"/>
              </a:defRPr>
            </a:lvl1pPr>
            <a:lvl2pPr lvl="1" rtl="0" algn="l">
              <a:lnSpc>
                <a:spcPct val="100000"/>
              </a:lnSpc>
              <a:spcBef>
                <a:spcPts val="0"/>
              </a:spcBef>
              <a:spcAft>
                <a:spcPts val="0"/>
              </a:spcAft>
              <a:buSzPts val="4000"/>
              <a:buNone/>
              <a:defRPr sz="4000"/>
            </a:lvl2pPr>
            <a:lvl3pPr lvl="2" rtl="0" algn="l">
              <a:lnSpc>
                <a:spcPct val="100000"/>
              </a:lnSpc>
              <a:spcBef>
                <a:spcPts val="0"/>
              </a:spcBef>
              <a:spcAft>
                <a:spcPts val="0"/>
              </a:spcAft>
              <a:buSzPts val="4000"/>
              <a:buNone/>
              <a:defRPr sz="4000"/>
            </a:lvl3pPr>
            <a:lvl4pPr lvl="3" rtl="0" algn="l">
              <a:lnSpc>
                <a:spcPct val="100000"/>
              </a:lnSpc>
              <a:spcBef>
                <a:spcPts val="0"/>
              </a:spcBef>
              <a:spcAft>
                <a:spcPts val="0"/>
              </a:spcAft>
              <a:buSzPts val="4000"/>
              <a:buNone/>
              <a:defRPr sz="4000"/>
            </a:lvl4pPr>
            <a:lvl5pPr lvl="4" rtl="0" algn="l">
              <a:lnSpc>
                <a:spcPct val="100000"/>
              </a:lnSpc>
              <a:spcBef>
                <a:spcPts val="0"/>
              </a:spcBef>
              <a:spcAft>
                <a:spcPts val="0"/>
              </a:spcAft>
              <a:buSzPts val="4000"/>
              <a:buNone/>
              <a:defRPr sz="4000"/>
            </a:lvl5pPr>
            <a:lvl6pPr lvl="5" rtl="0" algn="l">
              <a:lnSpc>
                <a:spcPct val="100000"/>
              </a:lnSpc>
              <a:spcBef>
                <a:spcPts val="0"/>
              </a:spcBef>
              <a:spcAft>
                <a:spcPts val="0"/>
              </a:spcAft>
              <a:buSzPts val="4000"/>
              <a:buNone/>
              <a:defRPr sz="4000"/>
            </a:lvl6pPr>
            <a:lvl7pPr lvl="6" rtl="0" algn="l">
              <a:lnSpc>
                <a:spcPct val="100000"/>
              </a:lnSpc>
              <a:spcBef>
                <a:spcPts val="0"/>
              </a:spcBef>
              <a:spcAft>
                <a:spcPts val="0"/>
              </a:spcAft>
              <a:buSzPts val="4000"/>
              <a:buNone/>
              <a:defRPr sz="4000"/>
            </a:lvl7pPr>
            <a:lvl8pPr lvl="7" rtl="0" algn="l">
              <a:lnSpc>
                <a:spcPct val="100000"/>
              </a:lnSpc>
              <a:spcBef>
                <a:spcPts val="0"/>
              </a:spcBef>
              <a:spcAft>
                <a:spcPts val="0"/>
              </a:spcAft>
              <a:buSzPts val="4000"/>
              <a:buNone/>
              <a:defRPr sz="4000"/>
            </a:lvl8pPr>
            <a:lvl9pPr lvl="8" rtl="0" algn="l">
              <a:lnSpc>
                <a:spcPct val="100000"/>
              </a:lnSpc>
              <a:spcBef>
                <a:spcPts val="0"/>
              </a:spcBef>
              <a:spcAft>
                <a:spcPts val="0"/>
              </a:spcAft>
              <a:buSzPts val="4000"/>
              <a:buNone/>
              <a:defRPr sz="4000"/>
            </a:lvl9pPr>
          </a:lstStyle>
          <a:p/>
        </p:txBody>
      </p:sp>
      <p:sp>
        <p:nvSpPr>
          <p:cNvPr id="114" name="Google Shape;114;p18"/>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Arial"/>
              <a:ea typeface="Arial"/>
              <a:cs typeface="Arial"/>
              <a:sym typeface="Arial"/>
            </a:endParaRPr>
          </a:p>
        </p:txBody>
      </p:sp>
      <p:sp>
        <p:nvSpPr>
          <p:cNvPr id="115" name="Google Shape;115;p18"/>
          <p:cNvSpPr/>
          <p:nvPr>
            <p:ph idx="3" type="pic"/>
          </p:nvPr>
        </p:nvSpPr>
        <p:spPr>
          <a:xfrm>
            <a:off x="-7" y="5935092"/>
            <a:ext cx="918000" cy="918000"/>
          </a:xfrm>
          <a:prstGeom prst="rect">
            <a:avLst/>
          </a:prstGeom>
          <a:noFill/>
          <a:ln>
            <a:noFill/>
          </a:ln>
        </p:spPr>
      </p:sp>
      <p:pic>
        <p:nvPicPr>
          <p:cNvPr descr="Icon&#10;&#10;Description automatically generated" id="116" name="Google Shape;116;p18"/>
          <p:cNvPicPr preferRelativeResize="0"/>
          <p:nvPr/>
        </p:nvPicPr>
        <p:blipFill rotWithShape="1">
          <a:blip r:embed="rId4">
            <a:alphaModFix/>
          </a:blip>
          <a:srcRect b="0" l="0" r="0" t="0"/>
          <a:stretch/>
        </p:blipFill>
        <p:spPr>
          <a:xfrm>
            <a:off x="11212201" y="5888080"/>
            <a:ext cx="770073" cy="770073"/>
          </a:xfrm>
          <a:prstGeom prst="rect">
            <a:avLst/>
          </a:prstGeom>
          <a:noFill/>
          <a:ln>
            <a:noFill/>
          </a:ln>
        </p:spPr>
      </p:pic>
      <p:sp>
        <p:nvSpPr>
          <p:cNvPr id="117" name="Google Shape;117;p18"/>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5_Title Slide">
  <p:cSld name="25_Title Slide">
    <p:bg>
      <p:bgPr>
        <a:solidFill>
          <a:schemeClr val="lt1"/>
        </a:solidFill>
      </p:bgPr>
    </p:bg>
    <p:spTree>
      <p:nvGrpSpPr>
        <p:cNvPr id="118" name="Shape 118"/>
        <p:cNvGrpSpPr/>
        <p:nvPr/>
      </p:nvGrpSpPr>
      <p:grpSpPr>
        <a:xfrm>
          <a:off x="0" y="0"/>
          <a:ext cx="0" cy="0"/>
          <a:chOff x="0" y="0"/>
          <a:chExt cx="0" cy="0"/>
        </a:xfrm>
      </p:grpSpPr>
      <p:sp>
        <p:nvSpPr>
          <p:cNvPr id="119" name="Google Shape;119;p19"/>
          <p:cNvSpPr/>
          <p:nvPr/>
        </p:nvSpPr>
        <p:spPr>
          <a:xfrm>
            <a:off x="0" y="0"/>
            <a:ext cx="7658100" cy="6858000"/>
          </a:xfrm>
          <a:custGeom>
            <a:rect b="b" l="l" r="r" t="t"/>
            <a:pathLst>
              <a:path extrusionOk="0" h="6858000" w="7658100">
                <a:moveTo>
                  <a:pt x="0" y="0"/>
                </a:moveTo>
                <a:lnTo>
                  <a:pt x="1729248" y="0"/>
                </a:lnTo>
                <a:lnTo>
                  <a:pt x="7658100" y="6858000"/>
                </a:lnTo>
                <a:lnTo>
                  <a:pt x="0" y="685800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0" name="Google Shape;120;p19"/>
          <p:cNvSpPr/>
          <p:nvPr>
            <p:ph idx="2" type="pic"/>
          </p:nvPr>
        </p:nvSpPr>
        <p:spPr>
          <a:xfrm>
            <a:off x="1132113" y="1301250"/>
            <a:ext cx="4738500" cy="2989800"/>
          </a:xfrm>
          <a:prstGeom prst="rect">
            <a:avLst/>
          </a:prstGeom>
          <a:solidFill>
            <a:schemeClr val="lt1"/>
          </a:solidFill>
          <a:ln>
            <a:noFill/>
          </a:ln>
        </p:spPr>
      </p:sp>
      <p:grpSp>
        <p:nvGrpSpPr>
          <p:cNvPr id="121" name="Google Shape;121;p19"/>
          <p:cNvGrpSpPr/>
          <p:nvPr/>
        </p:nvGrpSpPr>
        <p:grpSpPr>
          <a:xfrm>
            <a:off x="11151950" y="150459"/>
            <a:ext cx="894071" cy="881992"/>
            <a:chOff x="9241877" y="3976244"/>
            <a:chExt cx="2599800" cy="2467800"/>
          </a:xfrm>
        </p:grpSpPr>
        <p:sp>
          <p:nvSpPr>
            <p:cNvPr id="122" name="Google Shape;122;p19"/>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123" name="Google Shape;123;p19"/>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sp>
        <p:nvSpPr>
          <p:cNvPr id="124" name="Google Shape;124;p19"/>
          <p:cNvSpPr/>
          <p:nvPr>
            <p:ph idx="3" type="pic"/>
          </p:nvPr>
        </p:nvSpPr>
        <p:spPr>
          <a:xfrm>
            <a:off x="-7" y="5935092"/>
            <a:ext cx="918000" cy="918000"/>
          </a:xfrm>
          <a:prstGeom prst="rect">
            <a:avLst/>
          </a:prstGeom>
          <a:noFill/>
          <a:ln>
            <a:noFill/>
          </a:ln>
        </p:spPr>
      </p:sp>
      <p:pic>
        <p:nvPicPr>
          <p:cNvPr descr="Icon&#10;&#10;Description automatically generated" id="125" name="Google Shape;125;p19"/>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126" name="Google Shape;126;p19"/>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Title and Content" showMasterSp="0">
  <p:cSld name="12_Title and Content">
    <p:spTree>
      <p:nvGrpSpPr>
        <p:cNvPr id="133" name="Shape 133"/>
        <p:cNvGrpSpPr/>
        <p:nvPr/>
      </p:nvGrpSpPr>
      <p:grpSpPr>
        <a:xfrm>
          <a:off x="0" y="0"/>
          <a:ext cx="0" cy="0"/>
          <a:chOff x="0" y="0"/>
          <a:chExt cx="0" cy="0"/>
        </a:xfrm>
      </p:grpSpPr>
      <p:sp>
        <p:nvSpPr>
          <p:cNvPr id="134" name="Google Shape;134;p21"/>
          <p:cNvSpPr/>
          <p:nvPr>
            <p:ph idx="2" type="pic"/>
          </p:nvPr>
        </p:nvSpPr>
        <p:spPr>
          <a:xfrm>
            <a:off x="0" y="0"/>
            <a:ext cx="8553600" cy="6858000"/>
          </a:xfrm>
          <a:prstGeom prst="rect">
            <a:avLst/>
          </a:prstGeom>
          <a:solidFill>
            <a:srgbClr val="F2F2F2"/>
          </a:solidFill>
          <a:ln>
            <a:noFill/>
          </a:ln>
        </p:spPr>
      </p:sp>
      <p:sp>
        <p:nvSpPr>
          <p:cNvPr id="135" name="Google Shape;135;p21"/>
          <p:cNvSpPr txBox="1"/>
          <p:nvPr/>
        </p:nvSpPr>
        <p:spPr>
          <a:xfrm>
            <a:off x="10834687" y="6205475"/>
            <a:ext cx="993900" cy="4617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2400"/>
              <a:buFont typeface="Arial"/>
              <a:buNone/>
            </a:pPr>
            <a:fld id="{00000000-1234-1234-1234-123412341234}" type="slidenum">
              <a:rPr b="0" i="0" lang="en-CA" sz="2400" u="none" cap="none" strike="noStrike">
                <a:solidFill>
                  <a:srgbClr val="A5A5A5"/>
                </a:solidFill>
                <a:latin typeface="Arial"/>
                <a:ea typeface="Arial"/>
                <a:cs typeface="Arial"/>
                <a:sym typeface="Arial"/>
              </a:rPr>
              <a:t>‹#›</a:t>
            </a:fld>
            <a:endParaRPr b="0" i="0" sz="16600" u="none" cap="none" strike="noStrike">
              <a:solidFill>
                <a:srgbClr val="A5A5A5"/>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1/2 Image">
    <p:spTree>
      <p:nvGrpSpPr>
        <p:cNvPr id="24" name="Shape 24"/>
        <p:cNvGrpSpPr/>
        <p:nvPr/>
      </p:nvGrpSpPr>
      <p:grpSpPr>
        <a:xfrm>
          <a:off x="0" y="0"/>
          <a:ext cx="0" cy="0"/>
          <a:chOff x="0" y="0"/>
          <a:chExt cx="0" cy="0"/>
        </a:xfrm>
      </p:grpSpPr>
      <p:sp>
        <p:nvSpPr>
          <p:cNvPr id="25" name="Google Shape;25;p3"/>
          <p:cNvSpPr/>
          <p:nvPr/>
        </p:nvSpPr>
        <p:spPr>
          <a:xfrm>
            <a:off x="0" y="0"/>
            <a:ext cx="2334409"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 name="Google Shape;26;p3"/>
          <p:cNvSpPr/>
          <p:nvPr>
            <p:ph idx="2" type="pic"/>
          </p:nvPr>
        </p:nvSpPr>
        <p:spPr>
          <a:xfrm>
            <a:off x="129088" y="0"/>
            <a:ext cx="4420610" cy="6858000"/>
          </a:xfrm>
          <a:prstGeom prst="rect">
            <a:avLst/>
          </a:prstGeom>
          <a:solidFill>
            <a:schemeClr val="lt2"/>
          </a:solidFill>
          <a:ln>
            <a:noFill/>
          </a:ln>
        </p:spPr>
      </p:sp>
      <p:pic>
        <p:nvPicPr>
          <p:cNvPr id="27" name="Google Shape;27;p3"/>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28" name="Google Shape;28;p3"/>
          <p:cNvSpPr txBox="1"/>
          <p:nvPr>
            <p:ph idx="1" type="body"/>
          </p:nvPr>
        </p:nvSpPr>
        <p:spPr>
          <a:xfrm>
            <a:off x="4906174" y="360000"/>
            <a:ext cx="5917037" cy="535531"/>
          </a:xfrm>
          <a:prstGeom prst="rect">
            <a:avLst/>
          </a:prstGeom>
          <a:noFill/>
          <a:ln>
            <a:noFill/>
          </a:ln>
        </p:spPr>
        <p:txBody>
          <a:bodyPr anchorCtr="0" anchor="t" bIns="45700" lIns="91425" spcFirstLastPara="1" rIns="91425" wrap="square" tIns="45700">
            <a:spAutoFit/>
          </a:bodyPr>
          <a:lstStyle>
            <a:lvl1pPr indent="-228600" lvl="0" marL="45720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 name="Google Shape;29;p3"/>
          <p:cNvSpPr txBox="1"/>
          <p:nvPr>
            <p:ph idx="3" type="body"/>
          </p:nvPr>
        </p:nvSpPr>
        <p:spPr>
          <a:xfrm>
            <a:off x="4906537" y="1014413"/>
            <a:ext cx="5917037" cy="54832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p:spTree>
      <p:nvGrpSpPr>
        <p:cNvPr id="136" name="Shape 136"/>
        <p:cNvGrpSpPr/>
        <p:nvPr/>
      </p:nvGrpSpPr>
      <p:grpSpPr>
        <a:xfrm>
          <a:off x="0" y="0"/>
          <a:ext cx="0" cy="0"/>
          <a:chOff x="0" y="0"/>
          <a:chExt cx="0" cy="0"/>
        </a:xfrm>
      </p:grpSpPr>
      <p:sp>
        <p:nvSpPr>
          <p:cNvPr id="137" name="Google Shape;137;p22"/>
          <p:cNvSpPr/>
          <p:nvPr/>
        </p:nvSpPr>
        <p:spPr>
          <a:xfrm>
            <a:off x="13231947" y="6084143"/>
            <a:ext cx="901200" cy="934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138" name="Google Shape;138;p22"/>
          <p:cNvSpPr/>
          <p:nvPr>
            <p:ph idx="2" type="pic"/>
          </p:nvPr>
        </p:nvSpPr>
        <p:spPr>
          <a:xfrm>
            <a:off x="13231947" y="6104022"/>
            <a:ext cx="901200" cy="901200"/>
          </a:xfrm>
          <a:prstGeom prst="rect">
            <a:avLst/>
          </a:prstGeom>
          <a:noFill/>
          <a:ln>
            <a:noFill/>
          </a:ln>
        </p:spPr>
      </p:sp>
      <p:sp>
        <p:nvSpPr>
          <p:cNvPr id="139" name="Google Shape;139;p22"/>
          <p:cNvSpPr/>
          <p:nvPr/>
        </p:nvSpPr>
        <p:spPr>
          <a:xfrm>
            <a:off x="13384347" y="6256422"/>
            <a:ext cx="901200" cy="9012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22"/>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Arial"/>
              <a:ea typeface="Arial"/>
              <a:cs typeface="Arial"/>
              <a:sym typeface="Arial"/>
            </a:endParaRPr>
          </a:p>
        </p:txBody>
      </p:sp>
      <p:sp>
        <p:nvSpPr>
          <p:cNvPr id="141" name="Google Shape;141;p22"/>
          <p:cNvSpPr/>
          <p:nvPr>
            <p:ph idx="3" type="pic"/>
          </p:nvPr>
        </p:nvSpPr>
        <p:spPr>
          <a:xfrm>
            <a:off x="-7" y="-8"/>
            <a:ext cx="918000" cy="918000"/>
          </a:xfrm>
          <a:prstGeom prst="rect">
            <a:avLst/>
          </a:prstGeom>
          <a:noFill/>
          <a:ln>
            <a:noFill/>
          </a:ln>
        </p:spPr>
      </p:sp>
      <p:pic>
        <p:nvPicPr>
          <p:cNvPr descr="Icon&#10;&#10;Description automatically generated" id="142" name="Google Shape;142;p22"/>
          <p:cNvPicPr preferRelativeResize="0"/>
          <p:nvPr/>
        </p:nvPicPr>
        <p:blipFill rotWithShape="1">
          <a:blip r:embed="rId2">
            <a:alphaModFix/>
          </a:blip>
          <a:srcRect b="0" l="0" r="0" t="0"/>
          <a:stretch/>
        </p:blipFill>
        <p:spPr>
          <a:xfrm flipH="1">
            <a:off x="259501" y="5938330"/>
            <a:ext cx="770073" cy="770073"/>
          </a:xfrm>
          <a:prstGeom prst="rect">
            <a:avLst/>
          </a:prstGeom>
          <a:noFill/>
          <a:ln>
            <a:noFill/>
          </a:ln>
        </p:spPr>
      </p:pic>
      <p:sp>
        <p:nvSpPr>
          <p:cNvPr id="143" name="Google Shape;143;p22"/>
          <p:cNvSpPr txBox="1"/>
          <p:nvPr/>
        </p:nvSpPr>
        <p:spPr>
          <a:xfrm>
            <a:off x="353116" y="613012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le Slide">
  <p:cSld name="6_Title Slide">
    <p:spTree>
      <p:nvGrpSpPr>
        <p:cNvPr id="144" name="Shape 144"/>
        <p:cNvGrpSpPr/>
        <p:nvPr/>
      </p:nvGrpSpPr>
      <p:grpSpPr>
        <a:xfrm>
          <a:off x="0" y="0"/>
          <a:ext cx="0" cy="0"/>
          <a:chOff x="0" y="0"/>
          <a:chExt cx="0" cy="0"/>
        </a:xfrm>
      </p:grpSpPr>
      <p:sp>
        <p:nvSpPr>
          <p:cNvPr id="145" name="Google Shape;145;p23"/>
          <p:cNvSpPr/>
          <p:nvPr>
            <p:ph idx="2" type="pic"/>
          </p:nvPr>
        </p:nvSpPr>
        <p:spPr>
          <a:xfrm>
            <a:off x="1035855" y="1232115"/>
            <a:ext cx="4031400" cy="4425300"/>
          </a:xfrm>
          <a:prstGeom prst="rect">
            <a:avLst/>
          </a:prstGeom>
          <a:solidFill>
            <a:srgbClr val="BFBFBF"/>
          </a:solidFill>
          <a:ln>
            <a:noFill/>
          </a:ln>
        </p:spPr>
      </p:sp>
      <p:grpSp>
        <p:nvGrpSpPr>
          <p:cNvPr id="146" name="Google Shape;146;p23"/>
          <p:cNvGrpSpPr/>
          <p:nvPr/>
        </p:nvGrpSpPr>
        <p:grpSpPr>
          <a:xfrm>
            <a:off x="11151950" y="150459"/>
            <a:ext cx="894071" cy="881992"/>
            <a:chOff x="9241877" y="3976244"/>
            <a:chExt cx="2599800" cy="2467800"/>
          </a:xfrm>
        </p:grpSpPr>
        <p:sp>
          <p:nvSpPr>
            <p:cNvPr id="147" name="Google Shape;147;p23"/>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148" name="Google Shape;148;p23"/>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pic>
        <p:nvPicPr>
          <p:cNvPr descr="Icon&#10;&#10;Description automatically generated" id="149" name="Google Shape;149;p23"/>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150" name="Google Shape;150;p23"/>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le Slide">
  <p:cSld name="7_Title Slide">
    <p:spTree>
      <p:nvGrpSpPr>
        <p:cNvPr id="151" name="Shape 151"/>
        <p:cNvGrpSpPr/>
        <p:nvPr/>
      </p:nvGrpSpPr>
      <p:grpSpPr>
        <a:xfrm>
          <a:off x="0" y="0"/>
          <a:ext cx="0" cy="0"/>
          <a:chOff x="0" y="0"/>
          <a:chExt cx="0" cy="0"/>
        </a:xfrm>
      </p:grpSpPr>
      <p:sp>
        <p:nvSpPr>
          <p:cNvPr id="152" name="Google Shape;152;p24"/>
          <p:cNvSpPr/>
          <p:nvPr/>
        </p:nvSpPr>
        <p:spPr>
          <a:xfrm>
            <a:off x="0" y="0"/>
            <a:ext cx="4724400" cy="6861900"/>
          </a:xfrm>
          <a:prstGeom prst="rect">
            <a:avLst/>
          </a:prstGeom>
          <a:solidFill>
            <a:srgbClr val="8C288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3" name="Google Shape;153;p24"/>
          <p:cNvSpPr/>
          <p:nvPr/>
        </p:nvSpPr>
        <p:spPr>
          <a:xfrm>
            <a:off x="618629" y="671681"/>
            <a:ext cx="3496200" cy="5518800"/>
          </a:xfrm>
          <a:prstGeom prst="rect">
            <a:avLst/>
          </a:prstGeom>
          <a:no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154" name="Google Shape;154;p24"/>
          <p:cNvGrpSpPr/>
          <p:nvPr/>
        </p:nvGrpSpPr>
        <p:grpSpPr>
          <a:xfrm>
            <a:off x="11151949" y="150459"/>
            <a:ext cx="894071" cy="881992"/>
            <a:chOff x="9241877" y="3976244"/>
            <a:chExt cx="2599800" cy="2467800"/>
          </a:xfrm>
        </p:grpSpPr>
        <p:sp>
          <p:nvSpPr>
            <p:cNvPr id="155" name="Google Shape;155;p24"/>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156" name="Google Shape;156;p24"/>
            <p:cNvPicPr preferRelativeResize="0"/>
            <p:nvPr/>
          </p:nvPicPr>
          <p:blipFill rotWithShape="1">
            <a:blip r:embed="rId2">
              <a:alphaModFix/>
            </a:blip>
            <a:srcRect b="0" l="0" r="0" t="0"/>
            <a:stretch/>
          </p:blipFill>
          <p:spPr>
            <a:xfrm>
              <a:off x="9309706" y="3992367"/>
              <a:ext cx="2475894" cy="2379155"/>
            </a:xfrm>
            <a:prstGeom prst="rect">
              <a:avLst/>
            </a:prstGeom>
            <a:noFill/>
            <a:ln>
              <a:noFill/>
            </a:ln>
          </p:spPr>
        </p:pic>
      </p:grpSp>
      <p:sp>
        <p:nvSpPr>
          <p:cNvPr id="157" name="Google Shape;157;p24"/>
          <p:cNvSpPr/>
          <p:nvPr>
            <p:ph idx="2" type="pic"/>
          </p:nvPr>
        </p:nvSpPr>
        <p:spPr>
          <a:xfrm>
            <a:off x="4724393" y="5944017"/>
            <a:ext cx="918000" cy="918000"/>
          </a:xfrm>
          <a:prstGeom prst="rect">
            <a:avLst/>
          </a:prstGeom>
          <a:noFill/>
          <a:ln>
            <a:noFill/>
          </a:ln>
        </p:spPr>
      </p:sp>
      <p:pic>
        <p:nvPicPr>
          <p:cNvPr descr="Icon&#10;&#10;Description automatically generated" id="158" name="Google Shape;158;p24"/>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159" name="Google Shape;159;p24"/>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160" name="Shape 160"/>
        <p:cNvGrpSpPr/>
        <p:nvPr/>
      </p:nvGrpSpPr>
      <p:grpSpPr>
        <a:xfrm>
          <a:off x="0" y="0"/>
          <a:ext cx="0" cy="0"/>
          <a:chOff x="0" y="0"/>
          <a:chExt cx="0" cy="0"/>
        </a:xfrm>
      </p:grpSpPr>
      <p:sp>
        <p:nvSpPr>
          <p:cNvPr id="161" name="Google Shape;161;p25"/>
          <p:cNvSpPr/>
          <p:nvPr/>
        </p:nvSpPr>
        <p:spPr>
          <a:xfrm>
            <a:off x="0" y="0"/>
            <a:ext cx="3222300" cy="6858000"/>
          </a:xfrm>
          <a:prstGeom prst="rect">
            <a:avLst/>
          </a:prstGeom>
          <a:solidFill>
            <a:srgbClr val="1558A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62" name="Google Shape;162;p25"/>
          <p:cNvSpPr/>
          <p:nvPr>
            <p:ph idx="2" type="pic"/>
          </p:nvPr>
        </p:nvSpPr>
        <p:spPr>
          <a:xfrm>
            <a:off x="899884" y="0"/>
            <a:ext cx="4613400" cy="6132000"/>
          </a:xfrm>
          <a:prstGeom prst="rect">
            <a:avLst/>
          </a:prstGeom>
          <a:solidFill>
            <a:schemeClr val="lt1"/>
          </a:solidFill>
          <a:ln>
            <a:noFill/>
          </a:ln>
        </p:spPr>
      </p:sp>
      <p:grpSp>
        <p:nvGrpSpPr>
          <p:cNvPr id="163" name="Google Shape;163;p25"/>
          <p:cNvGrpSpPr/>
          <p:nvPr/>
        </p:nvGrpSpPr>
        <p:grpSpPr>
          <a:xfrm>
            <a:off x="11151949" y="150459"/>
            <a:ext cx="894071" cy="881992"/>
            <a:chOff x="9241877" y="3976244"/>
            <a:chExt cx="2599800" cy="2467800"/>
          </a:xfrm>
        </p:grpSpPr>
        <p:sp>
          <p:nvSpPr>
            <p:cNvPr id="164" name="Google Shape;164;p25"/>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165" name="Google Shape;165;p25"/>
            <p:cNvPicPr preferRelativeResize="0"/>
            <p:nvPr/>
          </p:nvPicPr>
          <p:blipFill rotWithShape="1">
            <a:blip r:embed="rId2">
              <a:alphaModFix/>
            </a:blip>
            <a:srcRect b="0" l="0" r="0" t="0"/>
            <a:stretch/>
          </p:blipFill>
          <p:spPr>
            <a:xfrm>
              <a:off x="9309706" y="3992367"/>
              <a:ext cx="2475894" cy="2379155"/>
            </a:xfrm>
            <a:prstGeom prst="rect">
              <a:avLst/>
            </a:prstGeom>
            <a:noFill/>
            <a:ln>
              <a:noFill/>
            </a:ln>
          </p:spPr>
        </p:pic>
      </p:grpSp>
      <p:pic>
        <p:nvPicPr>
          <p:cNvPr descr="Icon&#10;&#10;Description automatically generated" id="166" name="Google Shape;166;p25"/>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167" name="Google Shape;167;p25"/>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7_Title Slide">
  <p:cSld name="17_Title Slide">
    <p:spTree>
      <p:nvGrpSpPr>
        <p:cNvPr id="168" name="Shape 168"/>
        <p:cNvGrpSpPr/>
        <p:nvPr/>
      </p:nvGrpSpPr>
      <p:grpSpPr>
        <a:xfrm>
          <a:off x="0" y="0"/>
          <a:ext cx="0" cy="0"/>
          <a:chOff x="0" y="0"/>
          <a:chExt cx="0" cy="0"/>
        </a:xfrm>
      </p:grpSpPr>
      <p:sp>
        <p:nvSpPr>
          <p:cNvPr id="169" name="Google Shape;169;p26"/>
          <p:cNvSpPr/>
          <p:nvPr>
            <p:ph idx="2" type="pic"/>
          </p:nvPr>
        </p:nvSpPr>
        <p:spPr>
          <a:xfrm>
            <a:off x="0" y="3429001"/>
            <a:ext cx="3048000" cy="3429000"/>
          </a:xfrm>
          <a:prstGeom prst="rect">
            <a:avLst/>
          </a:prstGeom>
          <a:solidFill>
            <a:schemeClr val="lt1"/>
          </a:solidFill>
          <a:ln>
            <a:noFill/>
          </a:ln>
        </p:spPr>
      </p:sp>
      <p:sp>
        <p:nvSpPr>
          <p:cNvPr id="170" name="Google Shape;170;p26"/>
          <p:cNvSpPr/>
          <p:nvPr>
            <p:ph idx="3" type="pic"/>
          </p:nvPr>
        </p:nvSpPr>
        <p:spPr>
          <a:xfrm>
            <a:off x="3048000" y="1"/>
            <a:ext cx="3048000" cy="3429000"/>
          </a:xfrm>
          <a:prstGeom prst="rect">
            <a:avLst/>
          </a:prstGeom>
          <a:solidFill>
            <a:schemeClr val="lt1"/>
          </a:solidFill>
          <a:ln>
            <a:noFill/>
          </a:ln>
        </p:spPr>
      </p:sp>
      <p:sp>
        <p:nvSpPr>
          <p:cNvPr id="171" name="Google Shape;171;p26"/>
          <p:cNvSpPr/>
          <p:nvPr/>
        </p:nvSpPr>
        <p:spPr>
          <a:xfrm>
            <a:off x="0" y="0"/>
            <a:ext cx="3048000" cy="3429000"/>
          </a:xfrm>
          <a:prstGeom prst="rect">
            <a:avLst/>
          </a:prstGeom>
          <a:solidFill>
            <a:srgbClr val="1558A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2" name="Google Shape;172;p26"/>
          <p:cNvSpPr/>
          <p:nvPr/>
        </p:nvSpPr>
        <p:spPr>
          <a:xfrm>
            <a:off x="3048000" y="3429000"/>
            <a:ext cx="3048000" cy="3429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nvGrpSpPr>
          <p:cNvPr id="173" name="Google Shape;173;p26"/>
          <p:cNvGrpSpPr/>
          <p:nvPr/>
        </p:nvGrpSpPr>
        <p:grpSpPr>
          <a:xfrm>
            <a:off x="11151950" y="150459"/>
            <a:ext cx="894071" cy="881992"/>
            <a:chOff x="9241877" y="3976244"/>
            <a:chExt cx="2599800" cy="2467800"/>
          </a:xfrm>
        </p:grpSpPr>
        <p:sp>
          <p:nvSpPr>
            <p:cNvPr id="174" name="Google Shape;174;p26"/>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175" name="Google Shape;175;p26"/>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sp>
        <p:nvSpPr>
          <p:cNvPr id="176" name="Google Shape;176;p26"/>
          <p:cNvSpPr/>
          <p:nvPr>
            <p:ph idx="4" type="pic"/>
          </p:nvPr>
        </p:nvSpPr>
        <p:spPr>
          <a:xfrm>
            <a:off x="-7" y="5935092"/>
            <a:ext cx="918000" cy="918000"/>
          </a:xfrm>
          <a:prstGeom prst="rect">
            <a:avLst/>
          </a:prstGeom>
          <a:noFill/>
          <a:ln>
            <a:noFill/>
          </a:ln>
        </p:spPr>
      </p:sp>
      <p:pic>
        <p:nvPicPr>
          <p:cNvPr descr="Icon&#10;&#10;Description automatically generated" id="177" name="Google Shape;177;p26"/>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178" name="Google Shape;178;p26"/>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p:cSld name="2_Title and Content">
    <p:spTree>
      <p:nvGrpSpPr>
        <p:cNvPr id="179" name="Shape 179"/>
        <p:cNvGrpSpPr/>
        <p:nvPr/>
      </p:nvGrpSpPr>
      <p:grpSpPr>
        <a:xfrm>
          <a:off x="0" y="0"/>
          <a:ext cx="0" cy="0"/>
          <a:chOff x="0" y="0"/>
          <a:chExt cx="0" cy="0"/>
        </a:xfrm>
      </p:grpSpPr>
      <p:pic>
        <p:nvPicPr>
          <p:cNvPr id="180" name="Google Shape;180;p27"/>
          <p:cNvPicPr preferRelativeResize="0"/>
          <p:nvPr/>
        </p:nvPicPr>
        <p:blipFill rotWithShape="1">
          <a:blip r:embed="rId2">
            <a:alphaModFix/>
          </a:blip>
          <a:srcRect b="0" l="0" r="38241" t="50573"/>
          <a:stretch/>
        </p:blipFill>
        <p:spPr>
          <a:xfrm>
            <a:off x="0" y="373500"/>
            <a:ext cx="400050" cy="435950"/>
          </a:xfrm>
          <a:prstGeom prst="rect">
            <a:avLst/>
          </a:prstGeom>
          <a:noFill/>
          <a:ln>
            <a:noFill/>
          </a:ln>
        </p:spPr>
      </p:pic>
      <p:sp>
        <p:nvSpPr>
          <p:cNvPr id="181" name="Google Shape;181;p27"/>
          <p:cNvSpPr txBox="1"/>
          <p:nvPr>
            <p:ph idx="1" type="subTitle"/>
          </p:nvPr>
        </p:nvSpPr>
        <p:spPr>
          <a:xfrm>
            <a:off x="457200" y="1371600"/>
            <a:ext cx="10825800" cy="4563600"/>
          </a:xfrm>
          <a:prstGeom prst="rect">
            <a:avLst/>
          </a:prstGeom>
          <a:noFill/>
          <a:ln>
            <a:noFill/>
          </a:ln>
        </p:spPr>
        <p:txBody>
          <a:bodyPr anchorCtr="0" anchor="t" bIns="45700" lIns="91425" spcFirstLastPara="1" rIns="91425" wrap="square" tIns="45700">
            <a:normAutofit/>
          </a:bodyPr>
          <a:lstStyle>
            <a:lvl1pPr lvl="0" rtl="0" algn="l">
              <a:lnSpc>
                <a:spcPct val="150000"/>
              </a:lnSpc>
              <a:spcBef>
                <a:spcPts val="1000"/>
              </a:spcBef>
              <a:spcAft>
                <a:spcPts val="0"/>
              </a:spcAft>
              <a:buClr>
                <a:schemeClr val="dk1"/>
              </a:buClr>
              <a:buSzPts val="1800"/>
              <a:buFont typeface="Arial"/>
              <a:buChar char="•"/>
              <a:defRPr sz="1800">
                <a:solidFill>
                  <a:schemeClr val="dk1"/>
                </a:solidFill>
                <a:latin typeface="Arial"/>
                <a:ea typeface="Arial"/>
                <a:cs typeface="Arial"/>
                <a:sym typeface="Arial"/>
              </a:defRPr>
            </a:lvl1pPr>
            <a:lvl2pPr lvl="1" rtl="0" algn="ctr">
              <a:lnSpc>
                <a:spcPct val="90000"/>
              </a:lnSpc>
              <a:spcBef>
                <a:spcPts val="500"/>
              </a:spcBef>
              <a:spcAft>
                <a:spcPts val="0"/>
              </a:spcAft>
              <a:buClr>
                <a:schemeClr val="dk1"/>
              </a:buClr>
              <a:buSzPts val="2000"/>
              <a:buNone/>
              <a:defRPr sz="2000"/>
            </a:lvl2pPr>
            <a:lvl3pPr lvl="2" rtl="0" algn="ctr">
              <a:lnSpc>
                <a:spcPct val="90000"/>
              </a:lnSpc>
              <a:spcBef>
                <a:spcPts val="500"/>
              </a:spcBef>
              <a:spcAft>
                <a:spcPts val="0"/>
              </a:spcAft>
              <a:buClr>
                <a:schemeClr val="dk1"/>
              </a:buClr>
              <a:buSzPts val="1800"/>
              <a:buNone/>
              <a:defRPr sz="1800"/>
            </a:lvl3pPr>
            <a:lvl4pPr lvl="3" rtl="0" algn="ctr">
              <a:lnSpc>
                <a:spcPct val="90000"/>
              </a:lnSpc>
              <a:spcBef>
                <a:spcPts val="500"/>
              </a:spcBef>
              <a:spcAft>
                <a:spcPts val="0"/>
              </a:spcAft>
              <a:buClr>
                <a:schemeClr val="dk1"/>
              </a:buClr>
              <a:buSzPts val="1600"/>
              <a:buNone/>
              <a:defRPr sz="1600"/>
            </a:lvl4pPr>
            <a:lvl5pPr lvl="4" rtl="0" algn="ctr">
              <a:lnSpc>
                <a:spcPct val="90000"/>
              </a:lnSpc>
              <a:spcBef>
                <a:spcPts val="500"/>
              </a:spcBef>
              <a:spcAft>
                <a:spcPts val="0"/>
              </a:spcAft>
              <a:buClr>
                <a:schemeClr val="dk1"/>
              </a:buClr>
              <a:buSzPts val="1600"/>
              <a:buNone/>
              <a:defRPr sz="1600"/>
            </a:lvl5pPr>
            <a:lvl6pPr lvl="5" rtl="0" algn="ctr">
              <a:lnSpc>
                <a:spcPct val="90000"/>
              </a:lnSpc>
              <a:spcBef>
                <a:spcPts val="500"/>
              </a:spcBef>
              <a:spcAft>
                <a:spcPts val="0"/>
              </a:spcAft>
              <a:buClr>
                <a:schemeClr val="dk1"/>
              </a:buClr>
              <a:buSzPts val="1600"/>
              <a:buNone/>
              <a:defRPr sz="1600"/>
            </a:lvl6pPr>
            <a:lvl7pPr lvl="6" rtl="0" algn="ctr">
              <a:lnSpc>
                <a:spcPct val="90000"/>
              </a:lnSpc>
              <a:spcBef>
                <a:spcPts val="500"/>
              </a:spcBef>
              <a:spcAft>
                <a:spcPts val="0"/>
              </a:spcAft>
              <a:buClr>
                <a:schemeClr val="dk1"/>
              </a:buClr>
              <a:buSzPts val="1600"/>
              <a:buNone/>
              <a:defRPr sz="1600"/>
            </a:lvl7pPr>
            <a:lvl8pPr lvl="7" rtl="0" algn="ctr">
              <a:lnSpc>
                <a:spcPct val="90000"/>
              </a:lnSpc>
              <a:spcBef>
                <a:spcPts val="500"/>
              </a:spcBef>
              <a:spcAft>
                <a:spcPts val="0"/>
              </a:spcAft>
              <a:buClr>
                <a:schemeClr val="dk1"/>
              </a:buClr>
              <a:buSzPts val="1600"/>
              <a:buNone/>
              <a:defRPr sz="1600"/>
            </a:lvl8pPr>
            <a:lvl9pPr lvl="8" rtl="0" algn="ctr">
              <a:lnSpc>
                <a:spcPct val="90000"/>
              </a:lnSpc>
              <a:spcBef>
                <a:spcPts val="500"/>
              </a:spcBef>
              <a:spcAft>
                <a:spcPts val="0"/>
              </a:spcAft>
              <a:buClr>
                <a:schemeClr val="dk1"/>
              </a:buClr>
              <a:buSzPts val="1600"/>
              <a:buNone/>
              <a:defRPr sz="1600"/>
            </a:lvl9pPr>
          </a:lstStyle>
          <a:p/>
        </p:txBody>
      </p:sp>
      <p:sp>
        <p:nvSpPr>
          <p:cNvPr id="182" name="Google Shape;182;p27"/>
          <p:cNvSpPr/>
          <p:nvPr>
            <p:ph idx="2" type="pic"/>
          </p:nvPr>
        </p:nvSpPr>
        <p:spPr>
          <a:xfrm>
            <a:off x="13568021" y="6710021"/>
            <a:ext cx="918000" cy="918000"/>
          </a:xfrm>
          <a:prstGeom prst="rect">
            <a:avLst/>
          </a:prstGeom>
          <a:noFill/>
          <a:ln>
            <a:noFill/>
          </a:ln>
        </p:spPr>
      </p:sp>
      <p:sp>
        <p:nvSpPr>
          <p:cNvPr id="183" name="Google Shape;183;p27"/>
          <p:cNvSpPr txBox="1"/>
          <p:nvPr>
            <p:ph type="ctrTitle"/>
          </p:nvPr>
        </p:nvSpPr>
        <p:spPr>
          <a:xfrm>
            <a:off x="457200" y="365760"/>
            <a:ext cx="72879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3600"/>
              <a:buFont typeface="Trebuchet MS"/>
              <a:buNone/>
              <a:defRPr b="1" sz="3600">
                <a:solidFill>
                  <a:schemeClr val="accent1"/>
                </a:solidFill>
                <a:latin typeface="Arial"/>
                <a:ea typeface="Arial"/>
                <a:cs typeface="Arial"/>
                <a:sym typeface="Aria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grpSp>
        <p:nvGrpSpPr>
          <p:cNvPr id="184" name="Google Shape;184;p27"/>
          <p:cNvGrpSpPr/>
          <p:nvPr/>
        </p:nvGrpSpPr>
        <p:grpSpPr>
          <a:xfrm>
            <a:off x="11151949" y="150459"/>
            <a:ext cx="894071" cy="881992"/>
            <a:chOff x="9241877" y="3976244"/>
            <a:chExt cx="2599800" cy="2467800"/>
          </a:xfrm>
        </p:grpSpPr>
        <p:sp>
          <p:nvSpPr>
            <p:cNvPr id="185" name="Google Shape;185;p27"/>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186" name="Google Shape;186;p27"/>
            <p:cNvPicPr preferRelativeResize="0"/>
            <p:nvPr/>
          </p:nvPicPr>
          <p:blipFill rotWithShape="1">
            <a:blip r:embed="rId3">
              <a:alphaModFix/>
            </a:blip>
            <a:srcRect b="0" l="0" r="0" t="0"/>
            <a:stretch/>
          </p:blipFill>
          <p:spPr>
            <a:xfrm>
              <a:off x="9309706" y="3992367"/>
              <a:ext cx="2475894" cy="2379155"/>
            </a:xfrm>
            <a:prstGeom prst="rect">
              <a:avLst/>
            </a:prstGeom>
            <a:noFill/>
            <a:ln>
              <a:noFill/>
            </a:ln>
          </p:spPr>
        </p:pic>
      </p:grpSp>
      <p:sp>
        <p:nvSpPr>
          <p:cNvPr id="187" name="Google Shape;187;p27"/>
          <p:cNvSpPr/>
          <p:nvPr>
            <p:ph idx="3" type="pic"/>
          </p:nvPr>
        </p:nvSpPr>
        <p:spPr>
          <a:xfrm>
            <a:off x="-7" y="5935092"/>
            <a:ext cx="918000" cy="918000"/>
          </a:xfrm>
          <a:prstGeom prst="rect">
            <a:avLst/>
          </a:prstGeom>
          <a:noFill/>
          <a:ln>
            <a:noFill/>
          </a:ln>
        </p:spPr>
      </p:sp>
      <p:pic>
        <p:nvPicPr>
          <p:cNvPr descr="Icon&#10;&#10;Description automatically generated" id="188" name="Google Shape;188;p27"/>
          <p:cNvPicPr preferRelativeResize="0"/>
          <p:nvPr/>
        </p:nvPicPr>
        <p:blipFill rotWithShape="1">
          <a:blip r:embed="rId4">
            <a:alphaModFix/>
          </a:blip>
          <a:srcRect b="0" l="0" r="0" t="0"/>
          <a:stretch/>
        </p:blipFill>
        <p:spPr>
          <a:xfrm>
            <a:off x="11212201" y="5888080"/>
            <a:ext cx="770073" cy="770073"/>
          </a:xfrm>
          <a:prstGeom prst="rect">
            <a:avLst/>
          </a:prstGeom>
          <a:noFill/>
          <a:ln>
            <a:noFill/>
          </a:ln>
        </p:spPr>
      </p:pic>
      <p:sp>
        <p:nvSpPr>
          <p:cNvPr id="189" name="Google Shape;189;p27"/>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7_Title and Content">
  <p:cSld name="27_Title and Content">
    <p:spTree>
      <p:nvGrpSpPr>
        <p:cNvPr id="190" name="Shape 190"/>
        <p:cNvGrpSpPr/>
        <p:nvPr/>
      </p:nvGrpSpPr>
      <p:grpSpPr>
        <a:xfrm>
          <a:off x="0" y="0"/>
          <a:ext cx="0" cy="0"/>
          <a:chOff x="0" y="0"/>
          <a:chExt cx="0" cy="0"/>
        </a:xfrm>
      </p:grpSpPr>
      <p:sp>
        <p:nvSpPr>
          <p:cNvPr id="191" name="Google Shape;191;p28"/>
          <p:cNvSpPr/>
          <p:nvPr/>
        </p:nvSpPr>
        <p:spPr>
          <a:xfrm>
            <a:off x="11141765" y="1371600"/>
            <a:ext cx="1050300" cy="5486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192" name="Google Shape;192;p28"/>
          <p:cNvSpPr/>
          <p:nvPr>
            <p:ph idx="2" type="pic"/>
          </p:nvPr>
        </p:nvSpPr>
        <p:spPr>
          <a:xfrm>
            <a:off x="0" y="1371600"/>
            <a:ext cx="2975400" cy="3294000"/>
          </a:xfrm>
          <a:prstGeom prst="rect">
            <a:avLst/>
          </a:prstGeom>
          <a:solidFill>
            <a:schemeClr val="lt2"/>
          </a:solidFill>
          <a:ln>
            <a:noFill/>
          </a:ln>
        </p:spPr>
      </p:sp>
      <p:sp>
        <p:nvSpPr>
          <p:cNvPr id="193" name="Google Shape;193;p28"/>
          <p:cNvSpPr/>
          <p:nvPr>
            <p:ph idx="3" type="pic"/>
          </p:nvPr>
        </p:nvSpPr>
        <p:spPr>
          <a:xfrm>
            <a:off x="3018971" y="1371600"/>
            <a:ext cx="2975400" cy="3294000"/>
          </a:xfrm>
          <a:prstGeom prst="rect">
            <a:avLst/>
          </a:prstGeom>
          <a:solidFill>
            <a:schemeClr val="lt2"/>
          </a:solidFill>
          <a:ln>
            <a:noFill/>
          </a:ln>
        </p:spPr>
      </p:sp>
      <p:sp>
        <p:nvSpPr>
          <p:cNvPr id="194" name="Google Shape;194;p28"/>
          <p:cNvSpPr/>
          <p:nvPr>
            <p:ph idx="4" type="pic"/>
          </p:nvPr>
        </p:nvSpPr>
        <p:spPr>
          <a:xfrm>
            <a:off x="6008914" y="1371600"/>
            <a:ext cx="3164100" cy="3294000"/>
          </a:xfrm>
          <a:prstGeom prst="rect">
            <a:avLst/>
          </a:prstGeom>
          <a:solidFill>
            <a:schemeClr val="lt2"/>
          </a:solidFill>
          <a:ln>
            <a:noFill/>
          </a:ln>
        </p:spPr>
      </p:sp>
      <p:sp>
        <p:nvSpPr>
          <p:cNvPr id="195" name="Google Shape;195;p28"/>
          <p:cNvSpPr/>
          <p:nvPr>
            <p:ph idx="5" type="pic"/>
          </p:nvPr>
        </p:nvSpPr>
        <p:spPr>
          <a:xfrm>
            <a:off x="9187543" y="1371600"/>
            <a:ext cx="2961000" cy="3294000"/>
          </a:xfrm>
          <a:prstGeom prst="rect">
            <a:avLst/>
          </a:prstGeom>
          <a:solidFill>
            <a:schemeClr val="lt2"/>
          </a:solidFill>
          <a:ln>
            <a:noFill/>
          </a:ln>
        </p:spPr>
      </p:sp>
      <p:sp>
        <p:nvSpPr>
          <p:cNvPr id="196" name="Google Shape;196;p28"/>
          <p:cNvSpPr txBox="1"/>
          <p:nvPr/>
        </p:nvSpPr>
        <p:spPr>
          <a:xfrm>
            <a:off x="11567688" y="6287111"/>
            <a:ext cx="416400" cy="4218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197" name="Google Shape;197;p28"/>
          <p:cNvSpPr/>
          <p:nvPr>
            <p:ph idx="6" type="pic"/>
          </p:nvPr>
        </p:nvSpPr>
        <p:spPr>
          <a:xfrm>
            <a:off x="13119652" y="5596863"/>
            <a:ext cx="901200" cy="901200"/>
          </a:xfrm>
          <a:prstGeom prst="rect">
            <a:avLst/>
          </a:prstGeom>
          <a:noFill/>
          <a:ln>
            <a:noFill/>
          </a:ln>
        </p:spPr>
      </p:sp>
      <p:grpSp>
        <p:nvGrpSpPr>
          <p:cNvPr id="198" name="Google Shape;198;p28"/>
          <p:cNvGrpSpPr/>
          <p:nvPr/>
        </p:nvGrpSpPr>
        <p:grpSpPr>
          <a:xfrm>
            <a:off x="11151949" y="150459"/>
            <a:ext cx="894071" cy="881992"/>
            <a:chOff x="9241877" y="3976244"/>
            <a:chExt cx="2599800" cy="2467800"/>
          </a:xfrm>
        </p:grpSpPr>
        <p:sp>
          <p:nvSpPr>
            <p:cNvPr id="199" name="Google Shape;199;p28"/>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200" name="Google Shape;200;p28"/>
            <p:cNvPicPr preferRelativeResize="0"/>
            <p:nvPr/>
          </p:nvPicPr>
          <p:blipFill rotWithShape="1">
            <a:blip r:embed="rId2">
              <a:alphaModFix/>
            </a:blip>
            <a:srcRect b="0" l="0" r="0" t="0"/>
            <a:stretch/>
          </p:blipFill>
          <p:spPr>
            <a:xfrm>
              <a:off x="9309706" y="3992367"/>
              <a:ext cx="2475894" cy="2379155"/>
            </a:xfrm>
            <a:prstGeom prst="rect">
              <a:avLst/>
            </a:prstGeom>
            <a:noFill/>
            <a:ln>
              <a:noFill/>
            </a:ln>
          </p:spPr>
        </p:pic>
      </p:grpSp>
      <p:pic>
        <p:nvPicPr>
          <p:cNvPr id="201" name="Google Shape;201;p28"/>
          <p:cNvPicPr preferRelativeResize="0"/>
          <p:nvPr/>
        </p:nvPicPr>
        <p:blipFill rotWithShape="1">
          <a:blip r:embed="rId3">
            <a:alphaModFix/>
          </a:blip>
          <a:srcRect b="0" l="0" r="38241" t="50573"/>
          <a:stretch/>
        </p:blipFill>
        <p:spPr>
          <a:xfrm>
            <a:off x="0" y="373500"/>
            <a:ext cx="400050" cy="435950"/>
          </a:xfrm>
          <a:prstGeom prst="rect">
            <a:avLst/>
          </a:prstGeom>
          <a:noFill/>
          <a:ln>
            <a:noFill/>
          </a:ln>
        </p:spPr>
      </p:pic>
      <p:sp>
        <p:nvSpPr>
          <p:cNvPr id="202" name="Google Shape;202;p28"/>
          <p:cNvSpPr txBox="1"/>
          <p:nvPr>
            <p:ph type="ctrTitle"/>
          </p:nvPr>
        </p:nvSpPr>
        <p:spPr>
          <a:xfrm>
            <a:off x="400050" y="255350"/>
            <a:ext cx="72879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4000"/>
              <a:buFont typeface="Trebuchet MS"/>
              <a:buNone/>
              <a:defRPr b="1" sz="4000">
                <a:solidFill>
                  <a:schemeClr val="accent1"/>
                </a:solidFill>
                <a:latin typeface="Arial"/>
                <a:ea typeface="Arial"/>
                <a:cs typeface="Arial"/>
                <a:sym typeface="Arial"/>
              </a:defRPr>
            </a:lvl1pPr>
            <a:lvl2pPr lvl="1" rtl="0" algn="l">
              <a:lnSpc>
                <a:spcPct val="100000"/>
              </a:lnSpc>
              <a:spcBef>
                <a:spcPts val="0"/>
              </a:spcBef>
              <a:spcAft>
                <a:spcPts val="0"/>
              </a:spcAft>
              <a:buSzPts val="4000"/>
              <a:buNone/>
              <a:defRPr sz="4000"/>
            </a:lvl2pPr>
            <a:lvl3pPr lvl="2" rtl="0" algn="l">
              <a:lnSpc>
                <a:spcPct val="100000"/>
              </a:lnSpc>
              <a:spcBef>
                <a:spcPts val="0"/>
              </a:spcBef>
              <a:spcAft>
                <a:spcPts val="0"/>
              </a:spcAft>
              <a:buSzPts val="4000"/>
              <a:buNone/>
              <a:defRPr sz="4000"/>
            </a:lvl3pPr>
            <a:lvl4pPr lvl="3" rtl="0" algn="l">
              <a:lnSpc>
                <a:spcPct val="100000"/>
              </a:lnSpc>
              <a:spcBef>
                <a:spcPts val="0"/>
              </a:spcBef>
              <a:spcAft>
                <a:spcPts val="0"/>
              </a:spcAft>
              <a:buSzPts val="4000"/>
              <a:buNone/>
              <a:defRPr sz="4000"/>
            </a:lvl4pPr>
            <a:lvl5pPr lvl="4" rtl="0" algn="l">
              <a:lnSpc>
                <a:spcPct val="100000"/>
              </a:lnSpc>
              <a:spcBef>
                <a:spcPts val="0"/>
              </a:spcBef>
              <a:spcAft>
                <a:spcPts val="0"/>
              </a:spcAft>
              <a:buSzPts val="4000"/>
              <a:buNone/>
              <a:defRPr sz="4000"/>
            </a:lvl5pPr>
            <a:lvl6pPr lvl="5" rtl="0" algn="l">
              <a:lnSpc>
                <a:spcPct val="100000"/>
              </a:lnSpc>
              <a:spcBef>
                <a:spcPts val="0"/>
              </a:spcBef>
              <a:spcAft>
                <a:spcPts val="0"/>
              </a:spcAft>
              <a:buSzPts val="4000"/>
              <a:buNone/>
              <a:defRPr sz="4000"/>
            </a:lvl6pPr>
            <a:lvl7pPr lvl="6" rtl="0" algn="l">
              <a:lnSpc>
                <a:spcPct val="100000"/>
              </a:lnSpc>
              <a:spcBef>
                <a:spcPts val="0"/>
              </a:spcBef>
              <a:spcAft>
                <a:spcPts val="0"/>
              </a:spcAft>
              <a:buSzPts val="4000"/>
              <a:buNone/>
              <a:defRPr sz="4000"/>
            </a:lvl7pPr>
            <a:lvl8pPr lvl="7" rtl="0" algn="l">
              <a:lnSpc>
                <a:spcPct val="100000"/>
              </a:lnSpc>
              <a:spcBef>
                <a:spcPts val="0"/>
              </a:spcBef>
              <a:spcAft>
                <a:spcPts val="0"/>
              </a:spcAft>
              <a:buSzPts val="4000"/>
              <a:buNone/>
              <a:defRPr sz="4000"/>
            </a:lvl8pPr>
            <a:lvl9pPr lvl="8" rtl="0" algn="l">
              <a:lnSpc>
                <a:spcPct val="100000"/>
              </a:lnSpc>
              <a:spcBef>
                <a:spcPts val="0"/>
              </a:spcBef>
              <a:spcAft>
                <a:spcPts val="0"/>
              </a:spcAft>
              <a:buSzPts val="4000"/>
              <a:buNone/>
              <a:defRPr sz="4000"/>
            </a:lvl9pPr>
          </a:lstStyle>
          <a:p/>
        </p:txBody>
      </p:sp>
      <p:sp>
        <p:nvSpPr>
          <p:cNvPr id="203" name="Google Shape;203;p28"/>
          <p:cNvSpPr/>
          <p:nvPr>
            <p:ph idx="7" type="pic"/>
          </p:nvPr>
        </p:nvSpPr>
        <p:spPr>
          <a:xfrm>
            <a:off x="-7" y="5935092"/>
            <a:ext cx="918000" cy="918000"/>
          </a:xfrm>
          <a:prstGeom prst="rect">
            <a:avLst/>
          </a:prstGeom>
          <a:noFill/>
          <a:ln>
            <a:noFill/>
          </a:ln>
        </p:spPr>
      </p:sp>
      <p:pic>
        <p:nvPicPr>
          <p:cNvPr descr="Icon&#10;&#10;Description automatically generated" id="204" name="Google Shape;204;p28"/>
          <p:cNvPicPr preferRelativeResize="0"/>
          <p:nvPr/>
        </p:nvPicPr>
        <p:blipFill rotWithShape="1">
          <a:blip r:embed="rId4">
            <a:alphaModFix/>
          </a:blip>
          <a:srcRect b="0" l="0" r="0" t="0"/>
          <a:stretch/>
        </p:blipFill>
        <p:spPr>
          <a:xfrm>
            <a:off x="11212201" y="5888080"/>
            <a:ext cx="770073" cy="770073"/>
          </a:xfrm>
          <a:prstGeom prst="rect">
            <a:avLst/>
          </a:prstGeom>
          <a:noFill/>
          <a:ln>
            <a:noFill/>
          </a:ln>
        </p:spPr>
      </p:pic>
      <p:sp>
        <p:nvSpPr>
          <p:cNvPr id="205" name="Google Shape;205;p28"/>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206" name="Shape 206"/>
        <p:cNvGrpSpPr/>
        <p:nvPr/>
      </p:nvGrpSpPr>
      <p:grpSpPr>
        <a:xfrm>
          <a:off x="0" y="0"/>
          <a:ext cx="0" cy="0"/>
          <a:chOff x="0" y="0"/>
          <a:chExt cx="0" cy="0"/>
        </a:xfrm>
      </p:grpSpPr>
      <p:sp>
        <p:nvSpPr>
          <p:cNvPr id="207" name="Google Shape;207;p29"/>
          <p:cNvSpPr/>
          <p:nvPr/>
        </p:nvSpPr>
        <p:spPr>
          <a:xfrm>
            <a:off x="13231947" y="6084143"/>
            <a:ext cx="901200" cy="934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208" name="Google Shape;208;p29"/>
          <p:cNvSpPr/>
          <p:nvPr>
            <p:ph idx="2" type="pic"/>
          </p:nvPr>
        </p:nvSpPr>
        <p:spPr>
          <a:xfrm>
            <a:off x="13231947" y="6104022"/>
            <a:ext cx="901200" cy="901200"/>
          </a:xfrm>
          <a:prstGeom prst="rect">
            <a:avLst/>
          </a:prstGeom>
          <a:noFill/>
          <a:ln>
            <a:noFill/>
          </a:ln>
        </p:spPr>
      </p:sp>
      <p:sp>
        <p:nvSpPr>
          <p:cNvPr id="209" name="Google Shape;209;p29"/>
          <p:cNvSpPr/>
          <p:nvPr/>
        </p:nvSpPr>
        <p:spPr>
          <a:xfrm flipH="1">
            <a:off x="6095970" y="0"/>
            <a:ext cx="1056600" cy="59436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0" name="Google Shape;210;p29"/>
          <p:cNvSpPr/>
          <p:nvPr/>
        </p:nvSpPr>
        <p:spPr>
          <a:xfrm>
            <a:off x="13384347" y="6256422"/>
            <a:ext cx="901200" cy="9012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11" name="Google Shape;211;p29"/>
          <p:cNvGrpSpPr/>
          <p:nvPr/>
        </p:nvGrpSpPr>
        <p:grpSpPr>
          <a:xfrm>
            <a:off x="11151950" y="150459"/>
            <a:ext cx="894071" cy="881992"/>
            <a:chOff x="9241877" y="3976244"/>
            <a:chExt cx="2599800" cy="2467800"/>
          </a:xfrm>
        </p:grpSpPr>
        <p:sp>
          <p:nvSpPr>
            <p:cNvPr id="212" name="Google Shape;212;p29"/>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213" name="Google Shape;213;p29"/>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sp>
        <p:nvSpPr>
          <p:cNvPr id="214" name="Google Shape;214;p29"/>
          <p:cNvSpPr txBox="1"/>
          <p:nvPr>
            <p:ph type="ctrTitle"/>
          </p:nvPr>
        </p:nvSpPr>
        <p:spPr>
          <a:xfrm>
            <a:off x="400050" y="255350"/>
            <a:ext cx="51978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4000"/>
              <a:buFont typeface="Trebuchet MS"/>
              <a:buNone/>
              <a:defRPr b="1" sz="4000">
                <a:solidFill>
                  <a:schemeClr val="accent1"/>
                </a:solidFill>
                <a:latin typeface="Arial"/>
                <a:ea typeface="Arial"/>
                <a:cs typeface="Arial"/>
                <a:sym typeface="Arial"/>
              </a:defRPr>
            </a:lvl1pPr>
            <a:lvl2pPr lvl="1" rtl="0" algn="l">
              <a:lnSpc>
                <a:spcPct val="100000"/>
              </a:lnSpc>
              <a:spcBef>
                <a:spcPts val="0"/>
              </a:spcBef>
              <a:spcAft>
                <a:spcPts val="0"/>
              </a:spcAft>
              <a:buSzPts val="4000"/>
              <a:buNone/>
              <a:defRPr sz="4000"/>
            </a:lvl2pPr>
            <a:lvl3pPr lvl="2" rtl="0" algn="l">
              <a:lnSpc>
                <a:spcPct val="100000"/>
              </a:lnSpc>
              <a:spcBef>
                <a:spcPts val="0"/>
              </a:spcBef>
              <a:spcAft>
                <a:spcPts val="0"/>
              </a:spcAft>
              <a:buSzPts val="4000"/>
              <a:buNone/>
              <a:defRPr sz="4000"/>
            </a:lvl3pPr>
            <a:lvl4pPr lvl="3" rtl="0" algn="l">
              <a:lnSpc>
                <a:spcPct val="100000"/>
              </a:lnSpc>
              <a:spcBef>
                <a:spcPts val="0"/>
              </a:spcBef>
              <a:spcAft>
                <a:spcPts val="0"/>
              </a:spcAft>
              <a:buSzPts val="4000"/>
              <a:buNone/>
              <a:defRPr sz="4000"/>
            </a:lvl4pPr>
            <a:lvl5pPr lvl="4" rtl="0" algn="l">
              <a:lnSpc>
                <a:spcPct val="100000"/>
              </a:lnSpc>
              <a:spcBef>
                <a:spcPts val="0"/>
              </a:spcBef>
              <a:spcAft>
                <a:spcPts val="0"/>
              </a:spcAft>
              <a:buSzPts val="4000"/>
              <a:buNone/>
              <a:defRPr sz="4000"/>
            </a:lvl5pPr>
            <a:lvl6pPr lvl="5" rtl="0" algn="l">
              <a:lnSpc>
                <a:spcPct val="100000"/>
              </a:lnSpc>
              <a:spcBef>
                <a:spcPts val="0"/>
              </a:spcBef>
              <a:spcAft>
                <a:spcPts val="0"/>
              </a:spcAft>
              <a:buSzPts val="4000"/>
              <a:buNone/>
              <a:defRPr sz="4000"/>
            </a:lvl6pPr>
            <a:lvl7pPr lvl="6" rtl="0" algn="l">
              <a:lnSpc>
                <a:spcPct val="100000"/>
              </a:lnSpc>
              <a:spcBef>
                <a:spcPts val="0"/>
              </a:spcBef>
              <a:spcAft>
                <a:spcPts val="0"/>
              </a:spcAft>
              <a:buSzPts val="4000"/>
              <a:buNone/>
              <a:defRPr sz="4000"/>
            </a:lvl7pPr>
            <a:lvl8pPr lvl="7" rtl="0" algn="l">
              <a:lnSpc>
                <a:spcPct val="100000"/>
              </a:lnSpc>
              <a:spcBef>
                <a:spcPts val="0"/>
              </a:spcBef>
              <a:spcAft>
                <a:spcPts val="0"/>
              </a:spcAft>
              <a:buSzPts val="4000"/>
              <a:buNone/>
              <a:defRPr sz="4000"/>
            </a:lvl8pPr>
            <a:lvl9pPr lvl="8" rtl="0" algn="l">
              <a:lnSpc>
                <a:spcPct val="100000"/>
              </a:lnSpc>
              <a:spcBef>
                <a:spcPts val="0"/>
              </a:spcBef>
              <a:spcAft>
                <a:spcPts val="0"/>
              </a:spcAft>
              <a:buSzPts val="4000"/>
              <a:buNone/>
              <a:defRPr sz="4000"/>
            </a:lvl9pPr>
          </a:lstStyle>
          <a:p/>
        </p:txBody>
      </p:sp>
      <p:pic>
        <p:nvPicPr>
          <p:cNvPr id="215" name="Google Shape;215;p29"/>
          <p:cNvPicPr preferRelativeResize="0"/>
          <p:nvPr/>
        </p:nvPicPr>
        <p:blipFill rotWithShape="1">
          <a:blip r:embed="rId3">
            <a:alphaModFix/>
          </a:blip>
          <a:srcRect b="0" l="0" r="38241" t="50573"/>
          <a:stretch/>
        </p:blipFill>
        <p:spPr>
          <a:xfrm>
            <a:off x="0" y="373500"/>
            <a:ext cx="400050" cy="435950"/>
          </a:xfrm>
          <a:prstGeom prst="rect">
            <a:avLst/>
          </a:prstGeom>
          <a:noFill/>
          <a:ln>
            <a:noFill/>
          </a:ln>
        </p:spPr>
      </p:pic>
      <p:pic>
        <p:nvPicPr>
          <p:cNvPr descr="Icon&#10;&#10;Description automatically generated" id="216" name="Google Shape;216;p29"/>
          <p:cNvPicPr preferRelativeResize="0"/>
          <p:nvPr/>
        </p:nvPicPr>
        <p:blipFill rotWithShape="1">
          <a:blip r:embed="rId4">
            <a:alphaModFix/>
          </a:blip>
          <a:srcRect b="0" l="0" r="0" t="0"/>
          <a:stretch/>
        </p:blipFill>
        <p:spPr>
          <a:xfrm>
            <a:off x="11212201" y="5888080"/>
            <a:ext cx="770073" cy="770073"/>
          </a:xfrm>
          <a:prstGeom prst="rect">
            <a:avLst/>
          </a:prstGeom>
          <a:noFill/>
          <a:ln>
            <a:noFill/>
          </a:ln>
        </p:spPr>
      </p:pic>
      <p:sp>
        <p:nvSpPr>
          <p:cNvPr id="217" name="Google Shape;217;p29"/>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5_Title Slide">
  <p:cSld name="25_Title Slide">
    <p:bg>
      <p:bgPr>
        <a:solidFill>
          <a:schemeClr val="lt1"/>
        </a:solidFill>
      </p:bgPr>
    </p:bg>
    <p:spTree>
      <p:nvGrpSpPr>
        <p:cNvPr id="218" name="Shape 218"/>
        <p:cNvGrpSpPr/>
        <p:nvPr/>
      </p:nvGrpSpPr>
      <p:grpSpPr>
        <a:xfrm>
          <a:off x="0" y="0"/>
          <a:ext cx="0" cy="0"/>
          <a:chOff x="0" y="0"/>
          <a:chExt cx="0" cy="0"/>
        </a:xfrm>
      </p:grpSpPr>
      <p:sp>
        <p:nvSpPr>
          <p:cNvPr id="219" name="Google Shape;219;p30"/>
          <p:cNvSpPr/>
          <p:nvPr/>
        </p:nvSpPr>
        <p:spPr>
          <a:xfrm>
            <a:off x="0" y="0"/>
            <a:ext cx="7658100" cy="6858000"/>
          </a:xfrm>
          <a:custGeom>
            <a:rect b="b" l="l" r="r" t="t"/>
            <a:pathLst>
              <a:path extrusionOk="0" h="6858000" w="7658100">
                <a:moveTo>
                  <a:pt x="0" y="0"/>
                </a:moveTo>
                <a:lnTo>
                  <a:pt x="1729248" y="0"/>
                </a:lnTo>
                <a:lnTo>
                  <a:pt x="7658100" y="6858000"/>
                </a:lnTo>
                <a:lnTo>
                  <a:pt x="0" y="685800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0" name="Google Shape;220;p30"/>
          <p:cNvSpPr/>
          <p:nvPr>
            <p:ph idx="2" type="pic"/>
          </p:nvPr>
        </p:nvSpPr>
        <p:spPr>
          <a:xfrm>
            <a:off x="1132113" y="1301250"/>
            <a:ext cx="4738500" cy="2989800"/>
          </a:xfrm>
          <a:prstGeom prst="rect">
            <a:avLst/>
          </a:prstGeom>
          <a:solidFill>
            <a:schemeClr val="lt1"/>
          </a:solidFill>
          <a:ln>
            <a:noFill/>
          </a:ln>
        </p:spPr>
      </p:sp>
      <p:grpSp>
        <p:nvGrpSpPr>
          <p:cNvPr id="221" name="Google Shape;221;p30"/>
          <p:cNvGrpSpPr/>
          <p:nvPr/>
        </p:nvGrpSpPr>
        <p:grpSpPr>
          <a:xfrm>
            <a:off x="11151950" y="150459"/>
            <a:ext cx="894071" cy="881992"/>
            <a:chOff x="9241877" y="3976244"/>
            <a:chExt cx="2599800" cy="2467800"/>
          </a:xfrm>
        </p:grpSpPr>
        <p:sp>
          <p:nvSpPr>
            <p:cNvPr id="222" name="Google Shape;222;p30"/>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223" name="Google Shape;223;p30"/>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sp>
        <p:nvSpPr>
          <p:cNvPr id="224" name="Google Shape;224;p30"/>
          <p:cNvSpPr/>
          <p:nvPr>
            <p:ph idx="3" type="pic"/>
          </p:nvPr>
        </p:nvSpPr>
        <p:spPr>
          <a:xfrm>
            <a:off x="-7" y="5935092"/>
            <a:ext cx="918000" cy="918000"/>
          </a:xfrm>
          <a:prstGeom prst="rect">
            <a:avLst/>
          </a:prstGeom>
          <a:noFill/>
          <a:ln>
            <a:noFill/>
          </a:ln>
        </p:spPr>
      </p:sp>
      <p:pic>
        <p:nvPicPr>
          <p:cNvPr descr="Icon&#10;&#10;Description automatically generated" id="225" name="Google Shape;225;p30"/>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226" name="Google Shape;226;p30"/>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2">
    <p:spTree>
      <p:nvGrpSpPr>
        <p:cNvPr id="227" name="Shape 227"/>
        <p:cNvGrpSpPr/>
        <p:nvPr/>
      </p:nvGrpSpPr>
      <p:grpSpPr>
        <a:xfrm>
          <a:off x="0" y="0"/>
          <a:ext cx="0" cy="0"/>
          <a:chOff x="0" y="0"/>
          <a:chExt cx="0" cy="0"/>
        </a:xfrm>
      </p:grpSpPr>
      <p:sp>
        <p:nvSpPr>
          <p:cNvPr id="228" name="Google Shape;228;p31"/>
          <p:cNvSpPr/>
          <p:nvPr/>
        </p:nvSpPr>
        <p:spPr>
          <a:xfrm>
            <a:off x="13231947" y="6084143"/>
            <a:ext cx="901200" cy="934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229" name="Google Shape;229;p31"/>
          <p:cNvSpPr/>
          <p:nvPr>
            <p:ph idx="2" type="pic"/>
          </p:nvPr>
        </p:nvSpPr>
        <p:spPr>
          <a:xfrm>
            <a:off x="13231947" y="6104022"/>
            <a:ext cx="901200" cy="901200"/>
          </a:xfrm>
          <a:prstGeom prst="rect">
            <a:avLst/>
          </a:prstGeom>
          <a:noFill/>
          <a:ln>
            <a:noFill/>
          </a:ln>
        </p:spPr>
      </p:sp>
      <p:sp>
        <p:nvSpPr>
          <p:cNvPr id="230" name="Google Shape;230;p31"/>
          <p:cNvSpPr/>
          <p:nvPr/>
        </p:nvSpPr>
        <p:spPr>
          <a:xfrm>
            <a:off x="13384347" y="6256422"/>
            <a:ext cx="901200" cy="9012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31" name="Google Shape;231;p31"/>
          <p:cNvGrpSpPr/>
          <p:nvPr/>
        </p:nvGrpSpPr>
        <p:grpSpPr>
          <a:xfrm>
            <a:off x="11151950" y="150459"/>
            <a:ext cx="894071" cy="881992"/>
            <a:chOff x="9241877" y="3976244"/>
            <a:chExt cx="2599800" cy="2467800"/>
          </a:xfrm>
        </p:grpSpPr>
        <p:sp>
          <p:nvSpPr>
            <p:cNvPr id="232" name="Google Shape;232;p31"/>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233" name="Google Shape;233;p31"/>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pic>
        <p:nvPicPr>
          <p:cNvPr id="234" name="Google Shape;234;p31"/>
          <p:cNvPicPr preferRelativeResize="0"/>
          <p:nvPr/>
        </p:nvPicPr>
        <p:blipFill rotWithShape="1">
          <a:blip r:embed="rId3">
            <a:alphaModFix/>
          </a:blip>
          <a:srcRect b="0" l="0" r="38241" t="50573"/>
          <a:stretch/>
        </p:blipFill>
        <p:spPr>
          <a:xfrm>
            <a:off x="0" y="373500"/>
            <a:ext cx="400050" cy="435950"/>
          </a:xfrm>
          <a:prstGeom prst="rect">
            <a:avLst/>
          </a:prstGeom>
          <a:noFill/>
          <a:ln>
            <a:noFill/>
          </a:ln>
        </p:spPr>
      </p:pic>
      <p:sp>
        <p:nvSpPr>
          <p:cNvPr id="235" name="Google Shape;235;p31"/>
          <p:cNvSpPr txBox="1"/>
          <p:nvPr>
            <p:ph type="ctrTitle"/>
          </p:nvPr>
        </p:nvSpPr>
        <p:spPr>
          <a:xfrm>
            <a:off x="400050" y="255350"/>
            <a:ext cx="72879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4000"/>
              <a:buFont typeface="Trebuchet MS"/>
              <a:buNone/>
              <a:defRPr b="1" sz="4000">
                <a:solidFill>
                  <a:schemeClr val="accent1"/>
                </a:solidFill>
                <a:latin typeface="Arial"/>
                <a:ea typeface="Arial"/>
                <a:cs typeface="Arial"/>
                <a:sym typeface="Arial"/>
              </a:defRPr>
            </a:lvl1pPr>
            <a:lvl2pPr lvl="1" rtl="0" algn="l">
              <a:lnSpc>
                <a:spcPct val="100000"/>
              </a:lnSpc>
              <a:spcBef>
                <a:spcPts val="0"/>
              </a:spcBef>
              <a:spcAft>
                <a:spcPts val="0"/>
              </a:spcAft>
              <a:buSzPts val="4000"/>
              <a:buNone/>
              <a:defRPr sz="4000"/>
            </a:lvl2pPr>
            <a:lvl3pPr lvl="2" rtl="0" algn="l">
              <a:lnSpc>
                <a:spcPct val="100000"/>
              </a:lnSpc>
              <a:spcBef>
                <a:spcPts val="0"/>
              </a:spcBef>
              <a:spcAft>
                <a:spcPts val="0"/>
              </a:spcAft>
              <a:buSzPts val="4000"/>
              <a:buNone/>
              <a:defRPr sz="4000"/>
            </a:lvl3pPr>
            <a:lvl4pPr lvl="3" rtl="0" algn="l">
              <a:lnSpc>
                <a:spcPct val="100000"/>
              </a:lnSpc>
              <a:spcBef>
                <a:spcPts val="0"/>
              </a:spcBef>
              <a:spcAft>
                <a:spcPts val="0"/>
              </a:spcAft>
              <a:buSzPts val="4000"/>
              <a:buNone/>
              <a:defRPr sz="4000"/>
            </a:lvl4pPr>
            <a:lvl5pPr lvl="4" rtl="0" algn="l">
              <a:lnSpc>
                <a:spcPct val="100000"/>
              </a:lnSpc>
              <a:spcBef>
                <a:spcPts val="0"/>
              </a:spcBef>
              <a:spcAft>
                <a:spcPts val="0"/>
              </a:spcAft>
              <a:buSzPts val="4000"/>
              <a:buNone/>
              <a:defRPr sz="4000"/>
            </a:lvl5pPr>
            <a:lvl6pPr lvl="5" rtl="0" algn="l">
              <a:lnSpc>
                <a:spcPct val="100000"/>
              </a:lnSpc>
              <a:spcBef>
                <a:spcPts val="0"/>
              </a:spcBef>
              <a:spcAft>
                <a:spcPts val="0"/>
              </a:spcAft>
              <a:buSzPts val="4000"/>
              <a:buNone/>
              <a:defRPr sz="4000"/>
            </a:lvl6pPr>
            <a:lvl7pPr lvl="6" rtl="0" algn="l">
              <a:lnSpc>
                <a:spcPct val="100000"/>
              </a:lnSpc>
              <a:spcBef>
                <a:spcPts val="0"/>
              </a:spcBef>
              <a:spcAft>
                <a:spcPts val="0"/>
              </a:spcAft>
              <a:buSzPts val="4000"/>
              <a:buNone/>
              <a:defRPr sz="4000"/>
            </a:lvl7pPr>
            <a:lvl8pPr lvl="7" rtl="0" algn="l">
              <a:lnSpc>
                <a:spcPct val="100000"/>
              </a:lnSpc>
              <a:spcBef>
                <a:spcPts val="0"/>
              </a:spcBef>
              <a:spcAft>
                <a:spcPts val="0"/>
              </a:spcAft>
              <a:buSzPts val="4000"/>
              <a:buNone/>
              <a:defRPr sz="4000"/>
            </a:lvl8pPr>
            <a:lvl9pPr lvl="8" rtl="0" algn="l">
              <a:lnSpc>
                <a:spcPct val="100000"/>
              </a:lnSpc>
              <a:spcBef>
                <a:spcPts val="0"/>
              </a:spcBef>
              <a:spcAft>
                <a:spcPts val="0"/>
              </a:spcAft>
              <a:buSzPts val="4000"/>
              <a:buNone/>
              <a:defRPr sz="4000"/>
            </a:lvl9pPr>
          </a:lstStyle>
          <a:p/>
        </p:txBody>
      </p:sp>
      <p:sp>
        <p:nvSpPr>
          <p:cNvPr id="236" name="Google Shape;236;p31"/>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Arial"/>
              <a:ea typeface="Arial"/>
              <a:cs typeface="Arial"/>
              <a:sym typeface="Arial"/>
            </a:endParaRPr>
          </a:p>
        </p:txBody>
      </p:sp>
      <p:sp>
        <p:nvSpPr>
          <p:cNvPr id="237" name="Google Shape;237;p31"/>
          <p:cNvSpPr/>
          <p:nvPr>
            <p:ph idx="3" type="pic"/>
          </p:nvPr>
        </p:nvSpPr>
        <p:spPr>
          <a:xfrm>
            <a:off x="-7" y="5935092"/>
            <a:ext cx="918000" cy="918000"/>
          </a:xfrm>
          <a:prstGeom prst="rect">
            <a:avLst/>
          </a:prstGeom>
          <a:noFill/>
          <a:ln>
            <a:noFill/>
          </a:ln>
        </p:spPr>
      </p:sp>
      <p:pic>
        <p:nvPicPr>
          <p:cNvPr descr="Icon&#10;&#10;Description automatically generated" id="238" name="Google Shape;238;p31"/>
          <p:cNvPicPr preferRelativeResize="0"/>
          <p:nvPr/>
        </p:nvPicPr>
        <p:blipFill rotWithShape="1">
          <a:blip r:embed="rId4">
            <a:alphaModFix/>
          </a:blip>
          <a:srcRect b="0" l="0" r="0" t="0"/>
          <a:stretch/>
        </p:blipFill>
        <p:spPr>
          <a:xfrm>
            <a:off x="11212201" y="5888080"/>
            <a:ext cx="770073" cy="770073"/>
          </a:xfrm>
          <a:prstGeom prst="rect">
            <a:avLst/>
          </a:prstGeom>
          <a:noFill/>
          <a:ln>
            <a:noFill/>
          </a:ln>
        </p:spPr>
      </p:pic>
      <p:sp>
        <p:nvSpPr>
          <p:cNvPr id="239" name="Google Shape;239;p31"/>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One Third Image">
    <p:spTree>
      <p:nvGrpSpPr>
        <p:cNvPr id="30" name="Shape 30"/>
        <p:cNvGrpSpPr/>
        <p:nvPr/>
      </p:nvGrpSpPr>
      <p:grpSpPr>
        <a:xfrm>
          <a:off x="0" y="0"/>
          <a:ext cx="0" cy="0"/>
          <a:chOff x="0" y="0"/>
          <a:chExt cx="0" cy="0"/>
        </a:xfrm>
      </p:grpSpPr>
      <p:sp>
        <p:nvSpPr>
          <p:cNvPr id="31" name="Google Shape;31;p4"/>
          <p:cNvSpPr/>
          <p:nvPr/>
        </p:nvSpPr>
        <p:spPr>
          <a:xfrm>
            <a:off x="0" y="0"/>
            <a:ext cx="2334409"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 name="Google Shape;32;p4"/>
          <p:cNvSpPr/>
          <p:nvPr>
            <p:ph idx="2" type="pic"/>
          </p:nvPr>
        </p:nvSpPr>
        <p:spPr>
          <a:xfrm>
            <a:off x="129088" y="0"/>
            <a:ext cx="2205321" cy="6858000"/>
          </a:xfrm>
          <a:prstGeom prst="rect">
            <a:avLst/>
          </a:prstGeom>
          <a:solidFill>
            <a:schemeClr val="lt2"/>
          </a:solidFill>
          <a:ln>
            <a:noFill/>
          </a:ln>
        </p:spPr>
      </p:sp>
      <p:pic>
        <p:nvPicPr>
          <p:cNvPr id="33" name="Google Shape;33;p4"/>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34" name="Google Shape;34;p4"/>
          <p:cNvSpPr txBox="1"/>
          <p:nvPr>
            <p:ph idx="1" type="body"/>
          </p:nvPr>
        </p:nvSpPr>
        <p:spPr>
          <a:xfrm>
            <a:off x="2653626" y="360000"/>
            <a:ext cx="8169585" cy="535531"/>
          </a:xfrm>
          <a:prstGeom prst="rect">
            <a:avLst/>
          </a:prstGeom>
          <a:noFill/>
          <a:ln>
            <a:noFill/>
          </a:ln>
        </p:spPr>
        <p:txBody>
          <a:bodyPr anchorCtr="0" anchor="t" bIns="45700" lIns="91425" spcFirstLastPara="1" rIns="91425" wrap="square" tIns="45700">
            <a:spAutoFit/>
          </a:bodyPr>
          <a:lstStyle>
            <a:lvl1pPr indent="-228600" lvl="0" marL="45720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4"/>
          <p:cNvSpPr txBox="1"/>
          <p:nvPr>
            <p:ph idx="3" type="body"/>
          </p:nvPr>
        </p:nvSpPr>
        <p:spPr>
          <a:xfrm>
            <a:off x="2653989" y="1014413"/>
            <a:ext cx="8169585" cy="54832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240" name="Shape 240"/>
        <p:cNvGrpSpPr/>
        <p:nvPr/>
      </p:nvGrpSpPr>
      <p:grpSpPr>
        <a:xfrm>
          <a:off x="0" y="0"/>
          <a:ext cx="0" cy="0"/>
          <a:chOff x="0" y="0"/>
          <a:chExt cx="0" cy="0"/>
        </a:xfrm>
      </p:grpSpPr>
      <p:sp>
        <p:nvSpPr>
          <p:cNvPr id="241" name="Google Shape;241;p32"/>
          <p:cNvSpPr/>
          <p:nvPr>
            <p:ph idx="2" type="pic"/>
          </p:nvPr>
        </p:nvSpPr>
        <p:spPr>
          <a:xfrm>
            <a:off x="5559460" y="0"/>
            <a:ext cx="6984300" cy="6858000"/>
          </a:xfrm>
          <a:prstGeom prst="rect">
            <a:avLst/>
          </a:prstGeom>
          <a:solidFill>
            <a:srgbClr val="BFBFBF"/>
          </a:solidFill>
          <a:ln>
            <a:noFill/>
          </a:ln>
        </p:spPr>
      </p:sp>
      <p:pic>
        <p:nvPicPr>
          <p:cNvPr descr="Icon&#10;&#10;Description automatically generated" id="242" name="Google Shape;242;p32"/>
          <p:cNvPicPr preferRelativeResize="0"/>
          <p:nvPr/>
        </p:nvPicPr>
        <p:blipFill rotWithShape="1">
          <a:blip r:embed="rId2">
            <a:alphaModFix/>
          </a:blip>
          <a:srcRect b="0" l="0" r="0" t="0"/>
          <a:stretch/>
        </p:blipFill>
        <p:spPr>
          <a:xfrm flipH="1">
            <a:off x="259501" y="5938330"/>
            <a:ext cx="770073" cy="770073"/>
          </a:xfrm>
          <a:prstGeom prst="rect">
            <a:avLst/>
          </a:prstGeom>
          <a:noFill/>
          <a:ln>
            <a:noFill/>
          </a:ln>
        </p:spPr>
      </p:pic>
      <p:sp>
        <p:nvSpPr>
          <p:cNvPr id="243" name="Google Shape;243;p32"/>
          <p:cNvSpPr txBox="1"/>
          <p:nvPr/>
        </p:nvSpPr>
        <p:spPr>
          <a:xfrm>
            <a:off x="353116" y="613012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Full Text - Blue">
    <p:spTree>
      <p:nvGrpSpPr>
        <p:cNvPr id="244" name="Shape 244"/>
        <p:cNvGrpSpPr/>
        <p:nvPr/>
      </p:nvGrpSpPr>
      <p:grpSpPr>
        <a:xfrm>
          <a:off x="0" y="0"/>
          <a:ext cx="0" cy="0"/>
          <a:chOff x="0" y="0"/>
          <a:chExt cx="0" cy="0"/>
        </a:xfrm>
      </p:grpSpPr>
      <p:sp>
        <p:nvSpPr>
          <p:cNvPr id="245" name="Google Shape;245;p33"/>
          <p:cNvSpPr/>
          <p:nvPr/>
        </p:nvSpPr>
        <p:spPr>
          <a:xfrm>
            <a:off x="0" y="0"/>
            <a:ext cx="10416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 name="Google Shape;246;p33"/>
          <p:cNvSpPr/>
          <p:nvPr/>
        </p:nvSpPr>
        <p:spPr>
          <a:xfrm>
            <a:off x="0" y="0"/>
            <a:ext cx="861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47" name="Google Shape;247;p33"/>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248" name="Google Shape;248;p33"/>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49" name="Google Shape;249;p33"/>
          <p:cNvSpPr txBox="1"/>
          <p:nvPr>
            <p:ph idx="2" type="body"/>
          </p:nvPr>
        </p:nvSpPr>
        <p:spPr>
          <a:xfrm>
            <a:off x="360363" y="1014413"/>
            <a:ext cx="10463100" cy="5483100"/>
          </a:xfrm>
          <a:prstGeom prst="rect">
            <a:avLst/>
          </a:prstGeom>
          <a:noFill/>
          <a:ln>
            <a:noFill/>
          </a:ln>
        </p:spPr>
        <p:txBody>
          <a:bodyPr anchorCtr="0" anchor="t" bIns="45700" lIns="91425" spcFirstLastPara="1" rIns="91425" wrap="square" tIns="45700">
            <a:normAutofit/>
          </a:bodyPr>
          <a:lstStyle>
            <a:lvl1pPr indent="-406400" lvl="0" marL="457200" rtl="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rtl="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rtl="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rtl="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rtl="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p:cSld name="19_Custom Layout_1">
    <p:spTree>
      <p:nvGrpSpPr>
        <p:cNvPr id="250" name="Shape 250"/>
        <p:cNvGrpSpPr/>
        <p:nvPr/>
      </p:nvGrpSpPr>
      <p:grpSpPr>
        <a:xfrm>
          <a:off x="0" y="0"/>
          <a:ext cx="0" cy="0"/>
          <a:chOff x="0" y="0"/>
          <a:chExt cx="0" cy="0"/>
        </a:xfrm>
      </p:grpSpPr>
      <p:sp>
        <p:nvSpPr>
          <p:cNvPr id="251" name="Google Shape;251;p34"/>
          <p:cNvSpPr/>
          <p:nvPr/>
        </p:nvSpPr>
        <p:spPr>
          <a:xfrm>
            <a:off x="11278075" y="994225"/>
            <a:ext cx="771600" cy="5647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34"/>
          <p:cNvSpPr txBox="1"/>
          <p:nvPr/>
        </p:nvSpPr>
        <p:spPr>
          <a:xfrm>
            <a:off x="104350" y="6384725"/>
            <a:ext cx="380700" cy="42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2"/>
                </a:solidFill>
                <a:latin typeface="Trebuchet MS"/>
                <a:ea typeface="Trebuchet MS"/>
                <a:cs typeface="Trebuchet MS"/>
                <a:sym typeface="Trebuchet MS"/>
              </a:rPr>
              <a:t>‹#›</a:t>
            </a:fld>
            <a:endParaRPr b="0" i="0" sz="1400" u="none" cap="none" strike="noStrike">
              <a:solidFill>
                <a:schemeClr val="dk2"/>
              </a:solidFill>
              <a:latin typeface="Trebuchet MS"/>
              <a:ea typeface="Trebuchet MS"/>
              <a:cs typeface="Trebuchet MS"/>
              <a:sym typeface="Trebuchet M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p:spTree>
      <p:nvGrpSpPr>
        <p:cNvPr id="259" name="Shape 259"/>
        <p:cNvGrpSpPr/>
        <p:nvPr/>
      </p:nvGrpSpPr>
      <p:grpSpPr>
        <a:xfrm>
          <a:off x="0" y="0"/>
          <a:ext cx="0" cy="0"/>
          <a:chOff x="0" y="0"/>
          <a:chExt cx="0" cy="0"/>
        </a:xfrm>
      </p:grpSpPr>
      <p:sp>
        <p:nvSpPr>
          <p:cNvPr id="260" name="Google Shape;260;p36"/>
          <p:cNvSpPr/>
          <p:nvPr/>
        </p:nvSpPr>
        <p:spPr>
          <a:xfrm>
            <a:off x="13231947" y="6084143"/>
            <a:ext cx="901200" cy="934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261" name="Google Shape;261;p36"/>
          <p:cNvSpPr/>
          <p:nvPr>
            <p:ph idx="2" type="pic"/>
          </p:nvPr>
        </p:nvSpPr>
        <p:spPr>
          <a:xfrm>
            <a:off x="13231947" y="6104022"/>
            <a:ext cx="901200" cy="901200"/>
          </a:xfrm>
          <a:prstGeom prst="rect">
            <a:avLst/>
          </a:prstGeom>
          <a:noFill/>
          <a:ln>
            <a:noFill/>
          </a:ln>
        </p:spPr>
      </p:sp>
      <p:sp>
        <p:nvSpPr>
          <p:cNvPr id="262" name="Google Shape;262;p36"/>
          <p:cNvSpPr/>
          <p:nvPr/>
        </p:nvSpPr>
        <p:spPr>
          <a:xfrm>
            <a:off x="13384347" y="6256422"/>
            <a:ext cx="901200" cy="9012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36"/>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Arial"/>
              <a:ea typeface="Arial"/>
              <a:cs typeface="Arial"/>
              <a:sym typeface="Arial"/>
            </a:endParaRPr>
          </a:p>
        </p:txBody>
      </p:sp>
      <p:sp>
        <p:nvSpPr>
          <p:cNvPr id="264" name="Google Shape;264;p36"/>
          <p:cNvSpPr/>
          <p:nvPr>
            <p:ph idx="3" type="pic"/>
          </p:nvPr>
        </p:nvSpPr>
        <p:spPr>
          <a:xfrm>
            <a:off x="-7" y="-8"/>
            <a:ext cx="918000" cy="918000"/>
          </a:xfrm>
          <a:prstGeom prst="rect">
            <a:avLst/>
          </a:prstGeom>
          <a:noFill/>
          <a:ln>
            <a:noFill/>
          </a:ln>
        </p:spPr>
      </p:sp>
      <p:pic>
        <p:nvPicPr>
          <p:cNvPr descr="Icon&#10;&#10;Description automatically generated" id="265" name="Google Shape;265;p36"/>
          <p:cNvPicPr preferRelativeResize="0"/>
          <p:nvPr/>
        </p:nvPicPr>
        <p:blipFill rotWithShape="1">
          <a:blip r:embed="rId2">
            <a:alphaModFix/>
          </a:blip>
          <a:srcRect b="0" l="0" r="0" t="0"/>
          <a:stretch/>
        </p:blipFill>
        <p:spPr>
          <a:xfrm flipH="1">
            <a:off x="259501" y="5938330"/>
            <a:ext cx="770073" cy="770073"/>
          </a:xfrm>
          <a:prstGeom prst="rect">
            <a:avLst/>
          </a:prstGeom>
          <a:noFill/>
          <a:ln>
            <a:noFill/>
          </a:ln>
        </p:spPr>
      </p:pic>
      <p:sp>
        <p:nvSpPr>
          <p:cNvPr id="266" name="Google Shape;266;p36"/>
          <p:cNvSpPr txBox="1"/>
          <p:nvPr/>
        </p:nvSpPr>
        <p:spPr>
          <a:xfrm>
            <a:off x="353116" y="613012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le Slide">
  <p:cSld name="7_Title Slide">
    <p:spTree>
      <p:nvGrpSpPr>
        <p:cNvPr id="267" name="Shape 267"/>
        <p:cNvGrpSpPr/>
        <p:nvPr/>
      </p:nvGrpSpPr>
      <p:grpSpPr>
        <a:xfrm>
          <a:off x="0" y="0"/>
          <a:ext cx="0" cy="0"/>
          <a:chOff x="0" y="0"/>
          <a:chExt cx="0" cy="0"/>
        </a:xfrm>
      </p:grpSpPr>
      <p:sp>
        <p:nvSpPr>
          <p:cNvPr id="268" name="Google Shape;268;p37"/>
          <p:cNvSpPr/>
          <p:nvPr/>
        </p:nvSpPr>
        <p:spPr>
          <a:xfrm>
            <a:off x="0" y="0"/>
            <a:ext cx="4724400" cy="6861900"/>
          </a:xfrm>
          <a:prstGeom prst="rect">
            <a:avLst/>
          </a:prstGeom>
          <a:solidFill>
            <a:srgbClr val="8C288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69" name="Google Shape;269;p37"/>
          <p:cNvSpPr/>
          <p:nvPr/>
        </p:nvSpPr>
        <p:spPr>
          <a:xfrm>
            <a:off x="618629" y="671681"/>
            <a:ext cx="3496200" cy="5518800"/>
          </a:xfrm>
          <a:prstGeom prst="rect">
            <a:avLst/>
          </a:prstGeom>
          <a:no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270" name="Google Shape;270;p37"/>
          <p:cNvGrpSpPr/>
          <p:nvPr/>
        </p:nvGrpSpPr>
        <p:grpSpPr>
          <a:xfrm>
            <a:off x="11151949" y="150459"/>
            <a:ext cx="894071" cy="881992"/>
            <a:chOff x="9241877" y="3976244"/>
            <a:chExt cx="2599800" cy="2467800"/>
          </a:xfrm>
        </p:grpSpPr>
        <p:sp>
          <p:nvSpPr>
            <p:cNvPr id="271" name="Google Shape;271;p37"/>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272" name="Google Shape;272;p37"/>
            <p:cNvPicPr preferRelativeResize="0"/>
            <p:nvPr/>
          </p:nvPicPr>
          <p:blipFill rotWithShape="1">
            <a:blip r:embed="rId2">
              <a:alphaModFix/>
            </a:blip>
            <a:srcRect b="0" l="0" r="0" t="0"/>
            <a:stretch/>
          </p:blipFill>
          <p:spPr>
            <a:xfrm>
              <a:off x="9309706" y="3992367"/>
              <a:ext cx="2475894" cy="2379155"/>
            </a:xfrm>
            <a:prstGeom prst="rect">
              <a:avLst/>
            </a:prstGeom>
            <a:noFill/>
            <a:ln>
              <a:noFill/>
            </a:ln>
          </p:spPr>
        </p:pic>
      </p:grpSp>
      <p:sp>
        <p:nvSpPr>
          <p:cNvPr id="273" name="Google Shape;273;p37"/>
          <p:cNvSpPr/>
          <p:nvPr>
            <p:ph idx="2" type="pic"/>
          </p:nvPr>
        </p:nvSpPr>
        <p:spPr>
          <a:xfrm>
            <a:off x="4724393" y="5944017"/>
            <a:ext cx="918000" cy="918000"/>
          </a:xfrm>
          <a:prstGeom prst="rect">
            <a:avLst/>
          </a:prstGeom>
          <a:noFill/>
          <a:ln>
            <a:noFill/>
          </a:ln>
        </p:spPr>
      </p:sp>
      <p:pic>
        <p:nvPicPr>
          <p:cNvPr descr="Icon&#10;&#10;Description automatically generated" id="274" name="Google Shape;274;p37"/>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275" name="Google Shape;275;p37"/>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276" name="Shape 276"/>
        <p:cNvGrpSpPr/>
        <p:nvPr/>
      </p:nvGrpSpPr>
      <p:grpSpPr>
        <a:xfrm>
          <a:off x="0" y="0"/>
          <a:ext cx="0" cy="0"/>
          <a:chOff x="0" y="0"/>
          <a:chExt cx="0" cy="0"/>
        </a:xfrm>
      </p:grpSpPr>
      <p:sp>
        <p:nvSpPr>
          <p:cNvPr id="277" name="Google Shape;277;p38"/>
          <p:cNvSpPr/>
          <p:nvPr/>
        </p:nvSpPr>
        <p:spPr>
          <a:xfrm>
            <a:off x="0" y="0"/>
            <a:ext cx="3222300" cy="6858000"/>
          </a:xfrm>
          <a:prstGeom prst="rect">
            <a:avLst/>
          </a:prstGeom>
          <a:solidFill>
            <a:srgbClr val="1558A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78" name="Google Shape;278;p38"/>
          <p:cNvSpPr/>
          <p:nvPr>
            <p:ph idx="2" type="pic"/>
          </p:nvPr>
        </p:nvSpPr>
        <p:spPr>
          <a:xfrm>
            <a:off x="899884" y="0"/>
            <a:ext cx="4613400" cy="6132000"/>
          </a:xfrm>
          <a:prstGeom prst="rect">
            <a:avLst/>
          </a:prstGeom>
          <a:solidFill>
            <a:schemeClr val="lt1"/>
          </a:solidFill>
          <a:ln>
            <a:noFill/>
          </a:ln>
        </p:spPr>
      </p:sp>
      <p:grpSp>
        <p:nvGrpSpPr>
          <p:cNvPr id="279" name="Google Shape;279;p38"/>
          <p:cNvGrpSpPr/>
          <p:nvPr/>
        </p:nvGrpSpPr>
        <p:grpSpPr>
          <a:xfrm>
            <a:off x="11151949" y="150459"/>
            <a:ext cx="894071" cy="881992"/>
            <a:chOff x="9241877" y="3976244"/>
            <a:chExt cx="2599800" cy="2467800"/>
          </a:xfrm>
        </p:grpSpPr>
        <p:sp>
          <p:nvSpPr>
            <p:cNvPr id="280" name="Google Shape;280;p38"/>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281" name="Google Shape;281;p38"/>
            <p:cNvPicPr preferRelativeResize="0"/>
            <p:nvPr/>
          </p:nvPicPr>
          <p:blipFill rotWithShape="1">
            <a:blip r:embed="rId2">
              <a:alphaModFix/>
            </a:blip>
            <a:srcRect b="0" l="0" r="0" t="0"/>
            <a:stretch/>
          </p:blipFill>
          <p:spPr>
            <a:xfrm>
              <a:off x="9309706" y="3992367"/>
              <a:ext cx="2475894" cy="2379155"/>
            </a:xfrm>
            <a:prstGeom prst="rect">
              <a:avLst/>
            </a:prstGeom>
            <a:noFill/>
            <a:ln>
              <a:noFill/>
            </a:ln>
          </p:spPr>
        </p:pic>
      </p:grpSp>
      <p:pic>
        <p:nvPicPr>
          <p:cNvPr descr="Icon&#10;&#10;Description automatically generated" id="282" name="Google Shape;282;p38"/>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283" name="Google Shape;283;p38"/>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7_Title Slide">
  <p:cSld name="17_Title Slide">
    <p:spTree>
      <p:nvGrpSpPr>
        <p:cNvPr id="284" name="Shape 284"/>
        <p:cNvGrpSpPr/>
        <p:nvPr/>
      </p:nvGrpSpPr>
      <p:grpSpPr>
        <a:xfrm>
          <a:off x="0" y="0"/>
          <a:ext cx="0" cy="0"/>
          <a:chOff x="0" y="0"/>
          <a:chExt cx="0" cy="0"/>
        </a:xfrm>
      </p:grpSpPr>
      <p:sp>
        <p:nvSpPr>
          <p:cNvPr id="285" name="Google Shape;285;p39"/>
          <p:cNvSpPr/>
          <p:nvPr>
            <p:ph idx="2" type="pic"/>
          </p:nvPr>
        </p:nvSpPr>
        <p:spPr>
          <a:xfrm>
            <a:off x="0" y="3429001"/>
            <a:ext cx="3048000" cy="3429000"/>
          </a:xfrm>
          <a:prstGeom prst="rect">
            <a:avLst/>
          </a:prstGeom>
          <a:solidFill>
            <a:schemeClr val="lt1"/>
          </a:solidFill>
          <a:ln>
            <a:noFill/>
          </a:ln>
        </p:spPr>
      </p:sp>
      <p:sp>
        <p:nvSpPr>
          <p:cNvPr id="286" name="Google Shape;286;p39"/>
          <p:cNvSpPr/>
          <p:nvPr>
            <p:ph idx="3" type="pic"/>
          </p:nvPr>
        </p:nvSpPr>
        <p:spPr>
          <a:xfrm>
            <a:off x="3048000" y="1"/>
            <a:ext cx="3048000" cy="3429000"/>
          </a:xfrm>
          <a:prstGeom prst="rect">
            <a:avLst/>
          </a:prstGeom>
          <a:solidFill>
            <a:schemeClr val="lt1"/>
          </a:solidFill>
          <a:ln>
            <a:noFill/>
          </a:ln>
        </p:spPr>
      </p:sp>
      <p:sp>
        <p:nvSpPr>
          <p:cNvPr id="287" name="Google Shape;287;p39"/>
          <p:cNvSpPr/>
          <p:nvPr/>
        </p:nvSpPr>
        <p:spPr>
          <a:xfrm>
            <a:off x="0" y="0"/>
            <a:ext cx="3048000" cy="3429000"/>
          </a:xfrm>
          <a:prstGeom prst="rect">
            <a:avLst/>
          </a:prstGeom>
          <a:solidFill>
            <a:srgbClr val="1558A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88" name="Google Shape;288;p39"/>
          <p:cNvSpPr/>
          <p:nvPr/>
        </p:nvSpPr>
        <p:spPr>
          <a:xfrm>
            <a:off x="3048000" y="3429000"/>
            <a:ext cx="3048000" cy="3429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nvGrpSpPr>
          <p:cNvPr id="289" name="Google Shape;289;p39"/>
          <p:cNvGrpSpPr/>
          <p:nvPr/>
        </p:nvGrpSpPr>
        <p:grpSpPr>
          <a:xfrm>
            <a:off x="11151950" y="150459"/>
            <a:ext cx="894071" cy="881992"/>
            <a:chOff x="9241877" y="3976244"/>
            <a:chExt cx="2599800" cy="2467800"/>
          </a:xfrm>
        </p:grpSpPr>
        <p:sp>
          <p:nvSpPr>
            <p:cNvPr id="290" name="Google Shape;290;p39"/>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291" name="Google Shape;291;p39"/>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sp>
        <p:nvSpPr>
          <p:cNvPr id="292" name="Google Shape;292;p39"/>
          <p:cNvSpPr/>
          <p:nvPr>
            <p:ph idx="4" type="pic"/>
          </p:nvPr>
        </p:nvSpPr>
        <p:spPr>
          <a:xfrm>
            <a:off x="-7" y="5935092"/>
            <a:ext cx="918000" cy="918000"/>
          </a:xfrm>
          <a:prstGeom prst="rect">
            <a:avLst/>
          </a:prstGeom>
          <a:noFill/>
          <a:ln>
            <a:noFill/>
          </a:ln>
        </p:spPr>
      </p:sp>
      <p:pic>
        <p:nvPicPr>
          <p:cNvPr descr="Icon&#10;&#10;Description automatically generated" id="293" name="Google Shape;293;p39"/>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294" name="Google Shape;294;p39"/>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p:cSld name="2_Title and Content">
    <p:spTree>
      <p:nvGrpSpPr>
        <p:cNvPr id="295" name="Shape 295"/>
        <p:cNvGrpSpPr/>
        <p:nvPr/>
      </p:nvGrpSpPr>
      <p:grpSpPr>
        <a:xfrm>
          <a:off x="0" y="0"/>
          <a:ext cx="0" cy="0"/>
          <a:chOff x="0" y="0"/>
          <a:chExt cx="0" cy="0"/>
        </a:xfrm>
      </p:grpSpPr>
      <p:pic>
        <p:nvPicPr>
          <p:cNvPr id="296" name="Google Shape;296;p40"/>
          <p:cNvPicPr preferRelativeResize="0"/>
          <p:nvPr/>
        </p:nvPicPr>
        <p:blipFill rotWithShape="1">
          <a:blip r:embed="rId2">
            <a:alphaModFix/>
          </a:blip>
          <a:srcRect b="0" l="0" r="38241" t="50573"/>
          <a:stretch/>
        </p:blipFill>
        <p:spPr>
          <a:xfrm>
            <a:off x="0" y="373500"/>
            <a:ext cx="400050" cy="435950"/>
          </a:xfrm>
          <a:prstGeom prst="rect">
            <a:avLst/>
          </a:prstGeom>
          <a:noFill/>
          <a:ln>
            <a:noFill/>
          </a:ln>
        </p:spPr>
      </p:pic>
      <p:sp>
        <p:nvSpPr>
          <p:cNvPr id="297" name="Google Shape;297;p40"/>
          <p:cNvSpPr txBox="1"/>
          <p:nvPr>
            <p:ph idx="1" type="subTitle"/>
          </p:nvPr>
        </p:nvSpPr>
        <p:spPr>
          <a:xfrm>
            <a:off x="457200" y="1371600"/>
            <a:ext cx="10825800" cy="4563600"/>
          </a:xfrm>
          <a:prstGeom prst="rect">
            <a:avLst/>
          </a:prstGeom>
          <a:noFill/>
          <a:ln>
            <a:noFill/>
          </a:ln>
        </p:spPr>
        <p:txBody>
          <a:bodyPr anchorCtr="0" anchor="t" bIns="45700" lIns="91425" spcFirstLastPara="1" rIns="91425" wrap="square" tIns="45700">
            <a:normAutofit/>
          </a:bodyPr>
          <a:lstStyle>
            <a:lvl1pPr lvl="0" rtl="0" algn="l">
              <a:lnSpc>
                <a:spcPct val="150000"/>
              </a:lnSpc>
              <a:spcBef>
                <a:spcPts val="1000"/>
              </a:spcBef>
              <a:spcAft>
                <a:spcPts val="0"/>
              </a:spcAft>
              <a:buClr>
                <a:schemeClr val="dk1"/>
              </a:buClr>
              <a:buSzPts val="1800"/>
              <a:buFont typeface="Arial"/>
              <a:buChar char="•"/>
              <a:defRPr sz="1800">
                <a:solidFill>
                  <a:schemeClr val="dk1"/>
                </a:solidFill>
                <a:latin typeface="Arial"/>
                <a:ea typeface="Arial"/>
                <a:cs typeface="Arial"/>
                <a:sym typeface="Arial"/>
              </a:defRPr>
            </a:lvl1pPr>
            <a:lvl2pPr lvl="1" rtl="0" algn="ctr">
              <a:lnSpc>
                <a:spcPct val="90000"/>
              </a:lnSpc>
              <a:spcBef>
                <a:spcPts val="500"/>
              </a:spcBef>
              <a:spcAft>
                <a:spcPts val="0"/>
              </a:spcAft>
              <a:buClr>
                <a:schemeClr val="dk1"/>
              </a:buClr>
              <a:buSzPts val="2000"/>
              <a:buNone/>
              <a:defRPr sz="2000"/>
            </a:lvl2pPr>
            <a:lvl3pPr lvl="2" rtl="0" algn="ctr">
              <a:lnSpc>
                <a:spcPct val="90000"/>
              </a:lnSpc>
              <a:spcBef>
                <a:spcPts val="500"/>
              </a:spcBef>
              <a:spcAft>
                <a:spcPts val="0"/>
              </a:spcAft>
              <a:buClr>
                <a:schemeClr val="dk1"/>
              </a:buClr>
              <a:buSzPts val="1800"/>
              <a:buNone/>
              <a:defRPr sz="1800"/>
            </a:lvl3pPr>
            <a:lvl4pPr lvl="3" rtl="0" algn="ctr">
              <a:lnSpc>
                <a:spcPct val="90000"/>
              </a:lnSpc>
              <a:spcBef>
                <a:spcPts val="500"/>
              </a:spcBef>
              <a:spcAft>
                <a:spcPts val="0"/>
              </a:spcAft>
              <a:buClr>
                <a:schemeClr val="dk1"/>
              </a:buClr>
              <a:buSzPts val="1600"/>
              <a:buNone/>
              <a:defRPr sz="1600"/>
            </a:lvl4pPr>
            <a:lvl5pPr lvl="4" rtl="0" algn="ctr">
              <a:lnSpc>
                <a:spcPct val="90000"/>
              </a:lnSpc>
              <a:spcBef>
                <a:spcPts val="500"/>
              </a:spcBef>
              <a:spcAft>
                <a:spcPts val="0"/>
              </a:spcAft>
              <a:buClr>
                <a:schemeClr val="dk1"/>
              </a:buClr>
              <a:buSzPts val="1600"/>
              <a:buNone/>
              <a:defRPr sz="1600"/>
            </a:lvl5pPr>
            <a:lvl6pPr lvl="5" rtl="0" algn="ctr">
              <a:lnSpc>
                <a:spcPct val="90000"/>
              </a:lnSpc>
              <a:spcBef>
                <a:spcPts val="500"/>
              </a:spcBef>
              <a:spcAft>
                <a:spcPts val="0"/>
              </a:spcAft>
              <a:buClr>
                <a:schemeClr val="dk1"/>
              </a:buClr>
              <a:buSzPts val="1600"/>
              <a:buNone/>
              <a:defRPr sz="1600"/>
            </a:lvl6pPr>
            <a:lvl7pPr lvl="6" rtl="0" algn="ctr">
              <a:lnSpc>
                <a:spcPct val="90000"/>
              </a:lnSpc>
              <a:spcBef>
                <a:spcPts val="500"/>
              </a:spcBef>
              <a:spcAft>
                <a:spcPts val="0"/>
              </a:spcAft>
              <a:buClr>
                <a:schemeClr val="dk1"/>
              </a:buClr>
              <a:buSzPts val="1600"/>
              <a:buNone/>
              <a:defRPr sz="1600"/>
            </a:lvl7pPr>
            <a:lvl8pPr lvl="7" rtl="0" algn="ctr">
              <a:lnSpc>
                <a:spcPct val="90000"/>
              </a:lnSpc>
              <a:spcBef>
                <a:spcPts val="500"/>
              </a:spcBef>
              <a:spcAft>
                <a:spcPts val="0"/>
              </a:spcAft>
              <a:buClr>
                <a:schemeClr val="dk1"/>
              </a:buClr>
              <a:buSzPts val="1600"/>
              <a:buNone/>
              <a:defRPr sz="1600"/>
            </a:lvl8pPr>
            <a:lvl9pPr lvl="8" rtl="0" algn="ctr">
              <a:lnSpc>
                <a:spcPct val="90000"/>
              </a:lnSpc>
              <a:spcBef>
                <a:spcPts val="500"/>
              </a:spcBef>
              <a:spcAft>
                <a:spcPts val="0"/>
              </a:spcAft>
              <a:buClr>
                <a:schemeClr val="dk1"/>
              </a:buClr>
              <a:buSzPts val="1600"/>
              <a:buNone/>
              <a:defRPr sz="1600"/>
            </a:lvl9pPr>
          </a:lstStyle>
          <a:p/>
        </p:txBody>
      </p:sp>
      <p:sp>
        <p:nvSpPr>
          <p:cNvPr id="298" name="Google Shape;298;p40"/>
          <p:cNvSpPr/>
          <p:nvPr>
            <p:ph idx="2" type="pic"/>
          </p:nvPr>
        </p:nvSpPr>
        <p:spPr>
          <a:xfrm>
            <a:off x="13568021" y="6710021"/>
            <a:ext cx="918000" cy="918000"/>
          </a:xfrm>
          <a:prstGeom prst="rect">
            <a:avLst/>
          </a:prstGeom>
          <a:noFill/>
          <a:ln>
            <a:noFill/>
          </a:ln>
        </p:spPr>
      </p:sp>
      <p:sp>
        <p:nvSpPr>
          <p:cNvPr id="299" name="Google Shape;299;p40"/>
          <p:cNvSpPr txBox="1"/>
          <p:nvPr>
            <p:ph type="ctrTitle"/>
          </p:nvPr>
        </p:nvSpPr>
        <p:spPr>
          <a:xfrm>
            <a:off x="457200" y="365760"/>
            <a:ext cx="72879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3600"/>
              <a:buFont typeface="Trebuchet MS"/>
              <a:buNone/>
              <a:defRPr b="1" sz="3600">
                <a:solidFill>
                  <a:schemeClr val="accent1"/>
                </a:solidFill>
                <a:latin typeface="Arial"/>
                <a:ea typeface="Arial"/>
                <a:cs typeface="Arial"/>
                <a:sym typeface="Aria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grpSp>
        <p:nvGrpSpPr>
          <p:cNvPr id="300" name="Google Shape;300;p40"/>
          <p:cNvGrpSpPr/>
          <p:nvPr/>
        </p:nvGrpSpPr>
        <p:grpSpPr>
          <a:xfrm>
            <a:off x="11151949" y="150459"/>
            <a:ext cx="894071" cy="881992"/>
            <a:chOff x="9241877" y="3976244"/>
            <a:chExt cx="2599800" cy="2467800"/>
          </a:xfrm>
        </p:grpSpPr>
        <p:sp>
          <p:nvSpPr>
            <p:cNvPr id="301" name="Google Shape;301;p40"/>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302" name="Google Shape;302;p40"/>
            <p:cNvPicPr preferRelativeResize="0"/>
            <p:nvPr/>
          </p:nvPicPr>
          <p:blipFill rotWithShape="1">
            <a:blip r:embed="rId3">
              <a:alphaModFix/>
            </a:blip>
            <a:srcRect b="0" l="0" r="0" t="0"/>
            <a:stretch/>
          </p:blipFill>
          <p:spPr>
            <a:xfrm>
              <a:off x="9309706" y="3992367"/>
              <a:ext cx="2475894" cy="2379155"/>
            </a:xfrm>
            <a:prstGeom prst="rect">
              <a:avLst/>
            </a:prstGeom>
            <a:noFill/>
            <a:ln>
              <a:noFill/>
            </a:ln>
          </p:spPr>
        </p:pic>
      </p:grpSp>
      <p:sp>
        <p:nvSpPr>
          <p:cNvPr id="303" name="Google Shape;303;p40"/>
          <p:cNvSpPr/>
          <p:nvPr>
            <p:ph idx="3" type="pic"/>
          </p:nvPr>
        </p:nvSpPr>
        <p:spPr>
          <a:xfrm>
            <a:off x="-7" y="5935092"/>
            <a:ext cx="918000" cy="918000"/>
          </a:xfrm>
          <a:prstGeom prst="rect">
            <a:avLst/>
          </a:prstGeom>
          <a:noFill/>
          <a:ln>
            <a:noFill/>
          </a:ln>
        </p:spPr>
      </p:sp>
      <p:pic>
        <p:nvPicPr>
          <p:cNvPr descr="Icon&#10;&#10;Description automatically generated" id="304" name="Google Shape;304;p40"/>
          <p:cNvPicPr preferRelativeResize="0"/>
          <p:nvPr/>
        </p:nvPicPr>
        <p:blipFill rotWithShape="1">
          <a:blip r:embed="rId4">
            <a:alphaModFix/>
          </a:blip>
          <a:srcRect b="0" l="0" r="0" t="0"/>
          <a:stretch/>
        </p:blipFill>
        <p:spPr>
          <a:xfrm>
            <a:off x="11212201" y="5888080"/>
            <a:ext cx="770073" cy="770073"/>
          </a:xfrm>
          <a:prstGeom prst="rect">
            <a:avLst/>
          </a:prstGeom>
          <a:noFill/>
          <a:ln>
            <a:noFill/>
          </a:ln>
        </p:spPr>
      </p:pic>
      <p:sp>
        <p:nvSpPr>
          <p:cNvPr id="305" name="Google Shape;305;p40"/>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7_Title and Content">
  <p:cSld name="27_Title and Content">
    <p:spTree>
      <p:nvGrpSpPr>
        <p:cNvPr id="306" name="Shape 306"/>
        <p:cNvGrpSpPr/>
        <p:nvPr/>
      </p:nvGrpSpPr>
      <p:grpSpPr>
        <a:xfrm>
          <a:off x="0" y="0"/>
          <a:ext cx="0" cy="0"/>
          <a:chOff x="0" y="0"/>
          <a:chExt cx="0" cy="0"/>
        </a:xfrm>
      </p:grpSpPr>
      <p:sp>
        <p:nvSpPr>
          <p:cNvPr id="307" name="Google Shape;307;p41"/>
          <p:cNvSpPr/>
          <p:nvPr/>
        </p:nvSpPr>
        <p:spPr>
          <a:xfrm>
            <a:off x="11141765" y="1371600"/>
            <a:ext cx="1050300" cy="5486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308" name="Google Shape;308;p41"/>
          <p:cNvSpPr/>
          <p:nvPr>
            <p:ph idx="2" type="pic"/>
          </p:nvPr>
        </p:nvSpPr>
        <p:spPr>
          <a:xfrm>
            <a:off x="0" y="1371600"/>
            <a:ext cx="2975400" cy="3294000"/>
          </a:xfrm>
          <a:prstGeom prst="rect">
            <a:avLst/>
          </a:prstGeom>
          <a:solidFill>
            <a:schemeClr val="lt2"/>
          </a:solidFill>
          <a:ln>
            <a:noFill/>
          </a:ln>
        </p:spPr>
      </p:sp>
      <p:sp>
        <p:nvSpPr>
          <p:cNvPr id="309" name="Google Shape;309;p41"/>
          <p:cNvSpPr/>
          <p:nvPr>
            <p:ph idx="3" type="pic"/>
          </p:nvPr>
        </p:nvSpPr>
        <p:spPr>
          <a:xfrm>
            <a:off x="3018971" y="1371600"/>
            <a:ext cx="2975400" cy="3294000"/>
          </a:xfrm>
          <a:prstGeom prst="rect">
            <a:avLst/>
          </a:prstGeom>
          <a:solidFill>
            <a:schemeClr val="lt2"/>
          </a:solidFill>
          <a:ln>
            <a:noFill/>
          </a:ln>
        </p:spPr>
      </p:sp>
      <p:sp>
        <p:nvSpPr>
          <p:cNvPr id="310" name="Google Shape;310;p41"/>
          <p:cNvSpPr/>
          <p:nvPr>
            <p:ph idx="4" type="pic"/>
          </p:nvPr>
        </p:nvSpPr>
        <p:spPr>
          <a:xfrm>
            <a:off x="6008914" y="1371600"/>
            <a:ext cx="3164100" cy="3294000"/>
          </a:xfrm>
          <a:prstGeom prst="rect">
            <a:avLst/>
          </a:prstGeom>
          <a:solidFill>
            <a:schemeClr val="lt2"/>
          </a:solidFill>
          <a:ln>
            <a:noFill/>
          </a:ln>
        </p:spPr>
      </p:sp>
      <p:sp>
        <p:nvSpPr>
          <p:cNvPr id="311" name="Google Shape;311;p41"/>
          <p:cNvSpPr/>
          <p:nvPr>
            <p:ph idx="5" type="pic"/>
          </p:nvPr>
        </p:nvSpPr>
        <p:spPr>
          <a:xfrm>
            <a:off x="9187543" y="1371600"/>
            <a:ext cx="2961000" cy="3294000"/>
          </a:xfrm>
          <a:prstGeom prst="rect">
            <a:avLst/>
          </a:prstGeom>
          <a:solidFill>
            <a:schemeClr val="lt2"/>
          </a:solidFill>
          <a:ln>
            <a:noFill/>
          </a:ln>
        </p:spPr>
      </p:sp>
      <p:sp>
        <p:nvSpPr>
          <p:cNvPr id="312" name="Google Shape;312;p41"/>
          <p:cNvSpPr txBox="1"/>
          <p:nvPr/>
        </p:nvSpPr>
        <p:spPr>
          <a:xfrm>
            <a:off x="11567688" y="6287111"/>
            <a:ext cx="416400" cy="4218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313" name="Google Shape;313;p41"/>
          <p:cNvSpPr/>
          <p:nvPr>
            <p:ph idx="6" type="pic"/>
          </p:nvPr>
        </p:nvSpPr>
        <p:spPr>
          <a:xfrm>
            <a:off x="13119652" y="5596863"/>
            <a:ext cx="901200" cy="901200"/>
          </a:xfrm>
          <a:prstGeom prst="rect">
            <a:avLst/>
          </a:prstGeom>
          <a:noFill/>
          <a:ln>
            <a:noFill/>
          </a:ln>
        </p:spPr>
      </p:sp>
      <p:grpSp>
        <p:nvGrpSpPr>
          <p:cNvPr id="314" name="Google Shape;314;p41"/>
          <p:cNvGrpSpPr/>
          <p:nvPr/>
        </p:nvGrpSpPr>
        <p:grpSpPr>
          <a:xfrm>
            <a:off x="11151949" y="150459"/>
            <a:ext cx="894071" cy="881992"/>
            <a:chOff x="9241877" y="3976244"/>
            <a:chExt cx="2599800" cy="2467800"/>
          </a:xfrm>
        </p:grpSpPr>
        <p:sp>
          <p:nvSpPr>
            <p:cNvPr id="315" name="Google Shape;315;p41"/>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316" name="Google Shape;316;p41"/>
            <p:cNvPicPr preferRelativeResize="0"/>
            <p:nvPr/>
          </p:nvPicPr>
          <p:blipFill rotWithShape="1">
            <a:blip r:embed="rId2">
              <a:alphaModFix/>
            </a:blip>
            <a:srcRect b="0" l="0" r="0" t="0"/>
            <a:stretch/>
          </p:blipFill>
          <p:spPr>
            <a:xfrm>
              <a:off x="9309706" y="3992367"/>
              <a:ext cx="2475894" cy="2379155"/>
            </a:xfrm>
            <a:prstGeom prst="rect">
              <a:avLst/>
            </a:prstGeom>
            <a:noFill/>
            <a:ln>
              <a:noFill/>
            </a:ln>
          </p:spPr>
        </p:pic>
      </p:grpSp>
      <p:pic>
        <p:nvPicPr>
          <p:cNvPr id="317" name="Google Shape;317;p41"/>
          <p:cNvPicPr preferRelativeResize="0"/>
          <p:nvPr/>
        </p:nvPicPr>
        <p:blipFill rotWithShape="1">
          <a:blip r:embed="rId3">
            <a:alphaModFix/>
          </a:blip>
          <a:srcRect b="0" l="0" r="38241" t="50573"/>
          <a:stretch/>
        </p:blipFill>
        <p:spPr>
          <a:xfrm>
            <a:off x="0" y="373500"/>
            <a:ext cx="400050" cy="435950"/>
          </a:xfrm>
          <a:prstGeom prst="rect">
            <a:avLst/>
          </a:prstGeom>
          <a:noFill/>
          <a:ln>
            <a:noFill/>
          </a:ln>
        </p:spPr>
      </p:pic>
      <p:sp>
        <p:nvSpPr>
          <p:cNvPr id="318" name="Google Shape;318;p41"/>
          <p:cNvSpPr txBox="1"/>
          <p:nvPr>
            <p:ph type="ctrTitle"/>
          </p:nvPr>
        </p:nvSpPr>
        <p:spPr>
          <a:xfrm>
            <a:off x="400050" y="255350"/>
            <a:ext cx="72879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4000"/>
              <a:buFont typeface="Trebuchet MS"/>
              <a:buNone/>
              <a:defRPr b="1" sz="4000">
                <a:solidFill>
                  <a:schemeClr val="accent1"/>
                </a:solidFill>
                <a:latin typeface="Arial"/>
                <a:ea typeface="Arial"/>
                <a:cs typeface="Arial"/>
                <a:sym typeface="Arial"/>
              </a:defRPr>
            </a:lvl1pPr>
            <a:lvl2pPr lvl="1" rtl="0" algn="l">
              <a:lnSpc>
                <a:spcPct val="100000"/>
              </a:lnSpc>
              <a:spcBef>
                <a:spcPts val="0"/>
              </a:spcBef>
              <a:spcAft>
                <a:spcPts val="0"/>
              </a:spcAft>
              <a:buSzPts val="4000"/>
              <a:buNone/>
              <a:defRPr sz="4000"/>
            </a:lvl2pPr>
            <a:lvl3pPr lvl="2" rtl="0" algn="l">
              <a:lnSpc>
                <a:spcPct val="100000"/>
              </a:lnSpc>
              <a:spcBef>
                <a:spcPts val="0"/>
              </a:spcBef>
              <a:spcAft>
                <a:spcPts val="0"/>
              </a:spcAft>
              <a:buSzPts val="4000"/>
              <a:buNone/>
              <a:defRPr sz="4000"/>
            </a:lvl3pPr>
            <a:lvl4pPr lvl="3" rtl="0" algn="l">
              <a:lnSpc>
                <a:spcPct val="100000"/>
              </a:lnSpc>
              <a:spcBef>
                <a:spcPts val="0"/>
              </a:spcBef>
              <a:spcAft>
                <a:spcPts val="0"/>
              </a:spcAft>
              <a:buSzPts val="4000"/>
              <a:buNone/>
              <a:defRPr sz="4000"/>
            </a:lvl4pPr>
            <a:lvl5pPr lvl="4" rtl="0" algn="l">
              <a:lnSpc>
                <a:spcPct val="100000"/>
              </a:lnSpc>
              <a:spcBef>
                <a:spcPts val="0"/>
              </a:spcBef>
              <a:spcAft>
                <a:spcPts val="0"/>
              </a:spcAft>
              <a:buSzPts val="4000"/>
              <a:buNone/>
              <a:defRPr sz="4000"/>
            </a:lvl5pPr>
            <a:lvl6pPr lvl="5" rtl="0" algn="l">
              <a:lnSpc>
                <a:spcPct val="100000"/>
              </a:lnSpc>
              <a:spcBef>
                <a:spcPts val="0"/>
              </a:spcBef>
              <a:spcAft>
                <a:spcPts val="0"/>
              </a:spcAft>
              <a:buSzPts val="4000"/>
              <a:buNone/>
              <a:defRPr sz="4000"/>
            </a:lvl6pPr>
            <a:lvl7pPr lvl="6" rtl="0" algn="l">
              <a:lnSpc>
                <a:spcPct val="100000"/>
              </a:lnSpc>
              <a:spcBef>
                <a:spcPts val="0"/>
              </a:spcBef>
              <a:spcAft>
                <a:spcPts val="0"/>
              </a:spcAft>
              <a:buSzPts val="4000"/>
              <a:buNone/>
              <a:defRPr sz="4000"/>
            </a:lvl7pPr>
            <a:lvl8pPr lvl="7" rtl="0" algn="l">
              <a:lnSpc>
                <a:spcPct val="100000"/>
              </a:lnSpc>
              <a:spcBef>
                <a:spcPts val="0"/>
              </a:spcBef>
              <a:spcAft>
                <a:spcPts val="0"/>
              </a:spcAft>
              <a:buSzPts val="4000"/>
              <a:buNone/>
              <a:defRPr sz="4000"/>
            </a:lvl8pPr>
            <a:lvl9pPr lvl="8" rtl="0" algn="l">
              <a:lnSpc>
                <a:spcPct val="100000"/>
              </a:lnSpc>
              <a:spcBef>
                <a:spcPts val="0"/>
              </a:spcBef>
              <a:spcAft>
                <a:spcPts val="0"/>
              </a:spcAft>
              <a:buSzPts val="4000"/>
              <a:buNone/>
              <a:defRPr sz="4000"/>
            </a:lvl9pPr>
          </a:lstStyle>
          <a:p/>
        </p:txBody>
      </p:sp>
      <p:sp>
        <p:nvSpPr>
          <p:cNvPr id="319" name="Google Shape;319;p41"/>
          <p:cNvSpPr/>
          <p:nvPr>
            <p:ph idx="7" type="pic"/>
          </p:nvPr>
        </p:nvSpPr>
        <p:spPr>
          <a:xfrm>
            <a:off x="-7" y="5935092"/>
            <a:ext cx="918000" cy="918000"/>
          </a:xfrm>
          <a:prstGeom prst="rect">
            <a:avLst/>
          </a:prstGeom>
          <a:noFill/>
          <a:ln>
            <a:noFill/>
          </a:ln>
        </p:spPr>
      </p:sp>
      <p:pic>
        <p:nvPicPr>
          <p:cNvPr descr="Icon&#10;&#10;Description automatically generated" id="320" name="Google Shape;320;p41"/>
          <p:cNvPicPr preferRelativeResize="0"/>
          <p:nvPr/>
        </p:nvPicPr>
        <p:blipFill rotWithShape="1">
          <a:blip r:embed="rId4">
            <a:alphaModFix/>
          </a:blip>
          <a:srcRect b="0" l="0" r="0" t="0"/>
          <a:stretch/>
        </p:blipFill>
        <p:spPr>
          <a:xfrm>
            <a:off x="11212201" y="5888080"/>
            <a:ext cx="770073" cy="770073"/>
          </a:xfrm>
          <a:prstGeom prst="rect">
            <a:avLst/>
          </a:prstGeom>
          <a:noFill/>
          <a:ln>
            <a:noFill/>
          </a:ln>
        </p:spPr>
      </p:pic>
      <p:sp>
        <p:nvSpPr>
          <p:cNvPr id="321" name="Google Shape;321;p41"/>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322" name="Shape 322"/>
        <p:cNvGrpSpPr/>
        <p:nvPr/>
      </p:nvGrpSpPr>
      <p:grpSpPr>
        <a:xfrm>
          <a:off x="0" y="0"/>
          <a:ext cx="0" cy="0"/>
          <a:chOff x="0" y="0"/>
          <a:chExt cx="0" cy="0"/>
        </a:xfrm>
      </p:grpSpPr>
      <p:sp>
        <p:nvSpPr>
          <p:cNvPr id="323" name="Google Shape;323;p42"/>
          <p:cNvSpPr/>
          <p:nvPr/>
        </p:nvSpPr>
        <p:spPr>
          <a:xfrm>
            <a:off x="13231947" y="6084143"/>
            <a:ext cx="901200" cy="934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324" name="Google Shape;324;p42"/>
          <p:cNvSpPr/>
          <p:nvPr>
            <p:ph idx="2" type="pic"/>
          </p:nvPr>
        </p:nvSpPr>
        <p:spPr>
          <a:xfrm>
            <a:off x="13231947" y="6104022"/>
            <a:ext cx="901200" cy="901200"/>
          </a:xfrm>
          <a:prstGeom prst="rect">
            <a:avLst/>
          </a:prstGeom>
          <a:noFill/>
          <a:ln>
            <a:noFill/>
          </a:ln>
        </p:spPr>
      </p:sp>
      <p:sp>
        <p:nvSpPr>
          <p:cNvPr id="325" name="Google Shape;325;p42"/>
          <p:cNvSpPr/>
          <p:nvPr/>
        </p:nvSpPr>
        <p:spPr>
          <a:xfrm flipH="1">
            <a:off x="6095970" y="0"/>
            <a:ext cx="1056600" cy="59436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26" name="Google Shape;326;p42"/>
          <p:cNvSpPr/>
          <p:nvPr/>
        </p:nvSpPr>
        <p:spPr>
          <a:xfrm>
            <a:off x="13384347" y="6256422"/>
            <a:ext cx="901200" cy="9012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27" name="Google Shape;327;p42"/>
          <p:cNvGrpSpPr/>
          <p:nvPr/>
        </p:nvGrpSpPr>
        <p:grpSpPr>
          <a:xfrm>
            <a:off x="11151950" y="150459"/>
            <a:ext cx="894071" cy="881992"/>
            <a:chOff x="9241877" y="3976244"/>
            <a:chExt cx="2599800" cy="2467800"/>
          </a:xfrm>
        </p:grpSpPr>
        <p:sp>
          <p:nvSpPr>
            <p:cNvPr id="328" name="Google Shape;328;p42"/>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329" name="Google Shape;329;p42"/>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sp>
        <p:nvSpPr>
          <p:cNvPr id="330" name="Google Shape;330;p42"/>
          <p:cNvSpPr txBox="1"/>
          <p:nvPr>
            <p:ph type="ctrTitle"/>
          </p:nvPr>
        </p:nvSpPr>
        <p:spPr>
          <a:xfrm>
            <a:off x="400050" y="255350"/>
            <a:ext cx="51978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4000"/>
              <a:buFont typeface="Trebuchet MS"/>
              <a:buNone/>
              <a:defRPr b="1" sz="4000">
                <a:solidFill>
                  <a:schemeClr val="accent1"/>
                </a:solidFill>
                <a:latin typeface="Arial"/>
                <a:ea typeface="Arial"/>
                <a:cs typeface="Arial"/>
                <a:sym typeface="Arial"/>
              </a:defRPr>
            </a:lvl1pPr>
            <a:lvl2pPr lvl="1" rtl="0" algn="l">
              <a:lnSpc>
                <a:spcPct val="100000"/>
              </a:lnSpc>
              <a:spcBef>
                <a:spcPts val="0"/>
              </a:spcBef>
              <a:spcAft>
                <a:spcPts val="0"/>
              </a:spcAft>
              <a:buSzPts val="4000"/>
              <a:buNone/>
              <a:defRPr sz="4000"/>
            </a:lvl2pPr>
            <a:lvl3pPr lvl="2" rtl="0" algn="l">
              <a:lnSpc>
                <a:spcPct val="100000"/>
              </a:lnSpc>
              <a:spcBef>
                <a:spcPts val="0"/>
              </a:spcBef>
              <a:spcAft>
                <a:spcPts val="0"/>
              </a:spcAft>
              <a:buSzPts val="4000"/>
              <a:buNone/>
              <a:defRPr sz="4000"/>
            </a:lvl3pPr>
            <a:lvl4pPr lvl="3" rtl="0" algn="l">
              <a:lnSpc>
                <a:spcPct val="100000"/>
              </a:lnSpc>
              <a:spcBef>
                <a:spcPts val="0"/>
              </a:spcBef>
              <a:spcAft>
                <a:spcPts val="0"/>
              </a:spcAft>
              <a:buSzPts val="4000"/>
              <a:buNone/>
              <a:defRPr sz="4000"/>
            </a:lvl4pPr>
            <a:lvl5pPr lvl="4" rtl="0" algn="l">
              <a:lnSpc>
                <a:spcPct val="100000"/>
              </a:lnSpc>
              <a:spcBef>
                <a:spcPts val="0"/>
              </a:spcBef>
              <a:spcAft>
                <a:spcPts val="0"/>
              </a:spcAft>
              <a:buSzPts val="4000"/>
              <a:buNone/>
              <a:defRPr sz="4000"/>
            </a:lvl5pPr>
            <a:lvl6pPr lvl="5" rtl="0" algn="l">
              <a:lnSpc>
                <a:spcPct val="100000"/>
              </a:lnSpc>
              <a:spcBef>
                <a:spcPts val="0"/>
              </a:spcBef>
              <a:spcAft>
                <a:spcPts val="0"/>
              </a:spcAft>
              <a:buSzPts val="4000"/>
              <a:buNone/>
              <a:defRPr sz="4000"/>
            </a:lvl6pPr>
            <a:lvl7pPr lvl="6" rtl="0" algn="l">
              <a:lnSpc>
                <a:spcPct val="100000"/>
              </a:lnSpc>
              <a:spcBef>
                <a:spcPts val="0"/>
              </a:spcBef>
              <a:spcAft>
                <a:spcPts val="0"/>
              </a:spcAft>
              <a:buSzPts val="4000"/>
              <a:buNone/>
              <a:defRPr sz="4000"/>
            </a:lvl7pPr>
            <a:lvl8pPr lvl="7" rtl="0" algn="l">
              <a:lnSpc>
                <a:spcPct val="100000"/>
              </a:lnSpc>
              <a:spcBef>
                <a:spcPts val="0"/>
              </a:spcBef>
              <a:spcAft>
                <a:spcPts val="0"/>
              </a:spcAft>
              <a:buSzPts val="4000"/>
              <a:buNone/>
              <a:defRPr sz="4000"/>
            </a:lvl8pPr>
            <a:lvl9pPr lvl="8" rtl="0" algn="l">
              <a:lnSpc>
                <a:spcPct val="100000"/>
              </a:lnSpc>
              <a:spcBef>
                <a:spcPts val="0"/>
              </a:spcBef>
              <a:spcAft>
                <a:spcPts val="0"/>
              </a:spcAft>
              <a:buSzPts val="4000"/>
              <a:buNone/>
              <a:defRPr sz="4000"/>
            </a:lvl9pPr>
          </a:lstStyle>
          <a:p/>
        </p:txBody>
      </p:sp>
      <p:pic>
        <p:nvPicPr>
          <p:cNvPr id="331" name="Google Shape;331;p42"/>
          <p:cNvPicPr preferRelativeResize="0"/>
          <p:nvPr/>
        </p:nvPicPr>
        <p:blipFill rotWithShape="1">
          <a:blip r:embed="rId3">
            <a:alphaModFix/>
          </a:blip>
          <a:srcRect b="0" l="0" r="38241" t="50573"/>
          <a:stretch/>
        </p:blipFill>
        <p:spPr>
          <a:xfrm>
            <a:off x="0" y="373500"/>
            <a:ext cx="400050" cy="435950"/>
          </a:xfrm>
          <a:prstGeom prst="rect">
            <a:avLst/>
          </a:prstGeom>
          <a:noFill/>
          <a:ln>
            <a:noFill/>
          </a:ln>
        </p:spPr>
      </p:pic>
      <p:pic>
        <p:nvPicPr>
          <p:cNvPr descr="Icon&#10;&#10;Description automatically generated" id="332" name="Google Shape;332;p42"/>
          <p:cNvPicPr preferRelativeResize="0"/>
          <p:nvPr/>
        </p:nvPicPr>
        <p:blipFill rotWithShape="1">
          <a:blip r:embed="rId4">
            <a:alphaModFix/>
          </a:blip>
          <a:srcRect b="0" l="0" r="0" t="0"/>
          <a:stretch/>
        </p:blipFill>
        <p:spPr>
          <a:xfrm>
            <a:off x="11212201" y="5888080"/>
            <a:ext cx="770073" cy="770073"/>
          </a:xfrm>
          <a:prstGeom prst="rect">
            <a:avLst/>
          </a:prstGeom>
          <a:noFill/>
          <a:ln>
            <a:noFill/>
          </a:ln>
        </p:spPr>
      </p:pic>
      <p:sp>
        <p:nvSpPr>
          <p:cNvPr id="333" name="Google Shape;333;p42"/>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Full Text - Blue">
    <p:spTree>
      <p:nvGrpSpPr>
        <p:cNvPr id="36" name="Shape 36"/>
        <p:cNvGrpSpPr/>
        <p:nvPr/>
      </p:nvGrpSpPr>
      <p:grpSpPr>
        <a:xfrm>
          <a:off x="0" y="0"/>
          <a:ext cx="0" cy="0"/>
          <a:chOff x="0" y="0"/>
          <a:chExt cx="0" cy="0"/>
        </a:xfrm>
      </p:grpSpPr>
      <p:sp>
        <p:nvSpPr>
          <p:cNvPr id="37" name="Google Shape;37;p5"/>
          <p:cNvSpPr/>
          <p:nvPr/>
        </p:nvSpPr>
        <p:spPr>
          <a:xfrm>
            <a:off x="0" y="0"/>
            <a:ext cx="1041699"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 name="Google Shape;38;p5"/>
          <p:cNvSpPr/>
          <p:nvPr/>
        </p:nvSpPr>
        <p:spPr>
          <a:xfrm>
            <a:off x="0" y="0"/>
            <a:ext cx="86061"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9" name="Google Shape;39;p5"/>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40" name="Google Shape;40;p5"/>
          <p:cNvSpPr txBox="1"/>
          <p:nvPr>
            <p:ph idx="1" type="body"/>
          </p:nvPr>
        </p:nvSpPr>
        <p:spPr>
          <a:xfrm>
            <a:off x="360000" y="360000"/>
            <a:ext cx="10463212" cy="535531"/>
          </a:xfrm>
          <a:prstGeom prst="rect">
            <a:avLst/>
          </a:prstGeom>
          <a:noFill/>
          <a:ln>
            <a:noFill/>
          </a:ln>
        </p:spPr>
        <p:txBody>
          <a:bodyPr anchorCtr="0" anchor="t" bIns="45700" lIns="91425" spcFirstLastPara="1" rIns="91425" wrap="square" tIns="45700">
            <a:spAutoFit/>
          </a:bodyPr>
          <a:lstStyle>
            <a:lvl1pPr indent="-228600" lvl="0" marL="45720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5"/>
          <p:cNvSpPr txBox="1"/>
          <p:nvPr>
            <p:ph idx="2" type="body"/>
          </p:nvPr>
        </p:nvSpPr>
        <p:spPr>
          <a:xfrm>
            <a:off x="360363" y="1014413"/>
            <a:ext cx="10463212" cy="54832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5_Title Slide">
  <p:cSld name="25_Title Slide">
    <p:bg>
      <p:bgPr>
        <a:solidFill>
          <a:schemeClr val="lt1"/>
        </a:solidFill>
      </p:bgPr>
    </p:bg>
    <p:spTree>
      <p:nvGrpSpPr>
        <p:cNvPr id="334" name="Shape 334"/>
        <p:cNvGrpSpPr/>
        <p:nvPr/>
      </p:nvGrpSpPr>
      <p:grpSpPr>
        <a:xfrm>
          <a:off x="0" y="0"/>
          <a:ext cx="0" cy="0"/>
          <a:chOff x="0" y="0"/>
          <a:chExt cx="0" cy="0"/>
        </a:xfrm>
      </p:grpSpPr>
      <p:sp>
        <p:nvSpPr>
          <p:cNvPr id="335" name="Google Shape;335;p43"/>
          <p:cNvSpPr/>
          <p:nvPr/>
        </p:nvSpPr>
        <p:spPr>
          <a:xfrm>
            <a:off x="0" y="0"/>
            <a:ext cx="7658100" cy="6858000"/>
          </a:xfrm>
          <a:custGeom>
            <a:rect b="b" l="l" r="r" t="t"/>
            <a:pathLst>
              <a:path extrusionOk="0" h="6858000" w="7658100">
                <a:moveTo>
                  <a:pt x="0" y="0"/>
                </a:moveTo>
                <a:lnTo>
                  <a:pt x="1729248" y="0"/>
                </a:lnTo>
                <a:lnTo>
                  <a:pt x="7658100" y="6858000"/>
                </a:lnTo>
                <a:lnTo>
                  <a:pt x="0" y="685800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36" name="Google Shape;336;p43"/>
          <p:cNvSpPr/>
          <p:nvPr>
            <p:ph idx="2" type="pic"/>
          </p:nvPr>
        </p:nvSpPr>
        <p:spPr>
          <a:xfrm>
            <a:off x="1132113" y="1301250"/>
            <a:ext cx="4738500" cy="2989800"/>
          </a:xfrm>
          <a:prstGeom prst="rect">
            <a:avLst/>
          </a:prstGeom>
          <a:solidFill>
            <a:schemeClr val="lt1"/>
          </a:solidFill>
          <a:ln>
            <a:noFill/>
          </a:ln>
        </p:spPr>
      </p:sp>
      <p:grpSp>
        <p:nvGrpSpPr>
          <p:cNvPr id="337" name="Google Shape;337;p43"/>
          <p:cNvGrpSpPr/>
          <p:nvPr/>
        </p:nvGrpSpPr>
        <p:grpSpPr>
          <a:xfrm>
            <a:off x="11151950" y="150459"/>
            <a:ext cx="894071" cy="881992"/>
            <a:chOff x="9241877" y="3976244"/>
            <a:chExt cx="2599800" cy="2467800"/>
          </a:xfrm>
        </p:grpSpPr>
        <p:sp>
          <p:nvSpPr>
            <p:cNvPr id="338" name="Google Shape;338;p43"/>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339" name="Google Shape;339;p43"/>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sp>
        <p:nvSpPr>
          <p:cNvPr id="340" name="Google Shape;340;p43"/>
          <p:cNvSpPr/>
          <p:nvPr>
            <p:ph idx="3" type="pic"/>
          </p:nvPr>
        </p:nvSpPr>
        <p:spPr>
          <a:xfrm>
            <a:off x="-7" y="5935092"/>
            <a:ext cx="918000" cy="918000"/>
          </a:xfrm>
          <a:prstGeom prst="rect">
            <a:avLst/>
          </a:prstGeom>
          <a:noFill/>
          <a:ln>
            <a:noFill/>
          </a:ln>
        </p:spPr>
      </p:sp>
      <p:pic>
        <p:nvPicPr>
          <p:cNvPr descr="Icon&#10;&#10;Description automatically generated" id="341" name="Google Shape;341;p43"/>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342" name="Google Shape;342;p43"/>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2">
    <p:spTree>
      <p:nvGrpSpPr>
        <p:cNvPr id="343" name="Shape 343"/>
        <p:cNvGrpSpPr/>
        <p:nvPr/>
      </p:nvGrpSpPr>
      <p:grpSpPr>
        <a:xfrm>
          <a:off x="0" y="0"/>
          <a:ext cx="0" cy="0"/>
          <a:chOff x="0" y="0"/>
          <a:chExt cx="0" cy="0"/>
        </a:xfrm>
      </p:grpSpPr>
      <p:sp>
        <p:nvSpPr>
          <p:cNvPr id="344" name="Google Shape;344;p44"/>
          <p:cNvSpPr/>
          <p:nvPr/>
        </p:nvSpPr>
        <p:spPr>
          <a:xfrm>
            <a:off x="13231947" y="6084143"/>
            <a:ext cx="901200" cy="934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345" name="Google Shape;345;p44"/>
          <p:cNvSpPr/>
          <p:nvPr>
            <p:ph idx="2" type="pic"/>
          </p:nvPr>
        </p:nvSpPr>
        <p:spPr>
          <a:xfrm>
            <a:off x="13231947" y="6104022"/>
            <a:ext cx="901200" cy="901200"/>
          </a:xfrm>
          <a:prstGeom prst="rect">
            <a:avLst/>
          </a:prstGeom>
          <a:noFill/>
          <a:ln>
            <a:noFill/>
          </a:ln>
        </p:spPr>
      </p:sp>
      <p:sp>
        <p:nvSpPr>
          <p:cNvPr id="346" name="Google Shape;346;p44"/>
          <p:cNvSpPr/>
          <p:nvPr/>
        </p:nvSpPr>
        <p:spPr>
          <a:xfrm>
            <a:off x="13384347" y="6256422"/>
            <a:ext cx="901200" cy="9012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47" name="Google Shape;347;p44"/>
          <p:cNvGrpSpPr/>
          <p:nvPr/>
        </p:nvGrpSpPr>
        <p:grpSpPr>
          <a:xfrm>
            <a:off x="11151950" y="150459"/>
            <a:ext cx="894071" cy="881992"/>
            <a:chOff x="9241877" y="3976244"/>
            <a:chExt cx="2599800" cy="2467800"/>
          </a:xfrm>
        </p:grpSpPr>
        <p:sp>
          <p:nvSpPr>
            <p:cNvPr id="348" name="Google Shape;348;p44"/>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349" name="Google Shape;349;p44"/>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pic>
        <p:nvPicPr>
          <p:cNvPr id="350" name="Google Shape;350;p44"/>
          <p:cNvPicPr preferRelativeResize="0"/>
          <p:nvPr/>
        </p:nvPicPr>
        <p:blipFill rotWithShape="1">
          <a:blip r:embed="rId3">
            <a:alphaModFix/>
          </a:blip>
          <a:srcRect b="0" l="0" r="38241" t="50573"/>
          <a:stretch/>
        </p:blipFill>
        <p:spPr>
          <a:xfrm>
            <a:off x="0" y="373500"/>
            <a:ext cx="400050" cy="435950"/>
          </a:xfrm>
          <a:prstGeom prst="rect">
            <a:avLst/>
          </a:prstGeom>
          <a:noFill/>
          <a:ln>
            <a:noFill/>
          </a:ln>
        </p:spPr>
      </p:pic>
      <p:sp>
        <p:nvSpPr>
          <p:cNvPr id="351" name="Google Shape;351;p44"/>
          <p:cNvSpPr txBox="1"/>
          <p:nvPr>
            <p:ph type="ctrTitle"/>
          </p:nvPr>
        </p:nvSpPr>
        <p:spPr>
          <a:xfrm>
            <a:off x="400050" y="255350"/>
            <a:ext cx="72879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4000"/>
              <a:buFont typeface="Trebuchet MS"/>
              <a:buNone/>
              <a:defRPr b="1" sz="4000">
                <a:solidFill>
                  <a:schemeClr val="accent1"/>
                </a:solidFill>
                <a:latin typeface="Arial"/>
                <a:ea typeface="Arial"/>
                <a:cs typeface="Arial"/>
                <a:sym typeface="Arial"/>
              </a:defRPr>
            </a:lvl1pPr>
            <a:lvl2pPr lvl="1" rtl="0" algn="l">
              <a:lnSpc>
                <a:spcPct val="100000"/>
              </a:lnSpc>
              <a:spcBef>
                <a:spcPts val="0"/>
              </a:spcBef>
              <a:spcAft>
                <a:spcPts val="0"/>
              </a:spcAft>
              <a:buSzPts val="4000"/>
              <a:buNone/>
              <a:defRPr sz="4000"/>
            </a:lvl2pPr>
            <a:lvl3pPr lvl="2" rtl="0" algn="l">
              <a:lnSpc>
                <a:spcPct val="100000"/>
              </a:lnSpc>
              <a:spcBef>
                <a:spcPts val="0"/>
              </a:spcBef>
              <a:spcAft>
                <a:spcPts val="0"/>
              </a:spcAft>
              <a:buSzPts val="4000"/>
              <a:buNone/>
              <a:defRPr sz="4000"/>
            </a:lvl3pPr>
            <a:lvl4pPr lvl="3" rtl="0" algn="l">
              <a:lnSpc>
                <a:spcPct val="100000"/>
              </a:lnSpc>
              <a:spcBef>
                <a:spcPts val="0"/>
              </a:spcBef>
              <a:spcAft>
                <a:spcPts val="0"/>
              </a:spcAft>
              <a:buSzPts val="4000"/>
              <a:buNone/>
              <a:defRPr sz="4000"/>
            </a:lvl4pPr>
            <a:lvl5pPr lvl="4" rtl="0" algn="l">
              <a:lnSpc>
                <a:spcPct val="100000"/>
              </a:lnSpc>
              <a:spcBef>
                <a:spcPts val="0"/>
              </a:spcBef>
              <a:spcAft>
                <a:spcPts val="0"/>
              </a:spcAft>
              <a:buSzPts val="4000"/>
              <a:buNone/>
              <a:defRPr sz="4000"/>
            </a:lvl5pPr>
            <a:lvl6pPr lvl="5" rtl="0" algn="l">
              <a:lnSpc>
                <a:spcPct val="100000"/>
              </a:lnSpc>
              <a:spcBef>
                <a:spcPts val="0"/>
              </a:spcBef>
              <a:spcAft>
                <a:spcPts val="0"/>
              </a:spcAft>
              <a:buSzPts val="4000"/>
              <a:buNone/>
              <a:defRPr sz="4000"/>
            </a:lvl6pPr>
            <a:lvl7pPr lvl="6" rtl="0" algn="l">
              <a:lnSpc>
                <a:spcPct val="100000"/>
              </a:lnSpc>
              <a:spcBef>
                <a:spcPts val="0"/>
              </a:spcBef>
              <a:spcAft>
                <a:spcPts val="0"/>
              </a:spcAft>
              <a:buSzPts val="4000"/>
              <a:buNone/>
              <a:defRPr sz="4000"/>
            </a:lvl7pPr>
            <a:lvl8pPr lvl="7" rtl="0" algn="l">
              <a:lnSpc>
                <a:spcPct val="100000"/>
              </a:lnSpc>
              <a:spcBef>
                <a:spcPts val="0"/>
              </a:spcBef>
              <a:spcAft>
                <a:spcPts val="0"/>
              </a:spcAft>
              <a:buSzPts val="4000"/>
              <a:buNone/>
              <a:defRPr sz="4000"/>
            </a:lvl8pPr>
            <a:lvl9pPr lvl="8" rtl="0" algn="l">
              <a:lnSpc>
                <a:spcPct val="100000"/>
              </a:lnSpc>
              <a:spcBef>
                <a:spcPts val="0"/>
              </a:spcBef>
              <a:spcAft>
                <a:spcPts val="0"/>
              </a:spcAft>
              <a:buSzPts val="4000"/>
              <a:buNone/>
              <a:defRPr sz="4000"/>
            </a:lvl9pPr>
          </a:lstStyle>
          <a:p/>
        </p:txBody>
      </p:sp>
      <p:sp>
        <p:nvSpPr>
          <p:cNvPr id="352" name="Google Shape;352;p44"/>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Arial"/>
              <a:ea typeface="Arial"/>
              <a:cs typeface="Arial"/>
              <a:sym typeface="Arial"/>
            </a:endParaRPr>
          </a:p>
        </p:txBody>
      </p:sp>
      <p:sp>
        <p:nvSpPr>
          <p:cNvPr id="353" name="Google Shape;353;p44"/>
          <p:cNvSpPr/>
          <p:nvPr>
            <p:ph idx="3" type="pic"/>
          </p:nvPr>
        </p:nvSpPr>
        <p:spPr>
          <a:xfrm>
            <a:off x="-7" y="5935092"/>
            <a:ext cx="918000" cy="918000"/>
          </a:xfrm>
          <a:prstGeom prst="rect">
            <a:avLst/>
          </a:prstGeom>
          <a:noFill/>
          <a:ln>
            <a:noFill/>
          </a:ln>
        </p:spPr>
      </p:sp>
      <p:pic>
        <p:nvPicPr>
          <p:cNvPr descr="Icon&#10;&#10;Description automatically generated" id="354" name="Google Shape;354;p44"/>
          <p:cNvPicPr preferRelativeResize="0"/>
          <p:nvPr/>
        </p:nvPicPr>
        <p:blipFill rotWithShape="1">
          <a:blip r:embed="rId4">
            <a:alphaModFix/>
          </a:blip>
          <a:srcRect b="0" l="0" r="0" t="0"/>
          <a:stretch/>
        </p:blipFill>
        <p:spPr>
          <a:xfrm>
            <a:off x="11212201" y="5888080"/>
            <a:ext cx="770073" cy="770073"/>
          </a:xfrm>
          <a:prstGeom prst="rect">
            <a:avLst/>
          </a:prstGeom>
          <a:noFill/>
          <a:ln>
            <a:noFill/>
          </a:ln>
        </p:spPr>
      </p:pic>
      <p:sp>
        <p:nvSpPr>
          <p:cNvPr id="355" name="Google Shape;355;p44"/>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le Slide">
  <p:cSld name="6_Title Slide">
    <p:spTree>
      <p:nvGrpSpPr>
        <p:cNvPr id="356" name="Shape 356"/>
        <p:cNvGrpSpPr/>
        <p:nvPr/>
      </p:nvGrpSpPr>
      <p:grpSpPr>
        <a:xfrm>
          <a:off x="0" y="0"/>
          <a:ext cx="0" cy="0"/>
          <a:chOff x="0" y="0"/>
          <a:chExt cx="0" cy="0"/>
        </a:xfrm>
      </p:grpSpPr>
      <p:sp>
        <p:nvSpPr>
          <p:cNvPr id="357" name="Google Shape;357;p45"/>
          <p:cNvSpPr/>
          <p:nvPr>
            <p:ph idx="2" type="pic"/>
          </p:nvPr>
        </p:nvSpPr>
        <p:spPr>
          <a:xfrm>
            <a:off x="1035855" y="1232115"/>
            <a:ext cx="4031400" cy="4425300"/>
          </a:xfrm>
          <a:prstGeom prst="rect">
            <a:avLst/>
          </a:prstGeom>
          <a:solidFill>
            <a:srgbClr val="BFBFBF"/>
          </a:solidFill>
          <a:ln>
            <a:noFill/>
          </a:ln>
        </p:spPr>
      </p:sp>
      <p:grpSp>
        <p:nvGrpSpPr>
          <p:cNvPr id="358" name="Google Shape;358;p45"/>
          <p:cNvGrpSpPr/>
          <p:nvPr/>
        </p:nvGrpSpPr>
        <p:grpSpPr>
          <a:xfrm>
            <a:off x="11151950" y="150459"/>
            <a:ext cx="894071" cy="881992"/>
            <a:chOff x="9241877" y="3976244"/>
            <a:chExt cx="2599800" cy="2467800"/>
          </a:xfrm>
        </p:grpSpPr>
        <p:sp>
          <p:nvSpPr>
            <p:cNvPr id="359" name="Google Shape;359;p45"/>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360" name="Google Shape;360;p45"/>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pic>
        <p:nvPicPr>
          <p:cNvPr descr="Icon&#10;&#10;Description automatically generated" id="361" name="Google Shape;361;p45"/>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362" name="Google Shape;362;p45"/>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363" name="Shape 363"/>
        <p:cNvGrpSpPr/>
        <p:nvPr/>
      </p:nvGrpSpPr>
      <p:grpSpPr>
        <a:xfrm>
          <a:off x="0" y="0"/>
          <a:ext cx="0" cy="0"/>
          <a:chOff x="0" y="0"/>
          <a:chExt cx="0" cy="0"/>
        </a:xfrm>
      </p:grpSpPr>
      <p:sp>
        <p:nvSpPr>
          <p:cNvPr id="364" name="Google Shape;364;p46"/>
          <p:cNvSpPr/>
          <p:nvPr>
            <p:ph idx="2" type="pic"/>
          </p:nvPr>
        </p:nvSpPr>
        <p:spPr>
          <a:xfrm>
            <a:off x="5559460" y="0"/>
            <a:ext cx="6984300" cy="6858000"/>
          </a:xfrm>
          <a:prstGeom prst="rect">
            <a:avLst/>
          </a:prstGeom>
          <a:solidFill>
            <a:srgbClr val="BFBFBF"/>
          </a:solidFill>
          <a:ln>
            <a:noFill/>
          </a:ln>
        </p:spPr>
      </p:sp>
      <p:pic>
        <p:nvPicPr>
          <p:cNvPr descr="Icon&#10;&#10;Description automatically generated" id="365" name="Google Shape;365;p46"/>
          <p:cNvPicPr preferRelativeResize="0"/>
          <p:nvPr/>
        </p:nvPicPr>
        <p:blipFill rotWithShape="1">
          <a:blip r:embed="rId2">
            <a:alphaModFix/>
          </a:blip>
          <a:srcRect b="0" l="0" r="0" t="0"/>
          <a:stretch/>
        </p:blipFill>
        <p:spPr>
          <a:xfrm flipH="1">
            <a:off x="259501" y="5938330"/>
            <a:ext cx="770073" cy="770073"/>
          </a:xfrm>
          <a:prstGeom prst="rect">
            <a:avLst/>
          </a:prstGeom>
          <a:noFill/>
          <a:ln>
            <a:noFill/>
          </a:ln>
        </p:spPr>
      </p:pic>
      <p:sp>
        <p:nvSpPr>
          <p:cNvPr id="366" name="Google Shape;366;p46"/>
          <p:cNvSpPr txBox="1"/>
          <p:nvPr/>
        </p:nvSpPr>
        <p:spPr>
          <a:xfrm>
            <a:off x="353116" y="613012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7_Custom Layout">
  <p:cSld name="17_Custom Layout">
    <p:spTree>
      <p:nvGrpSpPr>
        <p:cNvPr id="374" name="Shape 374"/>
        <p:cNvGrpSpPr/>
        <p:nvPr/>
      </p:nvGrpSpPr>
      <p:grpSpPr>
        <a:xfrm>
          <a:off x="0" y="0"/>
          <a:ext cx="0" cy="0"/>
          <a:chOff x="0" y="0"/>
          <a:chExt cx="0" cy="0"/>
        </a:xfrm>
      </p:grpSpPr>
      <p:sp>
        <p:nvSpPr>
          <p:cNvPr id="375" name="Google Shape;375;p48"/>
          <p:cNvSpPr/>
          <p:nvPr>
            <p:ph idx="2" type="pic"/>
          </p:nvPr>
        </p:nvSpPr>
        <p:spPr>
          <a:xfrm>
            <a:off x="0" y="0"/>
            <a:ext cx="4064100" cy="2286000"/>
          </a:xfrm>
          <a:prstGeom prst="rect">
            <a:avLst/>
          </a:prstGeom>
          <a:noFill/>
          <a:ln>
            <a:noFill/>
          </a:ln>
        </p:spPr>
      </p:sp>
      <p:sp>
        <p:nvSpPr>
          <p:cNvPr id="376" name="Google Shape;376;p48"/>
          <p:cNvSpPr/>
          <p:nvPr>
            <p:ph idx="3" type="pic"/>
          </p:nvPr>
        </p:nvSpPr>
        <p:spPr>
          <a:xfrm>
            <a:off x="4064000" y="0"/>
            <a:ext cx="4064100" cy="2286000"/>
          </a:xfrm>
          <a:prstGeom prst="rect">
            <a:avLst/>
          </a:prstGeom>
          <a:noFill/>
          <a:ln>
            <a:noFill/>
          </a:ln>
        </p:spPr>
      </p:sp>
      <p:sp>
        <p:nvSpPr>
          <p:cNvPr id="377" name="Google Shape;377;p48"/>
          <p:cNvSpPr/>
          <p:nvPr>
            <p:ph idx="4" type="pic"/>
          </p:nvPr>
        </p:nvSpPr>
        <p:spPr>
          <a:xfrm>
            <a:off x="8128000" y="0"/>
            <a:ext cx="4064100" cy="2286000"/>
          </a:xfrm>
          <a:prstGeom prst="rect">
            <a:avLst/>
          </a:prstGeom>
          <a:noFill/>
          <a:ln>
            <a:noFill/>
          </a:ln>
        </p:spPr>
      </p:sp>
      <p:sp>
        <p:nvSpPr>
          <p:cNvPr id="378" name="Google Shape;378;p48"/>
          <p:cNvSpPr/>
          <p:nvPr>
            <p:ph idx="5" type="pic"/>
          </p:nvPr>
        </p:nvSpPr>
        <p:spPr>
          <a:xfrm>
            <a:off x="0" y="2286000"/>
            <a:ext cx="6273900" cy="2286000"/>
          </a:xfrm>
          <a:prstGeom prst="rect">
            <a:avLst/>
          </a:prstGeom>
          <a:noFill/>
          <a:ln>
            <a:noFill/>
          </a:ln>
        </p:spPr>
      </p:sp>
      <p:sp>
        <p:nvSpPr>
          <p:cNvPr id="379" name="Google Shape;379;p48"/>
          <p:cNvSpPr/>
          <p:nvPr>
            <p:ph idx="6" type="pic"/>
          </p:nvPr>
        </p:nvSpPr>
        <p:spPr>
          <a:xfrm>
            <a:off x="-1" y="4572000"/>
            <a:ext cx="6805200" cy="2286000"/>
          </a:xfrm>
          <a:prstGeom prst="rect">
            <a:avLst/>
          </a:prstGeom>
          <a:noFill/>
          <a:ln>
            <a:noFill/>
          </a:ln>
        </p:spPr>
      </p:sp>
      <p:sp>
        <p:nvSpPr>
          <p:cNvPr id="380" name="Google Shape;380;p48"/>
          <p:cNvSpPr/>
          <p:nvPr>
            <p:ph idx="7" type="pic"/>
          </p:nvPr>
        </p:nvSpPr>
        <p:spPr>
          <a:xfrm>
            <a:off x="6805204" y="4572000"/>
            <a:ext cx="5386800" cy="2286000"/>
          </a:xfrm>
          <a:prstGeom prst="rect">
            <a:avLst/>
          </a:prstGeom>
          <a:noFill/>
          <a:ln>
            <a:noFill/>
          </a:ln>
        </p:spPr>
      </p:sp>
      <p:pic>
        <p:nvPicPr>
          <p:cNvPr id="381" name="Google Shape;381;p48"/>
          <p:cNvPicPr preferRelativeResize="0"/>
          <p:nvPr/>
        </p:nvPicPr>
        <p:blipFill>
          <a:blip r:embed="rId2">
            <a:alphaModFix/>
          </a:blip>
          <a:stretch>
            <a:fillRect/>
          </a:stretch>
        </p:blipFill>
        <p:spPr>
          <a:xfrm>
            <a:off x="6426200" y="2438400"/>
            <a:ext cx="3238832" cy="1981200"/>
          </a:xfrm>
          <a:prstGeom prst="rect">
            <a:avLst/>
          </a:prstGeom>
          <a:noFill/>
          <a:ln>
            <a:noFill/>
          </a:ln>
        </p:spPr>
      </p:pic>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1/2 Image">
    <p:spTree>
      <p:nvGrpSpPr>
        <p:cNvPr id="382" name="Shape 382"/>
        <p:cNvGrpSpPr/>
        <p:nvPr/>
      </p:nvGrpSpPr>
      <p:grpSpPr>
        <a:xfrm>
          <a:off x="0" y="0"/>
          <a:ext cx="0" cy="0"/>
          <a:chOff x="0" y="0"/>
          <a:chExt cx="0" cy="0"/>
        </a:xfrm>
      </p:grpSpPr>
      <p:sp>
        <p:nvSpPr>
          <p:cNvPr id="383" name="Google Shape;383;p49"/>
          <p:cNvSpPr/>
          <p:nvPr/>
        </p:nvSpPr>
        <p:spPr>
          <a:xfrm>
            <a:off x="0" y="0"/>
            <a:ext cx="2334300"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 name="Google Shape;384;p49"/>
          <p:cNvSpPr/>
          <p:nvPr>
            <p:ph idx="2" type="pic"/>
          </p:nvPr>
        </p:nvSpPr>
        <p:spPr>
          <a:xfrm>
            <a:off x="129088" y="0"/>
            <a:ext cx="4420500" cy="6858000"/>
          </a:xfrm>
          <a:prstGeom prst="rect">
            <a:avLst/>
          </a:prstGeom>
          <a:solidFill>
            <a:schemeClr val="lt2"/>
          </a:solidFill>
          <a:ln>
            <a:noFill/>
          </a:ln>
        </p:spPr>
      </p:sp>
      <p:pic>
        <p:nvPicPr>
          <p:cNvPr id="385" name="Google Shape;385;p49"/>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386" name="Google Shape;386;p49"/>
          <p:cNvSpPr txBox="1"/>
          <p:nvPr>
            <p:ph idx="1" type="body"/>
          </p:nvPr>
        </p:nvSpPr>
        <p:spPr>
          <a:xfrm>
            <a:off x="4906174" y="360000"/>
            <a:ext cx="5916900" cy="5355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387" name="Google Shape;387;p49"/>
          <p:cNvSpPr txBox="1"/>
          <p:nvPr>
            <p:ph idx="3" type="body"/>
          </p:nvPr>
        </p:nvSpPr>
        <p:spPr>
          <a:xfrm>
            <a:off x="4906537" y="1014413"/>
            <a:ext cx="5916900" cy="5483100"/>
          </a:xfrm>
          <a:prstGeom prst="rect">
            <a:avLst/>
          </a:prstGeom>
          <a:noFill/>
          <a:ln>
            <a:noFill/>
          </a:ln>
        </p:spPr>
        <p:txBody>
          <a:bodyPr anchorCtr="0" anchor="t" bIns="45700" lIns="91425" spcFirstLastPara="1" rIns="91425" wrap="square" tIns="45700">
            <a:normAutofit/>
          </a:bodyPr>
          <a:lstStyle>
            <a:lvl1pPr indent="-406400" lvl="0" marL="457200" rtl="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rtl="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rtl="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rtl="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rtl="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One Third Image">
    <p:spTree>
      <p:nvGrpSpPr>
        <p:cNvPr id="388" name="Shape 388"/>
        <p:cNvGrpSpPr/>
        <p:nvPr/>
      </p:nvGrpSpPr>
      <p:grpSpPr>
        <a:xfrm>
          <a:off x="0" y="0"/>
          <a:ext cx="0" cy="0"/>
          <a:chOff x="0" y="0"/>
          <a:chExt cx="0" cy="0"/>
        </a:xfrm>
      </p:grpSpPr>
      <p:sp>
        <p:nvSpPr>
          <p:cNvPr id="389" name="Google Shape;389;p50"/>
          <p:cNvSpPr/>
          <p:nvPr/>
        </p:nvSpPr>
        <p:spPr>
          <a:xfrm>
            <a:off x="0" y="0"/>
            <a:ext cx="23343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 name="Google Shape;390;p50"/>
          <p:cNvSpPr/>
          <p:nvPr>
            <p:ph idx="2" type="pic"/>
          </p:nvPr>
        </p:nvSpPr>
        <p:spPr>
          <a:xfrm>
            <a:off x="129088" y="0"/>
            <a:ext cx="2205300" cy="6858000"/>
          </a:xfrm>
          <a:prstGeom prst="rect">
            <a:avLst/>
          </a:prstGeom>
          <a:solidFill>
            <a:schemeClr val="lt2"/>
          </a:solidFill>
          <a:ln>
            <a:noFill/>
          </a:ln>
        </p:spPr>
      </p:sp>
      <p:pic>
        <p:nvPicPr>
          <p:cNvPr id="391" name="Google Shape;391;p50"/>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392" name="Google Shape;392;p50"/>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393" name="Google Shape;393;p50"/>
          <p:cNvSpPr txBox="1"/>
          <p:nvPr>
            <p:ph idx="3" type="body"/>
          </p:nvPr>
        </p:nvSpPr>
        <p:spPr>
          <a:xfrm>
            <a:off x="2653989" y="1014413"/>
            <a:ext cx="8169600" cy="5483100"/>
          </a:xfrm>
          <a:prstGeom prst="rect">
            <a:avLst/>
          </a:prstGeom>
          <a:noFill/>
          <a:ln>
            <a:noFill/>
          </a:ln>
        </p:spPr>
        <p:txBody>
          <a:bodyPr anchorCtr="0" anchor="t" bIns="45700" lIns="91425" spcFirstLastPara="1" rIns="91425" wrap="square" tIns="45700">
            <a:normAutofit/>
          </a:bodyPr>
          <a:lstStyle>
            <a:lvl1pPr indent="-406400" lvl="0" marL="457200" rtl="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rtl="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rtl="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rtl="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rtl="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Full Text - Blue">
    <p:spTree>
      <p:nvGrpSpPr>
        <p:cNvPr id="394" name="Shape 394"/>
        <p:cNvGrpSpPr/>
        <p:nvPr/>
      </p:nvGrpSpPr>
      <p:grpSpPr>
        <a:xfrm>
          <a:off x="0" y="0"/>
          <a:ext cx="0" cy="0"/>
          <a:chOff x="0" y="0"/>
          <a:chExt cx="0" cy="0"/>
        </a:xfrm>
      </p:grpSpPr>
      <p:sp>
        <p:nvSpPr>
          <p:cNvPr id="395" name="Google Shape;395;p51"/>
          <p:cNvSpPr/>
          <p:nvPr/>
        </p:nvSpPr>
        <p:spPr>
          <a:xfrm>
            <a:off x="0" y="0"/>
            <a:ext cx="10416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6" name="Google Shape;396;p51"/>
          <p:cNvSpPr/>
          <p:nvPr/>
        </p:nvSpPr>
        <p:spPr>
          <a:xfrm>
            <a:off x="0" y="0"/>
            <a:ext cx="861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97" name="Google Shape;397;p51"/>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398" name="Google Shape;398;p51"/>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399" name="Google Shape;399;p51"/>
          <p:cNvSpPr txBox="1"/>
          <p:nvPr>
            <p:ph idx="2" type="body"/>
          </p:nvPr>
        </p:nvSpPr>
        <p:spPr>
          <a:xfrm>
            <a:off x="360363" y="1014413"/>
            <a:ext cx="10463100" cy="5483100"/>
          </a:xfrm>
          <a:prstGeom prst="rect">
            <a:avLst/>
          </a:prstGeom>
          <a:noFill/>
          <a:ln>
            <a:noFill/>
          </a:ln>
        </p:spPr>
        <p:txBody>
          <a:bodyPr anchorCtr="0" anchor="t" bIns="45700" lIns="91425" spcFirstLastPara="1" rIns="91425" wrap="square" tIns="45700">
            <a:normAutofit/>
          </a:bodyPr>
          <a:lstStyle>
            <a:lvl1pPr indent="-406400" lvl="0" marL="457200" rtl="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rtl="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rtl="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rtl="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rtl="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Full Text - Yellow">
    <p:spTree>
      <p:nvGrpSpPr>
        <p:cNvPr id="400" name="Shape 400"/>
        <p:cNvGrpSpPr/>
        <p:nvPr/>
      </p:nvGrpSpPr>
      <p:grpSpPr>
        <a:xfrm>
          <a:off x="0" y="0"/>
          <a:ext cx="0" cy="0"/>
          <a:chOff x="0" y="0"/>
          <a:chExt cx="0" cy="0"/>
        </a:xfrm>
      </p:grpSpPr>
      <p:sp>
        <p:nvSpPr>
          <p:cNvPr id="401" name="Google Shape;401;p52"/>
          <p:cNvSpPr/>
          <p:nvPr/>
        </p:nvSpPr>
        <p:spPr>
          <a:xfrm>
            <a:off x="0" y="0"/>
            <a:ext cx="10416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2" name="Google Shape;402;p52"/>
          <p:cNvSpPr/>
          <p:nvPr/>
        </p:nvSpPr>
        <p:spPr>
          <a:xfrm>
            <a:off x="0" y="0"/>
            <a:ext cx="86100" cy="6858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403" name="Google Shape;403;p52"/>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404" name="Google Shape;404;p52"/>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405" name="Google Shape;405;p52"/>
          <p:cNvSpPr txBox="1"/>
          <p:nvPr>
            <p:ph idx="2" type="body"/>
          </p:nvPr>
        </p:nvSpPr>
        <p:spPr>
          <a:xfrm>
            <a:off x="360363" y="1014413"/>
            <a:ext cx="10463100" cy="5483100"/>
          </a:xfrm>
          <a:prstGeom prst="rect">
            <a:avLst/>
          </a:prstGeom>
          <a:noFill/>
          <a:ln>
            <a:noFill/>
          </a:ln>
        </p:spPr>
        <p:txBody>
          <a:bodyPr anchorCtr="0" anchor="t" bIns="45700" lIns="91425" spcFirstLastPara="1" rIns="91425" wrap="square" tIns="45700">
            <a:normAutofit/>
          </a:bodyPr>
          <a:lstStyle>
            <a:lvl1pPr indent="-406400" lvl="0" marL="457200" rtl="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rtl="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rtl="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rtl="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rtl="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Full Text Purple">
    <p:spTree>
      <p:nvGrpSpPr>
        <p:cNvPr id="406" name="Shape 406"/>
        <p:cNvGrpSpPr/>
        <p:nvPr/>
      </p:nvGrpSpPr>
      <p:grpSpPr>
        <a:xfrm>
          <a:off x="0" y="0"/>
          <a:ext cx="0" cy="0"/>
          <a:chOff x="0" y="0"/>
          <a:chExt cx="0" cy="0"/>
        </a:xfrm>
      </p:grpSpPr>
      <p:sp>
        <p:nvSpPr>
          <p:cNvPr id="407" name="Google Shape;407;p53"/>
          <p:cNvSpPr/>
          <p:nvPr/>
        </p:nvSpPr>
        <p:spPr>
          <a:xfrm>
            <a:off x="0" y="0"/>
            <a:ext cx="10416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 name="Google Shape;408;p53"/>
          <p:cNvSpPr/>
          <p:nvPr/>
        </p:nvSpPr>
        <p:spPr>
          <a:xfrm>
            <a:off x="0" y="0"/>
            <a:ext cx="86100" cy="68580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409" name="Google Shape;409;p53"/>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410" name="Google Shape;410;p53"/>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411" name="Google Shape;411;p53"/>
          <p:cNvSpPr txBox="1"/>
          <p:nvPr>
            <p:ph idx="2" type="body"/>
          </p:nvPr>
        </p:nvSpPr>
        <p:spPr>
          <a:xfrm>
            <a:off x="360363" y="1014413"/>
            <a:ext cx="10463100" cy="5483100"/>
          </a:xfrm>
          <a:prstGeom prst="rect">
            <a:avLst/>
          </a:prstGeom>
          <a:noFill/>
          <a:ln>
            <a:noFill/>
          </a:ln>
        </p:spPr>
        <p:txBody>
          <a:bodyPr anchorCtr="0" anchor="t" bIns="45700" lIns="91425" spcFirstLastPara="1" rIns="91425" wrap="square" tIns="45700">
            <a:normAutofit/>
          </a:bodyPr>
          <a:lstStyle>
            <a:lvl1pPr indent="-406400" lvl="0" marL="457200" rtl="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rtl="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rtl="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rtl="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rtl="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Full Text - Yellow">
    <p:spTree>
      <p:nvGrpSpPr>
        <p:cNvPr id="42" name="Shape 42"/>
        <p:cNvGrpSpPr/>
        <p:nvPr/>
      </p:nvGrpSpPr>
      <p:grpSpPr>
        <a:xfrm>
          <a:off x="0" y="0"/>
          <a:ext cx="0" cy="0"/>
          <a:chOff x="0" y="0"/>
          <a:chExt cx="0" cy="0"/>
        </a:xfrm>
      </p:grpSpPr>
      <p:sp>
        <p:nvSpPr>
          <p:cNvPr id="43" name="Google Shape;43;p6"/>
          <p:cNvSpPr/>
          <p:nvPr/>
        </p:nvSpPr>
        <p:spPr>
          <a:xfrm>
            <a:off x="0" y="0"/>
            <a:ext cx="1041699"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 name="Google Shape;44;p6"/>
          <p:cNvSpPr/>
          <p:nvPr/>
        </p:nvSpPr>
        <p:spPr>
          <a:xfrm>
            <a:off x="0" y="0"/>
            <a:ext cx="86061" cy="6858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45" name="Google Shape;45;p6"/>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46" name="Google Shape;46;p6"/>
          <p:cNvSpPr txBox="1"/>
          <p:nvPr>
            <p:ph idx="1" type="body"/>
          </p:nvPr>
        </p:nvSpPr>
        <p:spPr>
          <a:xfrm>
            <a:off x="360000" y="360000"/>
            <a:ext cx="10463212" cy="535531"/>
          </a:xfrm>
          <a:prstGeom prst="rect">
            <a:avLst/>
          </a:prstGeom>
          <a:noFill/>
          <a:ln>
            <a:noFill/>
          </a:ln>
        </p:spPr>
        <p:txBody>
          <a:bodyPr anchorCtr="0" anchor="t" bIns="45700" lIns="91425" spcFirstLastPara="1" rIns="91425" wrap="square" tIns="45700">
            <a:spAutoFit/>
          </a:bodyPr>
          <a:lstStyle>
            <a:lvl1pPr indent="-228600" lvl="0" marL="45720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7" name="Google Shape;47;p6"/>
          <p:cNvSpPr txBox="1"/>
          <p:nvPr>
            <p:ph idx="2" type="body"/>
          </p:nvPr>
        </p:nvSpPr>
        <p:spPr>
          <a:xfrm>
            <a:off x="360363" y="1014413"/>
            <a:ext cx="10463212" cy="54832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Promo Slide">
    <p:spTree>
      <p:nvGrpSpPr>
        <p:cNvPr id="412" name="Shape 412"/>
        <p:cNvGrpSpPr/>
        <p:nvPr/>
      </p:nvGrpSpPr>
      <p:grpSpPr>
        <a:xfrm>
          <a:off x="0" y="0"/>
          <a:ext cx="0" cy="0"/>
          <a:chOff x="0" y="0"/>
          <a:chExt cx="0" cy="0"/>
        </a:xfrm>
      </p:grpSpPr>
      <p:sp>
        <p:nvSpPr>
          <p:cNvPr id="413" name="Google Shape;413;p54"/>
          <p:cNvSpPr/>
          <p:nvPr/>
        </p:nvSpPr>
        <p:spPr>
          <a:xfrm>
            <a:off x="0" y="0"/>
            <a:ext cx="10416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 name="Google Shape;414;p54"/>
          <p:cNvSpPr/>
          <p:nvPr/>
        </p:nvSpPr>
        <p:spPr>
          <a:xfrm>
            <a:off x="0" y="0"/>
            <a:ext cx="86100" cy="6858000"/>
          </a:xfrm>
          <a:prstGeom prst="rect">
            <a:avLst/>
          </a:prstGeom>
          <a:solidFill>
            <a:srgbClr val="F0513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415" name="Google Shape;415;p54"/>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416" name="Google Shape;416;p54"/>
          <p:cNvSpPr txBox="1"/>
          <p:nvPr>
            <p:ph idx="1" type="body"/>
          </p:nvPr>
        </p:nvSpPr>
        <p:spPr>
          <a:xfrm>
            <a:off x="638781" y="3454462"/>
            <a:ext cx="3081000" cy="30081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sz="3200">
                <a:solidFill>
                  <a:schemeClr val="accent1"/>
                </a:solidFill>
                <a:latin typeface="Mulish Light"/>
                <a:ea typeface="Mulish Light"/>
                <a:cs typeface="Mulish Light"/>
                <a:sym typeface="Mulish Light"/>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417" name="Google Shape;417;p54"/>
          <p:cNvSpPr txBox="1"/>
          <p:nvPr>
            <p:ph idx="2" type="body"/>
          </p:nvPr>
        </p:nvSpPr>
        <p:spPr>
          <a:xfrm>
            <a:off x="603273" y="980751"/>
            <a:ext cx="3081000" cy="5355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pic>
        <p:nvPicPr>
          <p:cNvPr id="418" name="Google Shape;418;p54"/>
          <p:cNvPicPr preferRelativeResize="0"/>
          <p:nvPr/>
        </p:nvPicPr>
        <p:blipFill rotWithShape="1">
          <a:blip r:embed="rId3">
            <a:alphaModFix/>
          </a:blip>
          <a:srcRect b="0" l="0" r="0" t="0"/>
          <a:stretch/>
        </p:blipFill>
        <p:spPr>
          <a:xfrm>
            <a:off x="4434000" y="0"/>
            <a:ext cx="6858000" cy="6858000"/>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ic Text">
  <p:cSld name="Closing Slide">
    <p:spTree>
      <p:nvGrpSpPr>
        <p:cNvPr id="419" name="Shape 419"/>
        <p:cNvGrpSpPr/>
        <p:nvPr/>
      </p:nvGrpSpPr>
      <p:grpSpPr>
        <a:xfrm>
          <a:off x="0" y="0"/>
          <a:ext cx="0" cy="0"/>
          <a:chOff x="0" y="0"/>
          <a:chExt cx="0" cy="0"/>
        </a:xfrm>
      </p:grpSpPr>
      <p:sp>
        <p:nvSpPr>
          <p:cNvPr id="420" name="Google Shape;420;p55"/>
          <p:cNvSpPr/>
          <p:nvPr/>
        </p:nvSpPr>
        <p:spPr>
          <a:xfrm>
            <a:off x="11189586" y="0"/>
            <a:ext cx="863700" cy="67056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 name="Google Shape;421;p55"/>
          <p:cNvSpPr/>
          <p:nvPr>
            <p:ph idx="2" type="pic"/>
          </p:nvPr>
        </p:nvSpPr>
        <p:spPr>
          <a:xfrm>
            <a:off x="-1" y="0"/>
            <a:ext cx="12192000" cy="6098400"/>
          </a:xfrm>
          <a:prstGeom prst="rect">
            <a:avLst/>
          </a:prstGeom>
          <a:solidFill>
            <a:schemeClr val="lt2"/>
          </a:solidFill>
          <a:ln>
            <a:noFill/>
          </a:ln>
        </p:spPr>
      </p:sp>
      <p:sp>
        <p:nvSpPr>
          <p:cNvPr id="422" name="Google Shape;422;p55"/>
          <p:cNvSpPr txBox="1"/>
          <p:nvPr/>
        </p:nvSpPr>
        <p:spPr>
          <a:xfrm>
            <a:off x="291214" y="6416222"/>
            <a:ext cx="3134700" cy="246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00"/>
              <a:buFont typeface="Arial"/>
              <a:buNone/>
            </a:pPr>
            <a:r>
              <a:rPr b="0" i="0" lang="en-CA" sz="1000">
                <a:solidFill>
                  <a:schemeClr val="accent1"/>
                </a:solidFill>
                <a:latin typeface="Mulish Light"/>
                <a:ea typeface="Mulish Light"/>
                <a:cs typeface="Mulish Light"/>
                <a:sym typeface="Mulish Light"/>
              </a:rPr>
              <a:t>April </a:t>
            </a:r>
            <a:r>
              <a:rPr lang="en-CA" sz="1000">
                <a:solidFill>
                  <a:schemeClr val="accent1"/>
                </a:solidFill>
                <a:latin typeface="Mulish Light"/>
                <a:ea typeface="Mulish Light"/>
                <a:cs typeface="Mulish Light"/>
                <a:sym typeface="Mulish Light"/>
              </a:rPr>
              <a:t>2023</a:t>
            </a:r>
            <a:r>
              <a:rPr b="0" i="0" lang="en-CA" sz="1000">
                <a:solidFill>
                  <a:schemeClr val="accent1"/>
                </a:solidFill>
                <a:latin typeface="Mulish Light"/>
                <a:ea typeface="Mulish Light"/>
                <a:cs typeface="Mulish Light"/>
                <a:sym typeface="Mulish Light"/>
              </a:rPr>
              <a:t> Business Meetings</a:t>
            </a:r>
            <a:endParaRPr b="0" i="0" sz="1000" u="none" cap="none" strike="noStrike">
              <a:solidFill>
                <a:schemeClr val="accent1"/>
              </a:solidFill>
              <a:latin typeface="Mulish Light"/>
              <a:ea typeface="Mulish Light"/>
              <a:cs typeface="Mulish Light"/>
              <a:sym typeface="Mulish Light"/>
            </a:endParaRPr>
          </a:p>
        </p:txBody>
      </p:sp>
      <p:sp>
        <p:nvSpPr>
          <p:cNvPr id="423" name="Google Shape;423;p55"/>
          <p:cNvSpPr/>
          <p:nvPr/>
        </p:nvSpPr>
        <p:spPr>
          <a:xfrm rot="5400000">
            <a:off x="4004420" y="5171312"/>
            <a:ext cx="3600" cy="2736000"/>
          </a:xfrm>
          <a:prstGeom prst="rect">
            <a:avLst/>
          </a:prstGeom>
          <a:solidFill>
            <a:schemeClr val="accent1">
              <a:alpha val="4980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000" u="none" cap="none" strike="noStrike">
              <a:solidFill>
                <a:schemeClr val="accent1"/>
              </a:solidFill>
              <a:latin typeface="Mulish Light"/>
              <a:ea typeface="Mulish Light"/>
              <a:cs typeface="Mulish Light"/>
              <a:sym typeface="Mulish Light"/>
            </a:endParaRPr>
          </a:p>
        </p:txBody>
      </p:sp>
      <p:sp>
        <p:nvSpPr>
          <p:cNvPr id="424" name="Google Shape;424;p55"/>
          <p:cNvSpPr txBox="1"/>
          <p:nvPr/>
        </p:nvSpPr>
        <p:spPr>
          <a:xfrm>
            <a:off x="5679022" y="6416202"/>
            <a:ext cx="7575900" cy="246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CA" sz="1000">
                <a:solidFill>
                  <a:schemeClr val="accent2"/>
                </a:solidFill>
                <a:uFill>
                  <a:noFill/>
                </a:uFill>
                <a:latin typeface="Mulish Light"/>
                <a:ea typeface="Mulish Light"/>
                <a:cs typeface="Mulish Light"/>
                <a:sym typeface="Mulish Light"/>
                <a:hlinkClick r:id="rId2">
                  <a:extLst>
                    <a:ext uri="{A12FA001-AC4F-418D-AE19-62706E023703}">
                      <ahyp:hlinkClr val="tx"/>
                    </a:ext>
                  </a:extLst>
                </a:hlinkClick>
              </a:rPr>
              <a:t>snomedexpo.org</a:t>
            </a:r>
            <a:r>
              <a:rPr lang="en-CA" sz="1000">
                <a:solidFill>
                  <a:schemeClr val="accent1"/>
                </a:solidFill>
                <a:latin typeface="Mulish Light"/>
                <a:ea typeface="Mulish Light"/>
                <a:cs typeface="Mulish Light"/>
                <a:sym typeface="Mulish Light"/>
              </a:rPr>
              <a:t>  |   linkedin.com/company/ihtsdo   |   x.com/snomedct   |   youtube.com/@snomedct</a:t>
            </a:r>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1/3 Image Yellow">
    <p:spTree>
      <p:nvGrpSpPr>
        <p:cNvPr id="425" name="Shape 425"/>
        <p:cNvGrpSpPr/>
        <p:nvPr/>
      </p:nvGrpSpPr>
      <p:grpSpPr>
        <a:xfrm>
          <a:off x="0" y="0"/>
          <a:ext cx="0" cy="0"/>
          <a:chOff x="0" y="0"/>
          <a:chExt cx="0" cy="0"/>
        </a:xfrm>
      </p:grpSpPr>
      <p:sp>
        <p:nvSpPr>
          <p:cNvPr id="426" name="Google Shape;426;p56"/>
          <p:cNvSpPr/>
          <p:nvPr/>
        </p:nvSpPr>
        <p:spPr>
          <a:xfrm>
            <a:off x="0" y="0"/>
            <a:ext cx="2334300" cy="6858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 name="Google Shape;427;p56"/>
          <p:cNvSpPr/>
          <p:nvPr>
            <p:ph idx="2" type="pic"/>
          </p:nvPr>
        </p:nvSpPr>
        <p:spPr>
          <a:xfrm>
            <a:off x="129088" y="0"/>
            <a:ext cx="2205300" cy="6858000"/>
          </a:xfrm>
          <a:prstGeom prst="rect">
            <a:avLst/>
          </a:prstGeom>
          <a:solidFill>
            <a:schemeClr val="lt2"/>
          </a:solidFill>
          <a:ln>
            <a:noFill/>
          </a:ln>
        </p:spPr>
      </p:sp>
      <p:pic>
        <p:nvPicPr>
          <p:cNvPr id="428" name="Google Shape;428;p56"/>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429" name="Google Shape;429;p56"/>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430" name="Google Shape;430;p56"/>
          <p:cNvSpPr txBox="1"/>
          <p:nvPr>
            <p:ph idx="3" type="body"/>
          </p:nvPr>
        </p:nvSpPr>
        <p:spPr>
          <a:xfrm>
            <a:off x="2653989" y="1014413"/>
            <a:ext cx="8169600" cy="5483100"/>
          </a:xfrm>
          <a:prstGeom prst="rect">
            <a:avLst/>
          </a:prstGeom>
          <a:noFill/>
          <a:ln>
            <a:noFill/>
          </a:ln>
        </p:spPr>
        <p:txBody>
          <a:bodyPr anchorCtr="0" anchor="t" bIns="45700" lIns="91425" spcFirstLastPara="1" rIns="91425" wrap="square" tIns="45700">
            <a:normAutofit/>
          </a:bodyPr>
          <a:lstStyle>
            <a:lvl1pPr indent="-406400" lvl="0" marL="457200" rtl="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rtl="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rtl="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rtl="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rtl="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14_Title Slide">
    <p:spTree>
      <p:nvGrpSpPr>
        <p:cNvPr id="431" name="Shape 431"/>
        <p:cNvGrpSpPr/>
        <p:nvPr/>
      </p:nvGrpSpPr>
      <p:grpSpPr>
        <a:xfrm>
          <a:off x="0" y="0"/>
          <a:ext cx="0" cy="0"/>
          <a:chOff x="0" y="0"/>
          <a:chExt cx="0" cy="0"/>
        </a:xfrm>
      </p:grpSpPr>
      <p:sp>
        <p:nvSpPr>
          <p:cNvPr id="432" name="Google Shape;432;p57"/>
          <p:cNvSpPr/>
          <p:nvPr/>
        </p:nvSpPr>
        <p:spPr>
          <a:xfrm>
            <a:off x="0" y="0"/>
            <a:ext cx="2334300"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 name="Google Shape;433;p57"/>
          <p:cNvSpPr/>
          <p:nvPr>
            <p:ph idx="2" type="pic"/>
          </p:nvPr>
        </p:nvSpPr>
        <p:spPr>
          <a:xfrm>
            <a:off x="129088" y="0"/>
            <a:ext cx="2205300" cy="6858000"/>
          </a:xfrm>
          <a:prstGeom prst="rect">
            <a:avLst/>
          </a:prstGeom>
          <a:solidFill>
            <a:schemeClr val="lt2"/>
          </a:solidFill>
          <a:ln>
            <a:noFill/>
          </a:ln>
        </p:spPr>
      </p:sp>
      <p:pic>
        <p:nvPicPr>
          <p:cNvPr id="434" name="Google Shape;434;p57"/>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435" name="Google Shape;435;p57"/>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436" name="Google Shape;436;p57"/>
          <p:cNvSpPr txBox="1"/>
          <p:nvPr>
            <p:ph idx="3" type="body"/>
          </p:nvPr>
        </p:nvSpPr>
        <p:spPr>
          <a:xfrm>
            <a:off x="2653989" y="1014413"/>
            <a:ext cx="8169600" cy="5483100"/>
          </a:xfrm>
          <a:prstGeom prst="rect">
            <a:avLst/>
          </a:prstGeom>
          <a:noFill/>
          <a:ln>
            <a:noFill/>
          </a:ln>
        </p:spPr>
        <p:txBody>
          <a:bodyPr anchorCtr="0" anchor="t" bIns="45700" lIns="91425" spcFirstLastPara="1" rIns="91425" wrap="square" tIns="45700">
            <a:normAutofit/>
          </a:bodyPr>
          <a:lstStyle>
            <a:lvl1pPr indent="-406400" lvl="0" marL="457200" rtl="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rtl="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rtl="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rtl="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rtl="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14_Title Slide 2">
    <p:spTree>
      <p:nvGrpSpPr>
        <p:cNvPr id="437" name="Shape 437"/>
        <p:cNvGrpSpPr/>
        <p:nvPr/>
      </p:nvGrpSpPr>
      <p:grpSpPr>
        <a:xfrm>
          <a:off x="0" y="0"/>
          <a:ext cx="0" cy="0"/>
          <a:chOff x="0" y="0"/>
          <a:chExt cx="0" cy="0"/>
        </a:xfrm>
      </p:grpSpPr>
      <p:sp>
        <p:nvSpPr>
          <p:cNvPr id="438" name="Google Shape;438;p58"/>
          <p:cNvSpPr/>
          <p:nvPr/>
        </p:nvSpPr>
        <p:spPr>
          <a:xfrm>
            <a:off x="0" y="0"/>
            <a:ext cx="23343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 name="Google Shape;439;p58"/>
          <p:cNvSpPr/>
          <p:nvPr>
            <p:ph idx="2" type="pic"/>
          </p:nvPr>
        </p:nvSpPr>
        <p:spPr>
          <a:xfrm>
            <a:off x="129088" y="0"/>
            <a:ext cx="4420500" cy="6858000"/>
          </a:xfrm>
          <a:prstGeom prst="rect">
            <a:avLst/>
          </a:prstGeom>
          <a:solidFill>
            <a:schemeClr val="lt2"/>
          </a:solidFill>
          <a:ln>
            <a:noFill/>
          </a:ln>
        </p:spPr>
      </p:sp>
      <p:pic>
        <p:nvPicPr>
          <p:cNvPr id="440" name="Google Shape;440;p58"/>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441" name="Google Shape;441;p58"/>
          <p:cNvSpPr txBox="1"/>
          <p:nvPr>
            <p:ph idx="1" type="body"/>
          </p:nvPr>
        </p:nvSpPr>
        <p:spPr>
          <a:xfrm>
            <a:off x="4906174" y="360000"/>
            <a:ext cx="5916900" cy="5355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442" name="Google Shape;442;p58"/>
          <p:cNvSpPr txBox="1"/>
          <p:nvPr>
            <p:ph idx="3" type="body"/>
          </p:nvPr>
        </p:nvSpPr>
        <p:spPr>
          <a:xfrm>
            <a:off x="4906537" y="1014413"/>
            <a:ext cx="5916900" cy="5483100"/>
          </a:xfrm>
          <a:prstGeom prst="rect">
            <a:avLst/>
          </a:prstGeom>
          <a:noFill/>
          <a:ln>
            <a:noFill/>
          </a:ln>
        </p:spPr>
        <p:txBody>
          <a:bodyPr anchorCtr="0" anchor="t" bIns="45700" lIns="91425" spcFirstLastPara="1" rIns="91425" wrap="square" tIns="45700">
            <a:normAutofit/>
          </a:bodyPr>
          <a:lstStyle>
            <a:lvl1pPr indent="-406400" lvl="0" marL="457200" rtl="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rtl="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rtl="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rtl="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rtl="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Full Text Green">
    <p:spTree>
      <p:nvGrpSpPr>
        <p:cNvPr id="443" name="Shape 443"/>
        <p:cNvGrpSpPr/>
        <p:nvPr/>
      </p:nvGrpSpPr>
      <p:grpSpPr>
        <a:xfrm>
          <a:off x="0" y="0"/>
          <a:ext cx="0" cy="0"/>
          <a:chOff x="0" y="0"/>
          <a:chExt cx="0" cy="0"/>
        </a:xfrm>
      </p:grpSpPr>
      <p:sp>
        <p:nvSpPr>
          <p:cNvPr id="444" name="Google Shape;444;p59"/>
          <p:cNvSpPr/>
          <p:nvPr/>
        </p:nvSpPr>
        <p:spPr>
          <a:xfrm>
            <a:off x="0" y="0"/>
            <a:ext cx="10416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5" name="Google Shape;445;p59"/>
          <p:cNvSpPr/>
          <p:nvPr/>
        </p:nvSpPr>
        <p:spPr>
          <a:xfrm>
            <a:off x="0" y="0"/>
            <a:ext cx="86100"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446" name="Google Shape;446;p59"/>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447" name="Google Shape;447;p59"/>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lvl1pPr indent="-228600" lvl="0" marL="457200" rtl="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448" name="Google Shape;448;p59"/>
          <p:cNvSpPr txBox="1"/>
          <p:nvPr>
            <p:ph idx="2" type="body"/>
          </p:nvPr>
        </p:nvSpPr>
        <p:spPr>
          <a:xfrm>
            <a:off x="360363" y="1014413"/>
            <a:ext cx="10463100" cy="5483100"/>
          </a:xfrm>
          <a:prstGeom prst="rect">
            <a:avLst/>
          </a:prstGeom>
          <a:noFill/>
          <a:ln>
            <a:noFill/>
          </a:ln>
        </p:spPr>
        <p:txBody>
          <a:bodyPr anchorCtr="0" anchor="t" bIns="45700" lIns="91425" spcFirstLastPara="1" rIns="91425" wrap="square" tIns="45700">
            <a:normAutofit/>
          </a:bodyPr>
          <a:lstStyle>
            <a:lvl1pPr indent="-406400" lvl="0" marL="457200" rtl="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rtl="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rtl="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rtl="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rtl="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ic Text 2">
  <p:cSld name="1_Generic Text_2">
    <p:spTree>
      <p:nvGrpSpPr>
        <p:cNvPr id="449" name="Shape 449"/>
        <p:cNvGrpSpPr/>
        <p:nvPr/>
      </p:nvGrpSpPr>
      <p:grpSpPr>
        <a:xfrm>
          <a:off x="0" y="0"/>
          <a:ext cx="0" cy="0"/>
          <a:chOff x="0" y="0"/>
          <a:chExt cx="0" cy="0"/>
        </a:xfrm>
      </p:grpSpPr>
      <p:sp>
        <p:nvSpPr>
          <p:cNvPr id="450" name="Google Shape;450;p60"/>
          <p:cNvSpPr/>
          <p:nvPr/>
        </p:nvSpPr>
        <p:spPr>
          <a:xfrm>
            <a:off x="135250" y="6332325"/>
            <a:ext cx="318900" cy="350100"/>
          </a:xfrm>
          <a:prstGeom prst="rect">
            <a:avLst/>
          </a:prstGeom>
          <a:solidFill>
            <a:srgbClr val="FFFFFF"/>
          </a:solidFill>
          <a:ln cap="flat" cmpd="sng" w="1905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Trebuchet MS"/>
              <a:ea typeface="Trebuchet MS"/>
              <a:cs typeface="Trebuchet MS"/>
              <a:sym typeface="Trebuchet MS"/>
            </a:endParaRPr>
          </a:p>
        </p:txBody>
      </p:sp>
      <p:sp>
        <p:nvSpPr>
          <p:cNvPr id="451" name="Google Shape;451;p60"/>
          <p:cNvSpPr txBox="1"/>
          <p:nvPr/>
        </p:nvSpPr>
        <p:spPr>
          <a:xfrm>
            <a:off x="104350" y="6384725"/>
            <a:ext cx="380700" cy="422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fld id="{00000000-1234-1234-1234-123412341234}" type="slidenum">
              <a:rPr b="0" i="0" lang="en-CA" sz="1500" u="none" cap="none" strike="noStrike">
                <a:solidFill>
                  <a:schemeClr val="dk2"/>
                </a:solidFill>
                <a:latin typeface="Trebuchet MS"/>
                <a:ea typeface="Trebuchet MS"/>
                <a:cs typeface="Trebuchet MS"/>
                <a:sym typeface="Trebuchet MS"/>
              </a:rPr>
              <a:t>‹#›</a:t>
            </a:fld>
            <a:endParaRPr b="0" i="0" sz="1500" u="none" cap="none" strike="noStrike">
              <a:solidFill>
                <a:schemeClr val="dk2"/>
              </a:solidFill>
              <a:latin typeface="Trebuchet MS"/>
              <a:ea typeface="Trebuchet MS"/>
              <a:cs typeface="Trebuchet MS"/>
              <a:sym typeface="Trebuchet MS"/>
            </a:endParaRPr>
          </a:p>
        </p:txBody>
      </p:sp>
      <p:sp>
        <p:nvSpPr>
          <p:cNvPr id="452" name="Google Shape;452;p60"/>
          <p:cNvSpPr/>
          <p:nvPr/>
        </p:nvSpPr>
        <p:spPr>
          <a:xfrm>
            <a:off x="11430000" y="1003300"/>
            <a:ext cx="762000" cy="26289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7_Title ">
  <p:cSld name="27_Title and Content_1">
    <p:spTree>
      <p:nvGrpSpPr>
        <p:cNvPr id="453" name="Shape 453"/>
        <p:cNvGrpSpPr/>
        <p:nvPr/>
      </p:nvGrpSpPr>
      <p:grpSpPr>
        <a:xfrm>
          <a:off x="0" y="0"/>
          <a:ext cx="0" cy="0"/>
          <a:chOff x="0" y="0"/>
          <a:chExt cx="0" cy="0"/>
        </a:xfrm>
      </p:grpSpPr>
      <p:sp>
        <p:nvSpPr>
          <p:cNvPr id="454" name="Google Shape;454;p61"/>
          <p:cNvSpPr txBox="1"/>
          <p:nvPr>
            <p:ph type="ctrTitle"/>
          </p:nvPr>
        </p:nvSpPr>
        <p:spPr>
          <a:xfrm>
            <a:off x="457200" y="365760"/>
            <a:ext cx="72879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3600"/>
              <a:buFont typeface="Trebuchet MS"/>
              <a:buNone/>
              <a:defRPr b="1" sz="3600">
                <a:solidFill>
                  <a:schemeClr val="accent1"/>
                </a:solidFill>
                <a:latin typeface="Trebuchet MS"/>
                <a:ea typeface="Trebuchet MS"/>
                <a:cs typeface="Trebuchet MS"/>
                <a:sym typeface="Trebuchet M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cxnSp>
        <p:nvCxnSpPr>
          <p:cNvPr id="455" name="Google Shape;455;p61"/>
          <p:cNvCxnSpPr/>
          <p:nvPr/>
        </p:nvCxnSpPr>
        <p:spPr>
          <a:xfrm rot="10800000">
            <a:off x="-29" y="676925"/>
            <a:ext cx="377400" cy="0"/>
          </a:xfrm>
          <a:prstGeom prst="straightConnector1">
            <a:avLst/>
          </a:prstGeom>
          <a:noFill/>
          <a:ln cap="flat" cmpd="sng" w="114300">
            <a:solidFill>
              <a:schemeClr val="accent4"/>
            </a:solidFill>
            <a:prstDash val="solid"/>
            <a:miter lim="800000"/>
            <a:headEnd len="sm" w="sm" type="none"/>
            <a:tailEnd len="sm" w="sm" type="none"/>
          </a:ln>
        </p:spPr>
      </p:cxn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9_Custom Layout_1">
    <p:spTree>
      <p:nvGrpSpPr>
        <p:cNvPr id="456" name="Shape 456"/>
        <p:cNvGrpSpPr/>
        <p:nvPr/>
      </p:nvGrpSpPr>
      <p:grpSpPr>
        <a:xfrm>
          <a:off x="0" y="0"/>
          <a:ext cx="0" cy="0"/>
          <a:chOff x="0" y="0"/>
          <a:chExt cx="0" cy="0"/>
        </a:xfrm>
      </p:grpSpPr>
      <p:sp>
        <p:nvSpPr>
          <p:cNvPr id="457" name="Google Shape;457;p62"/>
          <p:cNvSpPr/>
          <p:nvPr/>
        </p:nvSpPr>
        <p:spPr>
          <a:xfrm>
            <a:off x="11278075" y="994225"/>
            <a:ext cx="771600" cy="5647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62"/>
          <p:cNvSpPr txBox="1"/>
          <p:nvPr/>
        </p:nvSpPr>
        <p:spPr>
          <a:xfrm>
            <a:off x="104350" y="6384725"/>
            <a:ext cx="380700" cy="42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2"/>
                </a:solidFill>
                <a:latin typeface="Trebuchet MS"/>
                <a:ea typeface="Trebuchet MS"/>
                <a:cs typeface="Trebuchet MS"/>
                <a:sym typeface="Trebuchet MS"/>
              </a:rPr>
              <a:t>‹#›</a:t>
            </a:fld>
            <a:endParaRPr b="0" i="0" sz="1400" u="none" cap="none" strike="noStrike">
              <a:solidFill>
                <a:schemeClr val="dk2"/>
              </a:solidFill>
              <a:latin typeface="Trebuchet MS"/>
              <a:ea typeface="Trebuchet MS"/>
              <a:cs typeface="Trebuchet MS"/>
              <a:sym typeface="Trebuchet MS"/>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0_Custom Layout">
  <p:cSld name="20_Custom Layout">
    <p:bg>
      <p:bgPr>
        <a:solidFill>
          <a:schemeClr val="lt1"/>
        </a:solidFill>
      </p:bgPr>
    </p:bg>
    <p:spTree>
      <p:nvGrpSpPr>
        <p:cNvPr id="459" name="Shape 459"/>
        <p:cNvGrpSpPr/>
        <p:nvPr/>
      </p:nvGrpSpPr>
      <p:grpSpPr>
        <a:xfrm>
          <a:off x="0" y="0"/>
          <a:ext cx="0" cy="0"/>
          <a:chOff x="0" y="0"/>
          <a:chExt cx="0" cy="0"/>
        </a:xfrm>
      </p:grpSpPr>
      <p:pic>
        <p:nvPicPr>
          <p:cNvPr id="460" name="Google Shape;460;p63"/>
          <p:cNvPicPr preferRelativeResize="0"/>
          <p:nvPr/>
        </p:nvPicPr>
        <p:blipFill rotWithShape="1">
          <a:blip r:embed="rId2">
            <a:alphaModFix/>
          </a:blip>
          <a:srcRect b="28010" l="0" r="28010" t="0"/>
          <a:stretch/>
        </p:blipFill>
        <p:spPr>
          <a:xfrm>
            <a:off x="176049" y="219250"/>
            <a:ext cx="10838956" cy="6447191"/>
          </a:xfrm>
          <a:prstGeom prst="rect">
            <a:avLst/>
          </a:prstGeom>
          <a:noFill/>
          <a:ln>
            <a:noFill/>
          </a:ln>
        </p:spPr>
      </p:pic>
      <p:sp>
        <p:nvSpPr>
          <p:cNvPr id="461" name="Google Shape;461;p63"/>
          <p:cNvSpPr txBox="1"/>
          <p:nvPr/>
        </p:nvSpPr>
        <p:spPr>
          <a:xfrm>
            <a:off x="176049" y="6258777"/>
            <a:ext cx="380700" cy="4218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lt1"/>
                </a:solidFill>
                <a:latin typeface="Trebuchet MS"/>
                <a:ea typeface="Trebuchet MS"/>
                <a:cs typeface="Trebuchet MS"/>
                <a:sym typeface="Trebuchet MS"/>
              </a:rPr>
              <a:t>‹#›</a:t>
            </a:fld>
            <a:endParaRPr b="0" i="0" sz="1400" u="none" cap="none" strike="noStrike">
              <a:solidFill>
                <a:schemeClr val="lt1"/>
              </a:solidFill>
              <a:latin typeface="Trebuchet MS"/>
              <a:ea typeface="Trebuchet MS"/>
              <a:cs typeface="Trebuchet MS"/>
              <a:sym typeface="Trebuchet MS"/>
            </a:endParaRPr>
          </a:p>
        </p:txBody>
      </p:sp>
      <p:pic>
        <p:nvPicPr>
          <p:cNvPr id="462" name="Google Shape;462;p63"/>
          <p:cNvPicPr preferRelativeResize="0"/>
          <p:nvPr/>
        </p:nvPicPr>
        <p:blipFill rotWithShape="1">
          <a:blip r:embed="rId3">
            <a:alphaModFix/>
          </a:blip>
          <a:srcRect b="0" l="0" r="0" t="0"/>
          <a:stretch/>
        </p:blipFill>
        <p:spPr>
          <a:xfrm>
            <a:off x="3753852" y="1019525"/>
            <a:ext cx="7989551" cy="451524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Full Text Purple">
    <p:spTree>
      <p:nvGrpSpPr>
        <p:cNvPr id="48" name="Shape 48"/>
        <p:cNvGrpSpPr/>
        <p:nvPr/>
      </p:nvGrpSpPr>
      <p:grpSpPr>
        <a:xfrm>
          <a:off x="0" y="0"/>
          <a:ext cx="0" cy="0"/>
          <a:chOff x="0" y="0"/>
          <a:chExt cx="0" cy="0"/>
        </a:xfrm>
      </p:grpSpPr>
      <p:sp>
        <p:nvSpPr>
          <p:cNvPr id="49" name="Google Shape;49;p7"/>
          <p:cNvSpPr/>
          <p:nvPr/>
        </p:nvSpPr>
        <p:spPr>
          <a:xfrm>
            <a:off x="0" y="0"/>
            <a:ext cx="1041699"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 name="Google Shape;50;p7"/>
          <p:cNvSpPr/>
          <p:nvPr/>
        </p:nvSpPr>
        <p:spPr>
          <a:xfrm>
            <a:off x="0" y="0"/>
            <a:ext cx="86061" cy="68580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51" name="Google Shape;51;p7"/>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52" name="Google Shape;52;p7"/>
          <p:cNvSpPr txBox="1"/>
          <p:nvPr>
            <p:ph idx="1" type="body"/>
          </p:nvPr>
        </p:nvSpPr>
        <p:spPr>
          <a:xfrm>
            <a:off x="360000" y="360000"/>
            <a:ext cx="10463212" cy="535531"/>
          </a:xfrm>
          <a:prstGeom prst="rect">
            <a:avLst/>
          </a:prstGeom>
          <a:noFill/>
          <a:ln>
            <a:noFill/>
          </a:ln>
        </p:spPr>
        <p:txBody>
          <a:bodyPr anchorCtr="0" anchor="t" bIns="45700" lIns="91425" spcFirstLastPara="1" rIns="91425" wrap="square" tIns="45700">
            <a:spAutoFit/>
          </a:bodyPr>
          <a:lstStyle>
            <a:lvl1pPr indent="-228600" lvl="0" marL="45720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7"/>
          <p:cNvSpPr txBox="1"/>
          <p:nvPr>
            <p:ph idx="2" type="body"/>
          </p:nvPr>
        </p:nvSpPr>
        <p:spPr>
          <a:xfrm>
            <a:off x="360363" y="1014413"/>
            <a:ext cx="10463212" cy="54832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p:cSld name="1_Blank 2">
    <p:spTree>
      <p:nvGrpSpPr>
        <p:cNvPr id="463" name="Shape 463"/>
        <p:cNvGrpSpPr/>
        <p:nvPr/>
      </p:nvGrpSpPr>
      <p:grpSpPr>
        <a:xfrm>
          <a:off x="0" y="0"/>
          <a:ext cx="0" cy="0"/>
          <a:chOff x="0" y="0"/>
          <a:chExt cx="0" cy="0"/>
        </a:xfrm>
      </p:grpSpPr>
      <p:sp>
        <p:nvSpPr>
          <p:cNvPr id="464" name="Google Shape;464;p64"/>
          <p:cNvSpPr/>
          <p:nvPr/>
        </p:nvSpPr>
        <p:spPr>
          <a:xfrm>
            <a:off x="13231947" y="6084143"/>
            <a:ext cx="901200" cy="934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465" name="Google Shape;465;p64"/>
          <p:cNvSpPr/>
          <p:nvPr>
            <p:ph idx="2" type="pic"/>
          </p:nvPr>
        </p:nvSpPr>
        <p:spPr>
          <a:xfrm>
            <a:off x="13231947" y="6104022"/>
            <a:ext cx="901200" cy="901200"/>
          </a:xfrm>
          <a:prstGeom prst="rect">
            <a:avLst/>
          </a:prstGeom>
          <a:noFill/>
          <a:ln>
            <a:noFill/>
          </a:ln>
        </p:spPr>
      </p:sp>
      <p:sp>
        <p:nvSpPr>
          <p:cNvPr id="466" name="Google Shape;466;p64"/>
          <p:cNvSpPr/>
          <p:nvPr/>
        </p:nvSpPr>
        <p:spPr>
          <a:xfrm>
            <a:off x="13384347" y="6256422"/>
            <a:ext cx="901200" cy="9012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7" name="Google Shape;467;p64"/>
          <p:cNvGrpSpPr/>
          <p:nvPr/>
        </p:nvGrpSpPr>
        <p:grpSpPr>
          <a:xfrm>
            <a:off x="11151950" y="150459"/>
            <a:ext cx="894071" cy="881992"/>
            <a:chOff x="9241877" y="3976244"/>
            <a:chExt cx="2599800" cy="2467800"/>
          </a:xfrm>
        </p:grpSpPr>
        <p:sp>
          <p:nvSpPr>
            <p:cNvPr id="468" name="Google Shape;468;p64"/>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469" name="Google Shape;469;p64"/>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pic>
        <p:nvPicPr>
          <p:cNvPr id="470" name="Google Shape;470;p64"/>
          <p:cNvPicPr preferRelativeResize="0"/>
          <p:nvPr/>
        </p:nvPicPr>
        <p:blipFill rotWithShape="1">
          <a:blip r:embed="rId3">
            <a:alphaModFix/>
          </a:blip>
          <a:srcRect b="0" l="0" r="38241" t="50573"/>
          <a:stretch/>
        </p:blipFill>
        <p:spPr>
          <a:xfrm>
            <a:off x="0" y="373500"/>
            <a:ext cx="400050" cy="435950"/>
          </a:xfrm>
          <a:prstGeom prst="rect">
            <a:avLst/>
          </a:prstGeom>
          <a:noFill/>
          <a:ln>
            <a:noFill/>
          </a:ln>
        </p:spPr>
      </p:pic>
      <p:sp>
        <p:nvSpPr>
          <p:cNvPr id="471" name="Google Shape;471;p64"/>
          <p:cNvSpPr txBox="1"/>
          <p:nvPr>
            <p:ph type="ctrTitle"/>
          </p:nvPr>
        </p:nvSpPr>
        <p:spPr>
          <a:xfrm>
            <a:off x="400050" y="255350"/>
            <a:ext cx="7287900" cy="554100"/>
          </a:xfrm>
          <a:prstGeom prst="rect">
            <a:avLst/>
          </a:prstGeom>
          <a:noFill/>
          <a:ln>
            <a:noFill/>
          </a:ln>
        </p:spPr>
        <p:txBody>
          <a:bodyPr anchorCtr="0" anchor="t" bIns="0" lIns="91425" spcFirstLastPara="1" rIns="91425" wrap="square" tIns="0">
            <a:spAutoFit/>
          </a:bodyPr>
          <a:lstStyle>
            <a:lvl1pPr lvl="0" rtl="0" algn="l">
              <a:lnSpc>
                <a:spcPct val="100000"/>
              </a:lnSpc>
              <a:spcBef>
                <a:spcPts val="0"/>
              </a:spcBef>
              <a:spcAft>
                <a:spcPts val="0"/>
              </a:spcAft>
              <a:buClr>
                <a:schemeClr val="accent1"/>
              </a:buClr>
              <a:buSzPts val="4000"/>
              <a:buFont typeface="Trebuchet MS"/>
              <a:buNone/>
              <a:defRPr b="1" sz="4000">
                <a:solidFill>
                  <a:schemeClr val="accent1"/>
                </a:solidFill>
                <a:latin typeface="Arial"/>
                <a:ea typeface="Arial"/>
                <a:cs typeface="Arial"/>
                <a:sym typeface="Arial"/>
              </a:defRPr>
            </a:lvl1pPr>
            <a:lvl2pPr lvl="1" rtl="0" algn="l">
              <a:lnSpc>
                <a:spcPct val="100000"/>
              </a:lnSpc>
              <a:spcBef>
                <a:spcPts val="0"/>
              </a:spcBef>
              <a:spcAft>
                <a:spcPts val="0"/>
              </a:spcAft>
              <a:buSzPts val="4000"/>
              <a:buNone/>
              <a:defRPr sz="4000"/>
            </a:lvl2pPr>
            <a:lvl3pPr lvl="2" rtl="0" algn="l">
              <a:lnSpc>
                <a:spcPct val="100000"/>
              </a:lnSpc>
              <a:spcBef>
                <a:spcPts val="0"/>
              </a:spcBef>
              <a:spcAft>
                <a:spcPts val="0"/>
              </a:spcAft>
              <a:buSzPts val="4000"/>
              <a:buNone/>
              <a:defRPr sz="4000"/>
            </a:lvl3pPr>
            <a:lvl4pPr lvl="3" rtl="0" algn="l">
              <a:lnSpc>
                <a:spcPct val="100000"/>
              </a:lnSpc>
              <a:spcBef>
                <a:spcPts val="0"/>
              </a:spcBef>
              <a:spcAft>
                <a:spcPts val="0"/>
              </a:spcAft>
              <a:buSzPts val="4000"/>
              <a:buNone/>
              <a:defRPr sz="4000"/>
            </a:lvl4pPr>
            <a:lvl5pPr lvl="4" rtl="0" algn="l">
              <a:lnSpc>
                <a:spcPct val="100000"/>
              </a:lnSpc>
              <a:spcBef>
                <a:spcPts val="0"/>
              </a:spcBef>
              <a:spcAft>
                <a:spcPts val="0"/>
              </a:spcAft>
              <a:buSzPts val="4000"/>
              <a:buNone/>
              <a:defRPr sz="4000"/>
            </a:lvl5pPr>
            <a:lvl6pPr lvl="5" rtl="0" algn="l">
              <a:lnSpc>
                <a:spcPct val="100000"/>
              </a:lnSpc>
              <a:spcBef>
                <a:spcPts val="0"/>
              </a:spcBef>
              <a:spcAft>
                <a:spcPts val="0"/>
              </a:spcAft>
              <a:buSzPts val="4000"/>
              <a:buNone/>
              <a:defRPr sz="4000"/>
            </a:lvl6pPr>
            <a:lvl7pPr lvl="6" rtl="0" algn="l">
              <a:lnSpc>
                <a:spcPct val="100000"/>
              </a:lnSpc>
              <a:spcBef>
                <a:spcPts val="0"/>
              </a:spcBef>
              <a:spcAft>
                <a:spcPts val="0"/>
              </a:spcAft>
              <a:buSzPts val="4000"/>
              <a:buNone/>
              <a:defRPr sz="4000"/>
            </a:lvl7pPr>
            <a:lvl8pPr lvl="7" rtl="0" algn="l">
              <a:lnSpc>
                <a:spcPct val="100000"/>
              </a:lnSpc>
              <a:spcBef>
                <a:spcPts val="0"/>
              </a:spcBef>
              <a:spcAft>
                <a:spcPts val="0"/>
              </a:spcAft>
              <a:buSzPts val="4000"/>
              <a:buNone/>
              <a:defRPr sz="4000"/>
            </a:lvl8pPr>
            <a:lvl9pPr lvl="8" rtl="0" algn="l">
              <a:lnSpc>
                <a:spcPct val="100000"/>
              </a:lnSpc>
              <a:spcBef>
                <a:spcPts val="0"/>
              </a:spcBef>
              <a:spcAft>
                <a:spcPts val="0"/>
              </a:spcAft>
              <a:buSzPts val="4000"/>
              <a:buNone/>
              <a:defRPr sz="4000"/>
            </a:lvl9pPr>
          </a:lstStyle>
          <a:p/>
        </p:txBody>
      </p:sp>
      <p:sp>
        <p:nvSpPr>
          <p:cNvPr id="472" name="Google Shape;472;p64"/>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Arial"/>
              <a:ea typeface="Arial"/>
              <a:cs typeface="Arial"/>
              <a:sym typeface="Arial"/>
            </a:endParaRPr>
          </a:p>
        </p:txBody>
      </p:sp>
      <p:sp>
        <p:nvSpPr>
          <p:cNvPr id="473" name="Google Shape;473;p64"/>
          <p:cNvSpPr/>
          <p:nvPr>
            <p:ph idx="3" type="pic"/>
          </p:nvPr>
        </p:nvSpPr>
        <p:spPr>
          <a:xfrm>
            <a:off x="-7" y="5935092"/>
            <a:ext cx="918000" cy="918000"/>
          </a:xfrm>
          <a:prstGeom prst="rect">
            <a:avLst/>
          </a:prstGeom>
          <a:noFill/>
          <a:ln>
            <a:noFill/>
          </a:ln>
        </p:spPr>
      </p:sp>
      <p:pic>
        <p:nvPicPr>
          <p:cNvPr descr="Icon&#10;&#10;Description automatically generated" id="474" name="Google Shape;474;p64"/>
          <p:cNvPicPr preferRelativeResize="0"/>
          <p:nvPr/>
        </p:nvPicPr>
        <p:blipFill rotWithShape="1">
          <a:blip r:embed="rId4">
            <a:alphaModFix/>
          </a:blip>
          <a:srcRect b="0" l="0" r="0" t="0"/>
          <a:stretch/>
        </p:blipFill>
        <p:spPr>
          <a:xfrm>
            <a:off x="11212201" y="5888080"/>
            <a:ext cx="770073" cy="770073"/>
          </a:xfrm>
          <a:prstGeom prst="rect">
            <a:avLst/>
          </a:prstGeom>
          <a:noFill/>
          <a:ln>
            <a:noFill/>
          </a:ln>
        </p:spPr>
      </p:pic>
      <p:sp>
        <p:nvSpPr>
          <p:cNvPr id="475" name="Google Shape;475;p64"/>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5_Title Slide">
  <p:cSld name="25_Title Slide">
    <p:bg>
      <p:bgPr>
        <a:solidFill>
          <a:schemeClr val="lt1"/>
        </a:solidFill>
      </p:bgPr>
    </p:bg>
    <p:spTree>
      <p:nvGrpSpPr>
        <p:cNvPr id="476" name="Shape 476"/>
        <p:cNvGrpSpPr/>
        <p:nvPr/>
      </p:nvGrpSpPr>
      <p:grpSpPr>
        <a:xfrm>
          <a:off x="0" y="0"/>
          <a:ext cx="0" cy="0"/>
          <a:chOff x="0" y="0"/>
          <a:chExt cx="0" cy="0"/>
        </a:xfrm>
      </p:grpSpPr>
      <p:sp>
        <p:nvSpPr>
          <p:cNvPr id="477" name="Google Shape;477;p65"/>
          <p:cNvSpPr/>
          <p:nvPr/>
        </p:nvSpPr>
        <p:spPr>
          <a:xfrm>
            <a:off x="0" y="0"/>
            <a:ext cx="7658100" cy="6858000"/>
          </a:xfrm>
          <a:custGeom>
            <a:rect b="b" l="l" r="r" t="t"/>
            <a:pathLst>
              <a:path extrusionOk="0" h="6858000" w="7658100">
                <a:moveTo>
                  <a:pt x="0" y="0"/>
                </a:moveTo>
                <a:lnTo>
                  <a:pt x="1729248" y="0"/>
                </a:lnTo>
                <a:lnTo>
                  <a:pt x="7658100" y="6858000"/>
                </a:lnTo>
                <a:lnTo>
                  <a:pt x="0" y="685800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78" name="Google Shape;478;p65"/>
          <p:cNvSpPr/>
          <p:nvPr>
            <p:ph idx="2" type="pic"/>
          </p:nvPr>
        </p:nvSpPr>
        <p:spPr>
          <a:xfrm>
            <a:off x="1132113" y="1301250"/>
            <a:ext cx="4738500" cy="2989800"/>
          </a:xfrm>
          <a:prstGeom prst="rect">
            <a:avLst/>
          </a:prstGeom>
          <a:solidFill>
            <a:schemeClr val="lt1"/>
          </a:solidFill>
          <a:ln>
            <a:noFill/>
          </a:ln>
        </p:spPr>
      </p:sp>
      <p:grpSp>
        <p:nvGrpSpPr>
          <p:cNvPr id="479" name="Google Shape;479;p65"/>
          <p:cNvGrpSpPr/>
          <p:nvPr/>
        </p:nvGrpSpPr>
        <p:grpSpPr>
          <a:xfrm>
            <a:off x="11151950" y="150459"/>
            <a:ext cx="894071" cy="881992"/>
            <a:chOff x="9241877" y="3976244"/>
            <a:chExt cx="2599800" cy="2467800"/>
          </a:xfrm>
        </p:grpSpPr>
        <p:sp>
          <p:nvSpPr>
            <p:cNvPr id="480" name="Google Shape;480;p65"/>
            <p:cNvSpPr/>
            <p:nvPr/>
          </p:nvSpPr>
          <p:spPr>
            <a:xfrm>
              <a:off x="9241877" y="3976244"/>
              <a:ext cx="2599800" cy="2467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Logo&#10;&#10;Description automatically generated" id="481" name="Google Shape;481;p65"/>
            <p:cNvPicPr preferRelativeResize="0"/>
            <p:nvPr/>
          </p:nvPicPr>
          <p:blipFill rotWithShape="1">
            <a:blip r:embed="rId2">
              <a:alphaModFix/>
            </a:blip>
            <a:srcRect b="0" l="0" r="0" t="0"/>
            <a:stretch/>
          </p:blipFill>
          <p:spPr>
            <a:xfrm>
              <a:off x="9309706" y="3992367"/>
              <a:ext cx="2475894" cy="2379161"/>
            </a:xfrm>
            <a:prstGeom prst="rect">
              <a:avLst/>
            </a:prstGeom>
            <a:noFill/>
            <a:ln>
              <a:noFill/>
            </a:ln>
          </p:spPr>
        </p:pic>
      </p:grpSp>
      <p:sp>
        <p:nvSpPr>
          <p:cNvPr id="482" name="Google Shape;482;p65"/>
          <p:cNvSpPr/>
          <p:nvPr>
            <p:ph idx="3" type="pic"/>
          </p:nvPr>
        </p:nvSpPr>
        <p:spPr>
          <a:xfrm>
            <a:off x="-7" y="5935092"/>
            <a:ext cx="918000" cy="918000"/>
          </a:xfrm>
          <a:prstGeom prst="rect">
            <a:avLst/>
          </a:prstGeom>
          <a:noFill/>
          <a:ln>
            <a:noFill/>
          </a:ln>
        </p:spPr>
      </p:sp>
      <p:pic>
        <p:nvPicPr>
          <p:cNvPr descr="Icon&#10;&#10;Description automatically generated" id="483" name="Google Shape;483;p65"/>
          <p:cNvPicPr preferRelativeResize="0"/>
          <p:nvPr/>
        </p:nvPicPr>
        <p:blipFill rotWithShape="1">
          <a:blip r:embed="rId3">
            <a:alphaModFix/>
          </a:blip>
          <a:srcRect b="0" l="0" r="0" t="0"/>
          <a:stretch/>
        </p:blipFill>
        <p:spPr>
          <a:xfrm>
            <a:off x="11212201" y="5888080"/>
            <a:ext cx="770073" cy="770073"/>
          </a:xfrm>
          <a:prstGeom prst="rect">
            <a:avLst/>
          </a:prstGeom>
          <a:noFill/>
          <a:ln>
            <a:noFill/>
          </a:ln>
        </p:spPr>
      </p:pic>
      <p:sp>
        <p:nvSpPr>
          <p:cNvPr id="484" name="Google Shape;484;p65"/>
          <p:cNvSpPr txBox="1"/>
          <p:nvPr/>
        </p:nvSpPr>
        <p:spPr>
          <a:xfrm>
            <a:off x="11305816" y="6079874"/>
            <a:ext cx="573600" cy="421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Promo Slide">
    <p:spTree>
      <p:nvGrpSpPr>
        <p:cNvPr id="54" name="Shape 54"/>
        <p:cNvGrpSpPr/>
        <p:nvPr/>
      </p:nvGrpSpPr>
      <p:grpSpPr>
        <a:xfrm>
          <a:off x="0" y="0"/>
          <a:ext cx="0" cy="0"/>
          <a:chOff x="0" y="0"/>
          <a:chExt cx="0" cy="0"/>
        </a:xfrm>
      </p:grpSpPr>
      <p:sp>
        <p:nvSpPr>
          <p:cNvPr id="55" name="Google Shape;55;p8"/>
          <p:cNvSpPr/>
          <p:nvPr/>
        </p:nvSpPr>
        <p:spPr>
          <a:xfrm>
            <a:off x="0" y="0"/>
            <a:ext cx="1041699"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 name="Google Shape;56;p8"/>
          <p:cNvSpPr/>
          <p:nvPr/>
        </p:nvSpPr>
        <p:spPr>
          <a:xfrm>
            <a:off x="0" y="0"/>
            <a:ext cx="86061" cy="6858000"/>
          </a:xfrm>
          <a:prstGeom prst="rect">
            <a:avLst/>
          </a:prstGeom>
          <a:solidFill>
            <a:srgbClr val="F0513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57" name="Google Shape;57;p8"/>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58" name="Google Shape;58;p8"/>
          <p:cNvSpPr txBox="1"/>
          <p:nvPr>
            <p:ph idx="1" type="body"/>
          </p:nvPr>
        </p:nvSpPr>
        <p:spPr>
          <a:xfrm>
            <a:off x="638781" y="3454462"/>
            <a:ext cx="3080873" cy="3008003"/>
          </a:xfrm>
          <a:prstGeom prst="rect">
            <a:avLst/>
          </a:prstGeom>
          <a:noFill/>
          <a:ln>
            <a:noFill/>
          </a:ln>
        </p:spPr>
        <p:txBody>
          <a:bodyPr anchorCtr="0" anchor="t" bIns="45700" lIns="91425" spcFirstLastPara="1" rIns="91425" wrap="square" tIns="45700">
            <a:spAutoFit/>
          </a:bodyPr>
          <a:lstStyle>
            <a:lvl1pPr indent="-228600" lvl="0" marL="457200" algn="l">
              <a:lnSpc>
                <a:spcPct val="90000"/>
              </a:lnSpc>
              <a:spcBef>
                <a:spcPts val="1000"/>
              </a:spcBef>
              <a:spcAft>
                <a:spcPts val="0"/>
              </a:spcAft>
              <a:buClr>
                <a:schemeClr val="accent1"/>
              </a:buClr>
              <a:buSzPts val="3200"/>
              <a:buNone/>
              <a:defRPr sz="3200">
                <a:solidFill>
                  <a:schemeClr val="accent1"/>
                </a:solidFill>
                <a:latin typeface="Mulish Light"/>
                <a:ea typeface="Mulish Light"/>
                <a:cs typeface="Mulish Light"/>
                <a:sym typeface="Mulish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8"/>
          <p:cNvSpPr txBox="1"/>
          <p:nvPr>
            <p:ph idx="2" type="body"/>
          </p:nvPr>
        </p:nvSpPr>
        <p:spPr>
          <a:xfrm>
            <a:off x="603273" y="980751"/>
            <a:ext cx="3080873" cy="535531"/>
          </a:xfrm>
          <a:prstGeom prst="rect">
            <a:avLst/>
          </a:prstGeom>
          <a:noFill/>
          <a:ln>
            <a:noFill/>
          </a:ln>
        </p:spPr>
        <p:txBody>
          <a:bodyPr anchorCtr="0" anchor="t" bIns="45700" lIns="91425" spcFirstLastPara="1" rIns="91425" wrap="square" tIns="45700">
            <a:spAutoFit/>
          </a:bodyPr>
          <a:lstStyle>
            <a:lvl1pPr indent="-228600" lvl="0" marL="45720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60" name="Google Shape;60;p8"/>
          <p:cNvPicPr preferRelativeResize="0"/>
          <p:nvPr/>
        </p:nvPicPr>
        <p:blipFill rotWithShape="1">
          <a:blip r:embed="rId3">
            <a:alphaModFix/>
          </a:blip>
          <a:srcRect b="0" l="0" r="0" t="0"/>
          <a:stretch/>
        </p:blipFill>
        <p:spPr>
          <a:xfrm>
            <a:off x="4434000" y="0"/>
            <a:ext cx="6858000" cy="6858000"/>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ic Text">
  <p:cSld name="Closing Slide">
    <p:spTree>
      <p:nvGrpSpPr>
        <p:cNvPr id="61" name="Shape 61"/>
        <p:cNvGrpSpPr/>
        <p:nvPr/>
      </p:nvGrpSpPr>
      <p:grpSpPr>
        <a:xfrm>
          <a:off x="0" y="0"/>
          <a:ext cx="0" cy="0"/>
          <a:chOff x="0" y="0"/>
          <a:chExt cx="0" cy="0"/>
        </a:xfrm>
      </p:grpSpPr>
      <p:sp>
        <p:nvSpPr>
          <p:cNvPr id="62" name="Google Shape;62;p9"/>
          <p:cNvSpPr/>
          <p:nvPr/>
        </p:nvSpPr>
        <p:spPr>
          <a:xfrm>
            <a:off x="11189586" y="0"/>
            <a:ext cx="863600" cy="67056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 name="Google Shape;63;p9"/>
          <p:cNvSpPr/>
          <p:nvPr>
            <p:ph idx="2" type="pic"/>
          </p:nvPr>
        </p:nvSpPr>
        <p:spPr>
          <a:xfrm>
            <a:off x="-1" y="0"/>
            <a:ext cx="12192001" cy="6098533"/>
          </a:xfrm>
          <a:prstGeom prst="rect">
            <a:avLst/>
          </a:prstGeom>
          <a:solidFill>
            <a:schemeClr val="lt2"/>
          </a:solidFill>
          <a:ln>
            <a:noFill/>
          </a:ln>
        </p:spPr>
      </p:sp>
      <p:sp>
        <p:nvSpPr>
          <p:cNvPr id="64" name="Google Shape;64;p9"/>
          <p:cNvSpPr txBox="1"/>
          <p:nvPr/>
        </p:nvSpPr>
        <p:spPr>
          <a:xfrm>
            <a:off x="291214" y="6416222"/>
            <a:ext cx="3134700" cy="2461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00"/>
              <a:buFont typeface="Arial"/>
              <a:buNone/>
            </a:pPr>
            <a:r>
              <a:rPr b="0" i="0" lang="en-CA" sz="1000">
                <a:solidFill>
                  <a:schemeClr val="accent1"/>
                </a:solidFill>
                <a:latin typeface="Mulish Light"/>
                <a:ea typeface="Mulish Light"/>
                <a:cs typeface="Mulish Light"/>
                <a:sym typeface="Mulish Light"/>
              </a:rPr>
              <a:t>April </a:t>
            </a:r>
            <a:r>
              <a:rPr lang="en-CA" sz="1000">
                <a:solidFill>
                  <a:schemeClr val="accent1"/>
                </a:solidFill>
                <a:latin typeface="Mulish Light"/>
                <a:ea typeface="Mulish Light"/>
                <a:cs typeface="Mulish Light"/>
                <a:sym typeface="Mulish Light"/>
              </a:rPr>
              <a:t>2023</a:t>
            </a:r>
            <a:r>
              <a:rPr b="0" i="0" lang="en-CA" sz="1000">
                <a:solidFill>
                  <a:schemeClr val="accent1"/>
                </a:solidFill>
                <a:latin typeface="Mulish Light"/>
                <a:ea typeface="Mulish Light"/>
                <a:cs typeface="Mulish Light"/>
                <a:sym typeface="Mulish Light"/>
              </a:rPr>
              <a:t> Business Meetings</a:t>
            </a:r>
            <a:endParaRPr b="0" i="0" sz="1000" u="none" cap="none" strike="noStrike">
              <a:solidFill>
                <a:schemeClr val="accent1"/>
              </a:solidFill>
              <a:latin typeface="Mulish Light"/>
              <a:ea typeface="Mulish Light"/>
              <a:cs typeface="Mulish Light"/>
              <a:sym typeface="Mulish Light"/>
            </a:endParaRPr>
          </a:p>
        </p:txBody>
      </p:sp>
      <p:sp>
        <p:nvSpPr>
          <p:cNvPr id="65" name="Google Shape;65;p9"/>
          <p:cNvSpPr/>
          <p:nvPr/>
        </p:nvSpPr>
        <p:spPr>
          <a:xfrm rot="5400000">
            <a:off x="4004420" y="5171312"/>
            <a:ext cx="3600" cy="2736000"/>
          </a:xfrm>
          <a:prstGeom prst="rect">
            <a:avLst/>
          </a:prstGeom>
          <a:solidFill>
            <a:schemeClr val="accent1">
              <a:alpha val="4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000" u="none" cap="none" strike="noStrike">
              <a:solidFill>
                <a:schemeClr val="accent1"/>
              </a:solidFill>
              <a:latin typeface="Mulish Light"/>
              <a:ea typeface="Mulish Light"/>
              <a:cs typeface="Mulish Light"/>
              <a:sym typeface="Mulish Light"/>
            </a:endParaRPr>
          </a:p>
        </p:txBody>
      </p:sp>
      <p:sp>
        <p:nvSpPr>
          <p:cNvPr id="66" name="Google Shape;66;p9"/>
          <p:cNvSpPr txBox="1"/>
          <p:nvPr/>
        </p:nvSpPr>
        <p:spPr>
          <a:xfrm>
            <a:off x="5679022" y="6416202"/>
            <a:ext cx="7575819"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CA" sz="1000">
                <a:solidFill>
                  <a:schemeClr val="accent2"/>
                </a:solidFill>
                <a:uFill>
                  <a:noFill/>
                </a:uFill>
                <a:latin typeface="Mulish Light"/>
                <a:ea typeface="Mulish Light"/>
                <a:cs typeface="Mulish Light"/>
                <a:sym typeface="Mulish Light"/>
                <a:hlinkClick r:id="rId2">
                  <a:extLst>
                    <a:ext uri="{A12FA001-AC4F-418D-AE19-62706E023703}">
                      <ahyp:hlinkClr val="tx"/>
                    </a:ext>
                  </a:extLst>
                </a:hlinkClick>
              </a:rPr>
              <a:t>snomedexpo.org</a:t>
            </a:r>
            <a:r>
              <a:rPr lang="en-CA" sz="1000">
                <a:solidFill>
                  <a:schemeClr val="accent1"/>
                </a:solidFill>
                <a:latin typeface="Mulish Light"/>
                <a:ea typeface="Mulish Light"/>
                <a:cs typeface="Mulish Light"/>
                <a:sym typeface="Mulish Light"/>
              </a:rPr>
              <a:t>  |   linkedin.com/company/ihtsdo   |   x.com/snomedct   |   youtube.com/@snomedct</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1/3 Image Yellow">
    <p:spTree>
      <p:nvGrpSpPr>
        <p:cNvPr id="67" name="Shape 67"/>
        <p:cNvGrpSpPr/>
        <p:nvPr/>
      </p:nvGrpSpPr>
      <p:grpSpPr>
        <a:xfrm>
          <a:off x="0" y="0"/>
          <a:ext cx="0" cy="0"/>
          <a:chOff x="0" y="0"/>
          <a:chExt cx="0" cy="0"/>
        </a:xfrm>
      </p:grpSpPr>
      <p:sp>
        <p:nvSpPr>
          <p:cNvPr id="68" name="Google Shape;68;p10"/>
          <p:cNvSpPr/>
          <p:nvPr/>
        </p:nvSpPr>
        <p:spPr>
          <a:xfrm>
            <a:off x="0" y="0"/>
            <a:ext cx="2334409" cy="6858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 name="Google Shape;69;p10"/>
          <p:cNvSpPr/>
          <p:nvPr>
            <p:ph idx="2" type="pic"/>
          </p:nvPr>
        </p:nvSpPr>
        <p:spPr>
          <a:xfrm>
            <a:off x="129088" y="0"/>
            <a:ext cx="2205321" cy="6858000"/>
          </a:xfrm>
          <a:prstGeom prst="rect">
            <a:avLst/>
          </a:prstGeom>
          <a:solidFill>
            <a:schemeClr val="lt2"/>
          </a:solidFill>
          <a:ln>
            <a:noFill/>
          </a:ln>
        </p:spPr>
      </p:sp>
      <p:pic>
        <p:nvPicPr>
          <p:cNvPr id="70" name="Google Shape;70;p10"/>
          <p:cNvPicPr preferRelativeResize="0"/>
          <p:nvPr/>
        </p:nvPicPr>
        <p:blipFill rotWithShape="1">
          <a:blip r:embed="rId2">
            <a:alphaModFix/>
          </a:blip>
          <a:srcRect b="0" l="0" r="0" t="0"/>
          <a:stretch/>
        </p:blipFill>
        <p:spPr>
          <a:xfrm>
            <a:off x="11292000" y="0"/>
            <a:ext cx="900000" cy="900000"/>
          </a:xfrm>
          <a:prstGeom prst="rect">
            <a:avLst/>
          </a:prstGeom>
          <a:noFill/>
          <a:ln>
            <a:noFill/>
          </a:ln>
        </p:spPr>
      </p:pic>
      <p:sp>
        <p:nvSpPr>
          <p:cNvPr id="71" name="Google Shape;71;p10"/>
          <p:cNvSpPr txBox="1"/>
          <p:nvPr>
            <p:ph idx="1" type="body"/>
          </p:nvPr>
        </p:nvSpPr>
        <p:spPr>
          <a:xfrm>
            <a:off x="2653626" y="360000"/>
            <a:ext cx="8169585" cy="535531"/>
          </a:xfrm>
          <a:prstGeom prst="rect">
            <a:avLst/>
          </a:prstGeom>
          <a:noFill/>
          <a:ln>
            <a:noFill/>
          </a:ln>
        </p:spPr>
        <p:txBody>
          <a:bodyPr anchorCtr="0" anchor="t" bIns="45700" lIns="91425" spcFirstLastPara="1" rIns="91425" wrap="square" tIns="45700">
            <a:spAutoFit/>
          </a:bodyPr>
          <a:lstStyle>
            <a:lvl1pPr indent="-228600" lvl="0" marL="457200" algn="l">
              <a:lnSpc>
                <a:spcPct val="90000"/>
              </a:lnSpc>
              <a:spcBef>
                <a:spcPts val="1000"/>
              </a:spcBef>
              <a:spcAft>
                <a:spcPts val="0"/>
              </a:spcAft>
              <a:buClr>
                <a:schemeClr val="accent1"/>
              </a:buClr>
              <a:buSzPts val="3200"/>
              <a:buNone/>
              <a:defRPr i="1" sz="3200">
                <a:solidFill>
                  <a:schemeClr val="accent1"/>
                </a:solidFill>
                <a:latin typeface="Mulish SemiBold"/>
                <a:ea typeface="Mulish SemiBold"/>
                <a:cs typeface="Mulish SemiBold"/>
                <a:sym typeface="Mulish SemiBold"/>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2" name="Google Shape;72;p10"/>
          <p:cNvSpPr txBox="1"/>
          <p:nvPr>
            <p:ph idx="3" type="body"/>
          </p:nvPr>
        </p:nvSpPr>
        <p:spPr>
          <a:xfrm>
            <a:off x="2653989" y="1014413"/>
            <a:ext cx="8169585" cy="54832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2"/>
              </a:buClr>
              <a:buSzPts val="2800"/>
              <a:buChar char="•"/>
              <a:defRPr>
                <a:latin typeface="Mulish"/>
                <a:ea typeface="Mulish"/>
                <a:cs typeface="Mulish"/>
                <a:sym typeface="Mulish"/>
              </a:defRPr>
            </a:lvl1pPr>
            <a:lvl2pPr indent="-381000" lvl="1" marL="914400" algn="l">
              <a:lnSpc>
                <a:spcPct val="90000"/>
              </a:lnSpc>
              <a:spcBef>
                <a:spcPts val="500"/>
              </a:spcBef>
              <a:spcAft>
                <a:spcPts val="0"/>
              </a:spcAft>
              <a:buClr>
                <a:schemeClr val="dk2"/>
              </a:buClr>
              <a:buSzPts val="2400"/>
              <a:buChar char="•"/>
              <a:defRPr>
                <a:latin typeface="Mulish"/>
                <a:ea typeface="Mulish"/>
                <a:cs typeface="Mulish"/>
                <a:sym typeface="Mulish"/>
              </a:defRPr>
            </a:lvl2pPr>
            <a:lvl3pPr indent="-355600" lvl="2" marL="1371600" algn="l">
              <a:lnSpc>
                <a:spcPct val="90000"/>
              </a:lnSpc>
              <a:spcBef>
                <a:spcPts val="500"/>
              </a:spcBef>
              <a:spcAft>
                <a:spcPts val="0"/>
              </a:spcAft>
              <a:buClr>
                <a:schemeClr val="dk2"/>
              </a:buClr>
              <a:buSzPts val="2000"/>
              <a:buChar char="•"/>
              <a:defRPr>
                <a:latin typeface="Mulish"/>
                <a:ea typeface="Mulish"/>
                <a:cs typeface="Mulish"/>
                <a:sym typeface="Mulish"/>
              </a:defRPr>
            </a:lvl3pPr>
            <a:lvl4pPr indent="-342900" lvl="3" marL="1828800" algn="l">
              <a:lnSpc>
                <a:spcPct val="90000"/>
              </a:lnSpc>
              <a:spcBef>
                <a:spcPts val="500"/>
              </a:spcBef>
              <a:spcAft>
                <a:spcPts val="0"/>
              </a:spcAft>
              <a:buClr>
                <a:schemeClr val="dk2"/>
              </a:buClr>
              <a:buSzPts val="1800"/>
              <a:buChar char="•"/>
              <a:defRPr>
                <a:latin typeface="Mulish"/>
                <a:ea typeface="Mulish"/>
                <a:cs typeface="Mulish"/>
                <a:sym typeface="Mulish"/>
              </a:defRPr>
            </a:lvl4pPr>
            <a:lvl5pPr indent="-342900" lvl="4" marL="2286000" algn="l">
              <a:lnSpc>
                <a:spcPct val="90000"/>
              </a:lnSpc>
              <a:spcBef>
                <a:spcPts val="500"/>
              </a:spcBef>
              <a:spcAft>
                <a:spcPts val="0"/>
              </a:spcAft>
              <a:buClr>
                <a:schemeClr val="dk2"/>
              </a:buClr>
              <a:buSzPts val="1800"/>
              <a:buChar char="•"/>
              <a:defRPr>
                <a:latin typeface="Mulish"/>
                <a:ea typeface="Mulish"/>
                <a:cs typeface="Mulish"/>
                <a:sym typeface="Mulish"/>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slideLayout" Target="../slideLayouts/slideLayout18.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9.xml"/><Relationship Id="rId10" Type="http://schemas.openxmlformats.org/officeDocument/2006/relationships/slideLayout" Target="../slideLayouts/slideLayout28.xml"/><Relationship Id="rId13" Type="http://schemas.openxmlformats.org/officeDocument/2006/relationships/slideLayout" Target="../slideLayouts/slideLayout31.xml"/><Relationship Id="rId12" Type="http://schemas.openxmlformats.org/officeDocument/2006/relationships/slideLayout" Target="../slideLayouts/slideLayout30.xml"/><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5" Type="http://schemas.openxmlformats.org/officeDocument/2006/relationships/theme" Target="../theme/theme4.xml"/><Relationship Id="rId14" Type="http://schemas.openxmlformats.org/officeDocument/2006/relationships/slideLayout" Target="../slideLayouts/slideLayout3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43.xml"/><Relationship Id="rId10" Type="http://schemas.openxmlformats.org/officeDocument/2006/relationships/slideLayout" Target="../slideLayouts/slideLayout42.xml"/><Relationship Id="rId12" Type="http://schemas.openxmlformats.org/officeDocument/2006/relationships/theme" Target="../theme/theme2.xml"/><Relationship Id="rId1" Type="http://schemas.openxmlformats.org/officeDocument/2006/relationships/slideLayout" Target="../slideLayouts/slideLayout33.xml"/><Relationship Id="rId2" Type="http://schemas.openxmlformats.org/officeDocument/2006/relationships/slideLayout" Target="../slideLayouts/slideLayout34.xml"/><Relationship Id="rId3" Type="http://schemas.openxmlformats.org/officeDocument/2006/relationships/slideLayout" Target="../slideLayouts/slideLayout35.xml"/><Relationship Id="rId4" Type="http://schemas.openxmlformats.org/officeDocument/2006/relationships/slideLayout" Target="../slideLayouts/slideLayout36.xml"/><Relationship Id="rId9" Type="http://schemas.openxmlformats.org/officeDocument/2006/relationships/slideLayout" Target="../slideLayouts/slideLayout41.xml"/><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slideLayout" Target="../slideLayouts/slideLayout39.xml"/><Relationship Id="rId8"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20" Type="http://schemas.openxmlformats.org/officeDocument/2006/relationships/theme" Target="../theme/theme5.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3" Type="http://schemas.openxmlformats.org/officeDocument/2006/relationships/slideLayout" Target="../slideLayouts/slideLayout55.xml"/><Relationship Id="rId12" Type="http://schemas.openxmlformats.org/officeDocument/2006/relationships/slideLayout" Target="../slideLayouts/slideLayout54.xml"/><Relationship Id="rId1" Type="http://schemas.openxmlformats.org/officeDocument/2006/relationships/image" Target="../media/image1.png"/><Relationship Id="rId2" Type="http://schemas.openxmlformats.org/officeDocument/2006/relationships/slideLayout" Target="../slideLayouts/slideLayout44.xml"/><Relationship Id="rId3" Type="http://schemas.openxmlformats.org/officeDocument/2006/relationships/slideLayout" Target="../slideLayouts/slideLayout45.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5" Type="http://schemas.openxmlformats.org/officeDocument/2006/relationships/slideLayout" Target="../slideLayouts/slideLayout57.xml"/><Relationship Id="rId14" Type="http://schemas.openxmlformats.org/officeDocument/2006/relationships/slideLayout" Target="../slideLayouts/slideLayout56.xml"/><Relationship Id="rId17" Type="http://schemas.openxmlformats.org/officeDocument/2006/relationships/slideLayout" Target="../slideLayouts/slideLayout59.xml"/><Relationship Id="rId16" Type="http://schemas.openxmlformats.org/officeDocument/2006/relationships/slideLayout" Target="../slideLayouts/slideLayout58.xml"/><Relationship Id="rId5" Type="http://schemas.openxmlformats.org/officeDocument/2006/relationships/slideLayout" Target="../slideLayouts/slideLayout47.xml"/><Relationship Id="rId19" Type="http://schemas.openxmlformats.org/officeDocument/2006/relationships/slideLayout" Target="../slideLayouts/slideLayout61.xml"/><Relationship Id="rId6" Type="http://schemas.openxmlformats.org/officeDocument/2006/relationships/slideLayout" Target="../slideLayouts/slideLayout48.xml"/><Relationship Id="rId18" Type="http://schemas.openxmlformats.org/officeDocument/2006/relationships/slideLayout" Target="../slideLayouts/slideLayout60.xml"/><Relationship Id="rId7" Type="http://schemas.openxmlformats.org/officeDocument/2006/relationships/slideLayout" Target="../slideLayouts/slideLayout49.xml"/><Relationship Id="rId8"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cxnSp>
        <p:nvCxnSpPr>
          <p:cNvPr id="10" name="Google Shape;10;p1"/>
          <p:cNvCxnSpPr/>
          <p:nvPr/>
        </p:nvCxnSpPr>
        <p:spPr>
          <a:xfrm rot="10800000">
            <a:off x="11792737" y="1532400"/>
            <a:ext cx="0" cy="2590200"/>
          </a:xfrm>
          <a:prstGeom prst="straightConnector1">
            <a:avLst/>
          </a:prstGeom>
          <a:noFill/>
          <a:ln cap="flat" cmpd="sng" w="9525">
            <a:solidFill>
              <a:srgbClr val="EFEFEF"/>
            </a:solidFill>
            <a:prstDash val="solid"/>
            <a:round/>
            <a:headEnd len="med" w="med" type="none"/>
            <a:tailEnd len="med" w="med" type="none"/>
          </a:ln>
        </p:spPr>
      </p:cxnSp>
      <p:sp>
        <p:nvSpPr>
          <p:cNvPr id="11" name="Google Shape;11;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nvSpPr>
        <p:spPr>
          <a:xfrm rot="-5400000">
            <a:off x="10215800" y="4865565"/>
            <a:ext cx="3134700" cy="26157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00"/>
              <a:buFont typeface="Arial"/>
              <a:buNone/>
            </a:pPr>
            <a:r>
              <a:rPr lang="en-CA" sz="1100">
                <a:solidFill>
                  <a:srgbClr val="222222"/>
                </a:solidFill>
                <a:latin typeface="Mulish Light"/>
                <a:ea typeface="Mulish Light"/>
                <a:cs typeface="Mulish Light"/>
                <a:sym typeface="Mulish Light"/>
              </a:rPr>
              <a:t>October</a:t>
            </a:r>
            <a:r>
              <a:rPr b="0" i="0" lang="en-CA" sz="1100" u="none" cap="none" strike="noStrike">
                <a:solidFill>
                  <a:srgbClr val="222222"/>
                </a:solidFill>
                <a:latin typeface="Mulish Light"/>
                <a:ea typeface="Mulish Light"/>
                <a:cs typeface="Mulish Light"/>
                <a:sym typeface="Mulish Light"/>
              </a:rPr>
              <a:t> </a:t>
            </a:r>
            <a:r>
              <a:rPr lang="en-CA" sz="1100">
                <a:solidFill>
                  <a:srgbClr val="222222"/>
                </a:solidFill>
                <a:latin typeface="Mulish Light"/>
                <a:ea typeface="Mulish Light"/>
                <a:cs typeface="Mulish Light"/>
                <a:sym typeface="Mulish Light"/>
              </a:rPr>
              <a:t>2023</a:t>
            </a:r>
            <a:r>
              <a:rPr b="0" i="0" lang="en-CA" sz="1100" u="none" cap="none" strike="noStrike">
                <a:solidFill>
                  <a:srgbClr val="222222"/>
                </a:solidFill>
                <a:latin typeface="Mulish Light"/>
                <a:ea typeface="Mulish Light"/>
                <a:cs typeface="Mulish Light"/>
                <a:sym typeface="Mulish Light"/>
              </a:rPr>
              <a:t> Business Meetings</a:t>
            </a:r>
            <a:endParaRPr b="0" i="0" sz="1100" u="none" cap="none" strike="noStrike">
              <a:solidFill>
                <a:srgbClr val="434A55"/>
              </a:solidFill>
              <a:latin typeface="Mulish Light"/>
              <a:ea typeface="Mulish Light"/>
              <a:cs typeface="Mulish Light"/>
              <a:sym typeface="Mulish Light"/>
            </a:endParaRPr>
          </a:p>
        </p:txBody>
      </p:sp>
      <p:pic>
        <p:nvPicPr>
          <p:cNvPr id="14" name="Google Shape;14;p1"/>
          <p:cNvPicPr preferRelativeResize="0"/>
          <p:nvPr/>
        </p:nvPicPr>
        <p:blipFill rotWithShape="1">
          <a:blip r:embed="rId1">
            <a:alphaModFix/>
          </a:blip>
          <a:srcRect b="0" l="0" r="0" t="0"/>
          <a:stretch/>
        </p:blipFill>
        <p:spPr>
          <a:xfrm>
            <a:off x="-1" y="0"/>
            <a:ext cx="900000" cy="900000"/>
          </a:xfrm>
          <a:prstGeom prst="rect">
            <a:avLst/>
          </a:prstGeom>
          <a:noFill/>
          <a:ln>
            <a:noFill/>
          </a:ln>
        </p:spPr>
      </p:pic>
      <p:sp>
        <p:nvSpPr>
          <p:cNvPr id="15" name="Google Shape;15;p1"/>
          <p:cNvSpPr txBox="1"/>
          <p:nvPr/>
        </p:nvSpPr>
        <p:spPr>
          <a:xfrm>
            <a:off x="11587566" y="2272998"/>
            <a:ext cx="416448" cy="4218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Mulish Light"/>
                <a:ea typeface="Mulish Light"/>
                <a:cs typeface="Mulish Light"/>
                <a:sym typeface="Mulish Light"/>
              </a:rPr>
              <a:t>‹#›</a:t>
            </a:fld>
            <a:endParaRPr b="0" i="0" sz="1400" u="none" cap="none" strike="noStrike">
              <a:solidFill>
                <a:schemeClr val="dk1"/>
              </a:solidFill>
              <a:latin typeface="Mulish Light"/>
              <a:ea typeface="Mulish Light"/>
              <a:cs typeface="Mulish Light"/>
              <a:sym typeface="Mulish Light"/>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7" name="Shape 127"/>
        <p:cNvGrpSpPr/>
        <p:nvPr/>
      </p:nvGrpSpPr>
      <p:grpSpPr>
        <a:xfrm>
          <a:off x="0" y="0"/>
          <a:ext cx="0" cy="0"/>
          <a:chOff x="0" y="0"/>
          <a:chExt cx="0" cy="0"/>
        </a:xfrm>
      </p:grpSpPr>
      <p:sp>
        <p:nvSpPr>
          <p:cNvPr id="128" name="Google Shape;128;p2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9" name="Google Shape;129;p20"/>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30" name="Google Shape;130;p2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1" name="Google Shape;131;p2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2" name="Google Shape;132;p2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CA"/>
              <a:t>‹#›</a:t>
            </a:fld>
            <a:endParaRPr/>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53" name="Shape 253"/>
        <p:cNvGrpSpPr/>
        <p:nvPr/>
      </p:nvGrpSpPr>
      <p:grpSpPr>
        <a:xfrm>
          <a:off x="0" y="0"/>
          <a:ext cx="0" cy="0"/>
          <a:chOff x="0" y="0"/>
          <a:chExt cx="0" cy="0"/>
        </a:xfrm>
      </p:grpSpPr>
      <p:sp>
        <p:nvSpPr>
          <p:cNvPr id="254" name="Google Shape;254;p3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55" name="Google Shape;255;p3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56" name="Google Shape;256;p3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257" name="Google Shape;257;p3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258" name="Google Shape;258;p3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CA"/>
              <a:t>‹#›</a:t>
            </a:fld>
            <a:endParaRPr/>
          </a:p>
        </p:txBody>
      </p:sp>
    </p:spTree>
  </p:cSld>
  <p:clrMap accent1="accent1" accent2="accent2" accent3="accent3" accent4="accent4" accent5="accent5" accent6="accent6" bg1="lt1" bg2="dk2" tx1="dk1" tx2="lt2" folHlink="folHlink" hlink="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67" name="Shape 367"/>
        <p:cNvGrpSpPr/>
        <p:nvPr/>
      </p:nvGrpSpPr>
      <p:grpSpPr>
        <a:xfrm>
          <a:off x="0" y="0"/>
          <a:ext cx="0" cy="0"/>
          <a:chOff x="0" y="0"/>
          <a:chExt cx="0" cy="0"/>
        </a:xfrm>
      </p:grpSpPr>
      <p:cxnSp>
        <p:nvCxnSpPr>
          <p:cNvPr id="368" name="Google Shape;368;p47"/>
          <p:cNvCxnSpPr/>
          <p:nvPr/>
        </p:nvCxnSpPr>
        <p:spPr>
          <a:xfrm rot="10800000">
            <a:off x="11792737" y="1532400"/>
            <a:ext cx="0" cy="2590200"/>
          </a:xfrm>
          <a:prstGeom prst="straightConnector1">
            <a:avLst/>
          </a:prstGeom>
          <a:noFill/>
          <a:ln cap="flat" cmpd="sng" w="9525">
            <a:solidFill>
              <a:srgbClr val="EFEFEF"/>
            </a:solidFill>
            <a:prstDash val="solid"/>
            <a:round/>
            <a:headEnd len="med" w="med" type="none"/>
            <a:tailEnd len="med" w="med" type="none"/>
          </a:ln>
        </p:spPr>
      </p:cxnSp>
      <p:sp>
        <p:nvSpPr>
          <p:cNvPr id="369" name="Google Shape;369;p4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370" name="Google Shape;370;p47"/>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71" name="Google Shape;371;p47"/>
          <p:cNvSpPr txBox="1"/>
          <p:nvPr/>
        </p:nvSpPr>
        <p:spPr>
          <a:xfrm rot="-5400000">
            <a:off x="10215815" y="4865550"/>
            <a:ext cx="3134700" cy="261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00"/>
              <a:buFont typeface="Arial"/>
              <a:buNone/>
            </a:pPr>
            <a:r>
              <a:rPr lang="en-CA" sz="1100">
                <a:solidFill>
                  <a:srgbClr val="222222"/>
                </a:solidFill>
                <a:latin typeface="Mulish Light"/>
                <a:ea typeface="Mulish Light"/>
                <a:cs typeface="Mulish Light"/>
                <a:sym typeface="Mulish Light"/>
              </a:rPr>
              <a:t>October</a:t>
            </a:r>
            <a:r>
              <a:rPr b="0" i="0" lang="en-CA" sz="1100" u="none" cap="none" strike="noStrike">
                <a:solidFill>
                  <a:srgbClr val="222222"/>
                </a:solidFill>
                <a:latin typeface="Mulish Light"/>
                <a:ea typeface="Mulish Light"/>
                <a:cs typeface="Mulish Light"/>
                <a:sym typeface="Mulish Light"/>
              </a:rPr>
              <a:t> </a:t>
            </a:r>
            <a:r>
              <a:rPr lang="en-CA" sz="1100">
                <a:solidFill>
                  <a:srgbClr val="222222"/>
                </a:solidFill>
                <a:latin typeface="Mulish Light"/>
                <a:ea typeface="Mulish Light"/>
                <a:cs typeface="Mulish Light"/>
                <a:sym typeface="Mulish Light"/>
              </a:rPr>
              <a:t>2023</a:t>
            </a:r>
            <a:r>
              <a:rPr b="0" i="0" lang="en-CA" sz="1100" u="none" cap="none" strike="noStrike">
                <a:solidFill>
                  <a:srgbClr val="222222"/>
                </a:solidFill>
                <a:latin typeface="Mulish Light"/>
                <a:ea typeface="Mulish Light"/>
                <a:cs typeface="Mulish Light"/>
                <a:sym typeface="Mulish Light"/>
              </a:rPr>
              <a:t> Business Meetings</a:t>
            </a:r>
            <a:endParaRPr b="0" i="0" sz="1100" u="none" cap="none" strike="noStrike">
              <a:solidFill>
                <a:srgbClr val="434A55"/>
              </a:solidFill>
              <a:latin typeface="Mulish Light"/>
              <a:ea typeface="Mulish Light"/>
              <a:cs typeface="Mulish Light"/>
              <a:sym typeface="Mulish Light"/>
            </a:endParaRPr>
          </a:p>
        </p:txBody>
      </p:sp>
      <p:pic>
        <p:nvPicPr>
          <p:cNvPr id="372" name="Google Shape;372;p47"/>
          <p:cNvPicPr preferRelativeResize="0"/>
          <p:nvPr/>
        </p:nvPicPr>
        <p:blipFill rotWithShape="1">
          <a:blip r:embed="rId1">
            <a:alphaModFix/>
          </a:blip>
          <a:srcRect b="0" l="0" r="0" t="0"/>
          <a:stretch/>
        </p:blipFill>
        <p:spPr>
          <a:xfrm>
            <a:off x="-1" y="0"/>
            <a:ext cx="900000" cy="900000"/>
          </a:xfrm>
          <a:prstGeom prst="rect">
            <a:avLst/>
          </a:prstGeom>
          <a:noFill/>
          <a:ln>
            <a:noFill/>
          </a:ln>
        </p:spPr>
      </p:pic>
      <p:sp>
        <p:nvSpPr>
          <p:cNvPr id="373" name="Google Shape;373;p47"/>
          <p:cNvSpPr txBox="1"/>
          <p:nvPr/>
        </p:nvSpPr>
        <p:spPr>
          <a:xfrm>
            <a:off x="11587566" y="2272998"/>
            <a:ext cx="416400" cy="4218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CA" sz="1400" u="none" cap="none" strike="noStrike">
                <a:solidFill>
                  <a:schemeClr val="dk1"/>
                </a:solidFill>
                <a:latin typeface="Mulish Light"/>
                <a:ea typeface="Mulish Light"/>
                <a:cs typeface="Mulish Light"/>
                <a:sym typeface="Mulish Light"/>
              </a:rPr>
              <a:t>‹#›</a:t>
            </a:fld>
            <a:endParaRPr b="0" i="0" sz="1400" u="none" cap="none" strike="noStrike">
              <a:solidFill>
                <a:schemeClr val="dk1"/>
              </a:solidFill>
              <a:latin typeface="Mulish Light"/>
              <a:ea typeface="Mulish Light"/>
              <a:cs typeface="Mulish Light"/>
              <a:sym typeface="Mulish Light"/>
            </a:endParaRPr>
          </a:p>
        </p:txBody>
      </p:sp>
    </p:spTree>
  </p:cSld>
  <p:clrMap accent1="accent1" accent2="accent2" accent3="accent3" accent4="accent4" accent5="accent5" accent6="accent6" bg1="lt1" bg2="dk2" tx1="dk1" tx2="lt2" folHlink="folHlink" hlink="hlink"/>
  <p:sldLayoutIdLst>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7.png"/><Relationship Id="rId4" Type="http://schemas.openxmlformats.org/officeDocument/2006/relationships/image" Target="../media/image2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9.jp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4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2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4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3.png"/><Relationship Id="rId4" Type="http://schemas.openxmlformats.org/officeDocument/2006/relationships/image" Target="../media/image4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2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19.xml"/><Relationship Id="rId3"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0.xml"/><Relationship Id="rId3" Type="http://schemas.openxmlformats.org/officeDocument/2006/relationships/image" Target="../media/image54.png"/><Relationship Id="rId4" Type="http://schemas.openxmlformats.org/officeDocument/2006/relationships/image" Target="../media/image37.png"/><Relationship Id="rId5"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1.xml"/><Relationship Id="rId3" Type="http://schemas.openxmlformats.org/officeDocument/2006/relationships/image" Target="../media/image35.png"/><Relationship Id="rId4" Type="http://schemas.openxmlformats.org/officeDocument/2006/relationships/image" Target="../media/image37.png"/><Relationship Id="rId5" Type="http://schemas.openxmlformats.org/officeDocument/2006/relationships/image" Target="../media/image54.png"/><Relationship Id="rId6" Type="http://schemas.openxmlformats.org/officeDocument/2006/relationships/image" Target="../media/image5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2.xml"/><Relationship Id="rId3" Type="http://schemas.openxmlformats.org/officeDocument/2006/relationships/image" Target="../media/image4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3.xml"/><Relationship Id="rId3" Type="http://schemas.openxmlformats.org/officeDocument/2006/relationships/image" Target="../media/image3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 Id="rId3" Type="http://schemas.openxmlformats.org/officeDocument/2006/relationships/image" Target="../media/image2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hyperlink" Target="https://ihtsdo.github.io/sct-implementation-demonstrator/#/sandbox" TargetMode="External"/><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hyperlink" Target="https://lhcformbuilder.nlm.nih.gov/" TargetMode="External"/><Relationship Id="rId4" Type="http://schemas.openxmlformats.org/officeDocument/2006/relationships/hyperlink" Target="https://ihtsdo.github.io/sct-implementation-demonstrator/#/questionnaires" TargetMode="External"/><Relationship Id="rId5" Type="http://schemas.openxmlformats.org/officeDocument/2006/relationships/image" Target="../media/image4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7.xml"/><Relationship Id="rId3" Type="http://schemas.openxmlformats.org/officeDocument/2006/relationships/image" Target="../media/image24.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28.xml"/><Relationship Id="rId3" Type="http://schemas.openxmlformats.org/officeDocument/2006/relationships/hyperlink" Target="https://snomed.org/postcoordination" TargetMode="Externa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29.xml"/><Relationship Id="rId3" Type="http://schemas.openxmlformats.org/officeDocument/2006/relationships/image" Target="../media/image48.png"/><Relationship Id="rId4" Type="http://schemas.openxmlformats.org/officeDocument/2006/relationships/image" Target="../media/image47.png"/><Relationship Id="rId5" Type="http://schemas.openxmlformats.org/officeDocument/2006/relationships/image" Target="../media/image5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24.jpg"/></Relationships>
</file>

<file path=ppt/slides/_rels/slide30.xml.rels><?xml version="1.0" encoding="UTF-8" standalone="yes"?><Relationships xmlns="http://schemas.openxmlformats.org/package/2006/relationships"><Relationship Id="rId40" Type="http://schemas.openxmlformats.org/officeDocument/2006/relationships/hyperlink" Target="http://snomed.info/id/246112005" TargetMode="External"/><Relationship Id="rId42" Type="http://schemas.openxmlformats.org/officeDocument/2006/relationships/hyperlink" Target="http://snomed.info/id/246112005" TargetMode="External"/><Relationship Id="rId41" Type="http://schemas.openxmlformats.org/officeDocument/2006/relationships/hyperlink" Target="http://snomed.info/id/246112005" TargetMode="External"/><Relationship Id="rId44" Type="http://schemas.openxmlformats.org/officeDocument/2006/relationships/hyperlink" Target="http://snomed.info/id/24484000" TargetMode="External"/><Relationship Id="rId43" Type="http://schemas.openxmlformats.org/officeDocument/2006/relationships/hyperlink" Target="http://snomed.info/id/24484000" TargetMode="External"/><Relationship Id="rId46" Type="http://schemas.openxmlformats.org/officeDocument/2006/relationships/hyperlink" Target="http://snomed.info/id/24484000" TargetMode="External"/><Relationship Id="rId45" Type="http://schemas.openxmlformats.org/officeDocument/2006/relationships/hyperlink" Target="http://snomed.info/id/24484000" TargetMode="External"/><Relationship Id="rId107" Type="http://schemas.openxmlformats.org/officeDocument/2006/relationships/hyperlink" Target="http://snomed.info/id/443390004" TargetMode="External"/><Relationship Id="rId106" Type="http://schemas.openxmlformats.org/officeDocument/2006/relationships/hyperlink" Target="http://snomed.info/id/443390004" TargetMode="External"/><Relationship Id="rId105" Type="http://schemas.openxmlformats.org/officeDocument/2006/relationships/hyperlink" Target="http://snomed.info/id/443390004" TargetMode="External"/><Relationship Id="rId104" Type="http://schemas.openxmlformats.org/officeDocument/2006/relationships/hyperlink" Target="http://snomed.info/id/443390004" TargetMode="External"/><Relationship Id="rId48" Type="http://schemas.openxmlformats.org/officeDocument/2006/relationships/hyperlink" Target="http://snomed.info/id/301354004" TargetMode="External"/><Relationship Id="rId47" Type="http://schemas.openxmlformats.org/officeDocument/2006/relationships/hyperlink" Target="http://snomed.info/id/24484000" TargetMode="External"/><Relationship Id="rId49" Type="http://schemas.openxmlformats.org/officeDocument/2006/relationships/hyperlink" Target="http://snomed.info/id/301354004" TargetMode="External"/><Relationship Id="rId103" Type="http://schemas.openxmlformats.org/officeDocument/2006/relationships/hyperlink" Target="http://snomed.info/id/443390004" TargetMode="External"/><Relationship Id="rId102" Type="http://schemas.openxmlformats.org/officeDocument/2006/relationships/hyperlink" Target="http://snomed.info/id/408730004" TargetMode="External"/><Relationship Id="rId101" Type="http://schemas.openxmlformats.org/officeDocument/2006/relationships/hyperlink" Target="http://snomed.info/id/408730004" TargetMode="External"/><Relationship Id="rId100" Type="http://schemas.openxmlformats.org/officeDocument/2006/relationships/hyperlink" Target="http://snomed.info/id/408730004" TargetMode="External"/><Relationship Id="rId31" Type="http://schemas.openxmlformats.org/officeDocument/2006/relationships/hyperlink" Target="http://snomed.info/id/840539006" TargetMode="External"/><Relationship Id="rId30" Type="http://schemas.openxmlformats.org/officeDocument/2006/relationships/hyperlink" Target="http://snomed.info/id/840539006" TargetMode="External"/><Relationship Id="rId33" Type="http://schemas.openxmlformats.org/officeDocument/2006/relationships/hyperlink" Target="http://snomed.info/id/16331000" TargetMode="External"/><Relationship Id="rId32" Type="http://schemas.openxmlformats.org/officeDocument/2006/relationships/hyperlink" Target="http://snomed.info/id/840539006" TargetMode="External"/><Relationship Id="rId35" Type="http://schemas.openxmlformats.org/officeDocument/2006/relationships/hyperlink" Target="http://snomed.info/id/16331000" TargetMode="External"/><Relationship Id="rId34" Type="http://schemas.openxmlformats.org/officeDocument/2006/relationships/hyperlink" Target="http://snomed.info/id/16331000" TargetMode="External"/><Relationship Id="rId37" Type="http://schemas.openxmlformats.org/officeDocument/2006/relationships/hyperlink" Target="http://snomed.info/id/16331000" TargetMode="External"/><Relationship Id="rId36" Type="http://schemas.openxmlformats.org/officeDocument/2006/relationships/hyperlink" Target="http://snomed.info/id/16331000" TargetMode="External"/><Relationship Id="rId39" Type="http://schemas.openxmlformats.org/officeDocument/2006/relationships/hyperlink" Target="http://snomed.info/id/246112005" TargetMode="External"/><Relationship Id="rId38" Type="http://schemas.openxmlformats.org/officeDocument/2006/relationships/hyperlink" Target="http://snomed.info/id/246112005" TargetMode="External"/><Relationship Id="rId20" Type="http://schemas.openxmlformats.org/officeDocument/2006/relationships/hyperlink" Target="http://snomed.info/id/84229001" TargetMode="External"/><Relationship Id="rId22" Type="http://schemas.openxmlformats.org/officeDocument/2006/relationships/hyperlink" Target="http://snomed.info/id/84229001" TargetMode="External"/><Relationship Id="rId21" Type="http://schemas.openxmlformats.org/officeDocument/2006/relationships/hyperlink" Target="http://snomed.info/id/84229001" TargetMode="External"/><Relationship Id="rId24" Type="http://schemas.openxmlformats.org/officeDocument/2006/relationships/hyperlink" Target="http://snomed.info/id/255234002" TargetMode="External"/><Relationship Id="rId23" Type="http://schemas.openxmlformats.org/officeDocument/2006/relationships/hyperlink" Target="http://snomed.info/id/255234002" TargetMode="External"/><Relationship Id="rId26" Type="http://schemas.openxmlformats.org/officeDocument/2006/relationships/hyperlink" Target="http://snomed.info/id/255234002" TargetMode="External"/><Relationship Id="rId25" Type="http://schemas.openxmlformats.org/officeDocument/2006/relationships/hyperlink" Target="http://snomed.info/id/255234002" TargetMode="External"/><Relationship Id="rId28" Type="http://schemas.openxmlformats.org/officeDocument/2006/relationships/hyperlink" Target="http://snomed.info/id/840539006" TargetMode="External"/><Relationship Id="rId27" Type="http://schemas.openxmlformats.org/officeDocument/2006/relationships/hyperlink" Target="http://snomed.info/id/255234002" TargetMode="External"/><Relationship Id="rId29" Type="http://schemas.openxmlformats.org/officeDocument/2006/relationships/hyperlink" Target="http://snomed.info/id/840539006" TargetMode="External"/><Relationship Id="rId95" Type="http://schemas.openxmlformats.org/officeDocument/2006/relationships/hyperlink" Target="http://snomed.info/id/74400008" TargetMode="External"/><Relationship Id="rId94" Type="http://schemas.openxmlformats.org/officeDocument/2006/relationships/hyperlink" Target="http://snomed.info/id/74400008" TargetMode="External"/><Relationship Id="rId97" Type="http://schemas.openxmlformats.org/officeDocument/2006/relationships/hyperlink" Target="http://snomed.info/id/74400008" TargetMode="External"/><Relationship Id="rId96" Type="http://schemas.openxmlformats.org/officeDocument/2006/relationships/hyperlink" Target="http://snomed.info/id/74400008" TargetMode="External"/><Relationship Id="rId11" Type="http://schemas.openxmlformats.org/officeDocument/2006/relationships/hyperlink" Target="http://snomed.info/id/363698007" TargetMode="External"/><Relationship Id="rId99" Type="http://schemas.openxmlformats.org/officeDocument/2006/relationships/hyperlink" Target="http://snomed.info/id/408730004" TargetMode="External"/><Relationship Id="rId10" Type="http://schemas.openxmlformats.org/officeDocument/2006/relationships/hyperlink" Target="http://snomed.info/id/363698007" TargetMode="External"/><Relationship Id="rId98" Type="http://schemas.openxmlformats.org/officeDocument/2006/relationships/hyperlink" Target="http://snomed.info/id/408730004" TargetMode="External"/><Relationship Id="rId13" Type="http://schemas.openxmlformats.org/officeDocument/2006/relationships/hyperlink" Target="http://snomed.info/id/113179006" TargetMode="External"/><Relationship Id="rId12" Type="http://schemas.openxmlformats.org/officeDocument/2006/relationships/hyperlink" Target="http://snomed.info/id/363698007" TargetMode="External"/><Relationship Id="rId91" Type="http://schemas.openxmlformats.org/officeDocument/2006/relationships/hyperlink" Target="http://snomed.info/id/415684004" TargetMode="External"/><Relationship Id="rId90" Type="http://schemas.openxmlformats.org/officeDocument/2006/relationships/hyperlink" Target="http://snomed.info/id/415684004" TargetMode="External"/><Relationship Id="rId93" Type="http://schemas.openxmlformats.org/officeDocument/2006/relationships/hyperlink" Target="http://snomed.info/id/74400008" TargetMode="External"/><Relationship Id="rId92" Type="http://schemas.openxmlformats.org/officeDocument/2006/relationships/hyperlink" Target="http://snomed.info/id/415684004" TargetMode="External"/><Relationship Id="rId15" Type="http://schemas.openxmlformats.org/officeDocument/2006/relationships/hyperlink" Target="http://snomed.info/id/113179006" TargetMode="External"/><Relationship Id="rId14" Type="http://schemas.openxmlformats.org/officeDocument/2006/relationships/hyperlink" Target="http://snomed.info/id/113179006" TargetMode="External"/><Relationship Id="rId17" Type="http://schemas.openxmlformats.org/officeDocument/2006/relationships/hyperlink" Target="http://snomed.info/id/113179006" TargetMode="External"/><Relationship Id="rId16" Type="http://schemas.openxmlformats.org/officeDocument/2006/relationships/hyperlink" Target="http://snomed.info/id/113179006" TargetMode="External"/><Relationship Id="rId19" Type="http://schemas.openxmlformats.org/officeDocument/2006/relationships/hyperlink" Target="http://snomed.info/id/84229001" TargetMode="External"/><Relationship Id="rId18" Type="http://schemas.openxmlformats.org/officeDocument/2006/relationships/hyperlink" Target="http://snomed.info/id/84229001" TargetMode="External"/><Relationship Id="rId84" Type="http://schemas.openxmlformats.org/officeDocument/2006/relationships/hyperlink" Target="http://snomed.info/id/408729009" TargetMode="External"/><Relationship Id="rId83" Type="http://schemas.openxmlformats.org/officeDocument/2006/relationships/hyperlink" Target="http://snomed.info/id/408729009" TargetMode="External"/><Relationship Id="rId86" Type="http://schemas.openxmlformats.org/officeDocument/2006/relationships/hyperlink" Target="http://snomed.info/id/408729009" TargetMode="External"/><Relationship Id="rId85" Type="http://schemas.openxmlformats.org/officeDocument/2006/relationships/hyperlink" Target="http://snomed.info/id/408729009" TargetMode="External"/><Relationship Id="rId88" Type="http://schemas.openxmlformats.org/officeDocument/2006/relationships/hyperlink" Target="http://snomed.info/id/415684004" TargetMode="External"/><Relationship Id="rId87" Type="http://schemas.openxmlformats.org/officeDocument/2006/relationships/hyperlink" Target="http://snomed.info/id/408729009" TargetMode="External"/><Relationship Id="rId89" Type="http://schemas.openxmlformats.org/officeDocument/2006/relationships/hyperlink" Target="http://snomed.info/id/415684004" TargetMode="External"/><Relationship Id="rId80" Type="http://schemas.openxmlformats.org/officeDocument/2006/relationships/hyperlink" Target="http://snomed.info/id/363358000" TargetMode="External"/><Relationship Id="rId82" Type="http://schemas.openxmlformats.org/officeDocument/2006/relationships/hyperlink" Target="http://snomed.info/id/363358000" TargetMode="External"/><Relationship Id="rId81" Type="http://schemas.openxmlformats.org/officeDocument/2006/relationships/hyperlink" Target="http://snomed.info/id/363358000" TargetMode="External"/><Relationship Id="rId1" Type="http://schemas.openxmlformats.org/officeDocument/2006/relationships/slideLayout" Target="../slideLayouts/slideLayout31.xml"/><Relationship Id="rId2" Type="http://schemas.openxmlformats.org/officeDocument/2006/relationships/notesSlide" Target="../notesSlides/notesSlide30.xml"/><Relationship Id="rId3" Type="http://schemas.openxmlformats.org/officeDocument/2006/relationships/hyperlink" Target="http://snomed.info/id/372130007" TargetMode="External"/><Relationship Id="rId4" Type="http://schemas.openxmlformats.org/officeDocument/2006/relationships/hyperlink" Target="http://snomed.info/id/372130007" TargetMode="External"/><Relationship Id="rId9" Type="http://schemas.openxmlformats.org/officeDocument/2006/relationships/hyperlink" Target="http://snomed.info/id/363698007" TargetMode="External"/><Relationship Id="rId5" Type="http://schemas.openxmlformats.org/officeDocument/2006/relationships/hyperlink" Target="http://snomed.info/id/372130007" TargetMode="External"/><Relationship Id="rId6" Type="http://schemas.openxmlformats.org/officeDocument/2006/relationships/hyperlink" Target="http://snomed.info/id/372130007" TargetMode="External"/><Relationship Id="rId7" Type="http://schemas.openxmlformats.org/officeDocument/2006/relationships/hyperlink" Target="http://snomed.info/id/372130007" TargetMode="External"/><Relationship Id="rId8" Type="http://schemas.openxmlformats.org/officeDocument/2006/relationships/hyperlink" Target="http://snomed.info/id/363698007" TargetMode="External"/><Relationship Id="rId73" Type="http://schemas.openxmlformats.org/officeDocument/2006/relationships/hyperlink" Target="http://snomed.info/id/7771000" TargetMode="External"/><Relationship Id="rId72" Type="http://schemas.openxmlformats.org/officeDocument/2006/relationships/hyperlink" Target="http://snomed.info/id/272741003" TargetMode="External"/><Relationship Id="rId75" Type="http://schemas.openxmlformats.org/officeDocument/2006/relationships/hyperlink" Target="http://snomed.info/id/7771000" TargetMode="External"/><Relationship Id="rId74" Type="http://schemas.openxmlformats.org/officeDocument/2006/relationships/hyperlink" Target="http://snomed.info/id/7771000" TargetMode="External"/><Relationship Id="rId77" Type="http://schemas.openxmlformats.org/officeDocument/2006/relationships/hyperlink" Target="http://snomed.info/id/7771000" TargetMode="External"/><Relationship Id="rId76" Type="http://schemas.openxmlformats.org/officeDocument/2006/relationships/hyperlink" Target="http://snomed.info/id/7771000" TargetMode="External"/><Relationship Id="rId79" Type="http://schemas.openxmlformats.org/officeDocument/2006/relationships/hyperlink" Target="http://snomed.info/id/363358000" TargetMode="External"/><Relationship Id="rId78" Type="http://schemas.openxmlformats.org/officeDocument/2006/relationships/hyperlink" Target="http://snomed.info/id/363358000" TargetMode="External"/><Relationship Id="rId71" Type="http://schemas.openxmlformats.org/officeDocument/2006/relationships/hyperlink" Target="http://snomed.info/id/272741003" TargetMode="External"/><Relationship Id="rId70" Type="http://schemas.openxmlformats.org/officeDocument/2006/relationships/hyperlink" Target="http://snomed.info/id/272741003" TargetMode="External"/><Relationship Id="rId62" Type="http://schemas.openxmlformats.org/officeDocument/2006/relationships/hyperlink" Target="http://snomed.info/id/7771000" TargetMode="External"/><Relationship Id="rId61" Type="http://schemas.openxmlformats.org/officeDocument/2006/relationships/hyperlink" Target="http://snomed.info/id/7771000" TargetMode="External"/><Relationship Id="rId64" Type="http://schemas.openxmlformats.org/officeDocument/2006/relationships/hyperlink" Target="http://snomed.info/id/14600001000004107" TargetMode="External"/><Relationship Id="rId63" Type="http://schemas.openxmlformats.org/officeDocument/2006/relationships/hyperlink" Target="http://snomed.info/id/14600001000004107" TargetMode="External"/><Relationship Id="rId66" Type="http://schemas.openxmlformats.org/officeDocument/2006/relationships/hyperlink" Target="http://snomed.info/id/14600001000004107" TargetMode="External"/><Relationship Id="rId65" Type="http://schemas.openxmlformats.org/officeDocument/2006/relationships/hyperlink" Target="http://snomed.info/id/14600001000004107" TargetMode="External"/><Relationship Id="rId68" Type="http://schemas.openxmlformats.org/officeDocument/2006/relationships/hyperlink" Target="http://snomed.info/id/272741003" TargetMode="External"/><Relationship Id="rId67" Type="http://schemas.openxmlformats.org/officeDocument/2006/relationships/hyperlink" Target="http://snomed.info/id/14600001000004107" TargetMode="External"/><Relationship Id="rId60" Type="http://schemas.openxmlformats.org/officeDocument/2006/relationships/hyperlink" Target="http://snomed.info/id/7771000" TargetMode="External"/><Relationship Id="rId69" Type="http://schemas.openxmlformats.org/officeDocument/2006/relationships/hyperlink" Target="http://snomed.info/id/272741003" TargetMode="External"/><Relationship Id="rId51" Type="http://schemas.openxmlformats.org/officeDocument/2006/relationships/hyperlink" Target="http://snomed.info/id/301354004" TargetMode="External"/><Relationship Id="rId50" Type="http://schemas.openxmlformats.org/officeDocument/2006/relationships/hyperlink" Target="http://snomed.info/id/301354004" TargetMode="External"/><Relationship Id="rId53" Type="http://schemas.openxmlformats.org/officeDocument/2006/relationships/hyperlink" Target="http://snomed.info/id/272741003" TargetMode="External"/><Relationship Id="rId52" Type="http://schemas.openxmlformats.org/officeDocument/2006/relationships/hyperlink" Target="http://snomed.info/id/301354004" TargetMode="External"/><Relationship Id="rId55" Type="http://schemas.openxmlformats.org/officeDocument/2006/relationships/hyperlink" Target="http://snomed.info/id/272741003" TargetMode="External"/><Relationship Id="rId54" Type="http://schemas.openxmlformats.org/officeDocument/2006/relationships/hyperlink" Target="http://snomed.info/id/272741003" TargetMode="External"/><Relationship Id="rId57" Type="http://schemas.openxmlformats.org/officeDocument/2006/relationships/hyperlink" Target="http://snomed.info/id/272741003" TargetMode="External"/><Relationship Id="rId56" Type="http://schemas.openxmlformats.org/officeDocument/2006/relationships/hyperlink" Target="http://snomed.info/id/272741003" TargetMode="External"/><Relationship Id="rId59" Type="http://schemas.openxmlformats.org/officeDocument/2006/relationships/hyperlink" Target="http://snomed.info/id/7771000" TargetMode="External"/><Relationship Id="rId58" Type="http://schemas.openxmlformats.org/officeDocument/2006/relationships/hyperlink" Target="http://snomed.info/id/7771000"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31.xml"/><Relationship Id="rId3" Type="http://schemas.openxmlformats.org/officeDocument/2006/relationships/image" Target="../media/image56.png"/><Relationship Id="rId4" Type="http://schemas.openxmlformats.org/officeDocument/2006/relationships/hyperlink" Target="https://github.com/IHTSDO/Snowstorm-X" TargetMode="External"/><Relationship Id="rId5" Type="http://schemas.openxmlformats.org/officeDocument/2006/relationships/image" Target="../media/image5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2.xml"/><Relationship Id="rId3" Type="http://schemas.openxmlformats.org/officeDocument/2006/relationships/image" Target="../media/image49.png"/><Relationship Id="rId4" Type="http://schemas.openxmlformats.org/officeDocument/2006/relationships/image" Target="../media/image53.png"/><Relationship Id="rId5" Type="http://schemas.openxmlformats.org/officeDocument/2006/relationships/image" Target="../media/image51.png"/><Relationship Id="rId6" Type="http://schemas.openxmlformats.org/officeDocument/2006/relationships/hyperlink" Target="http://snomed.org/postcoordination-demo"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3.xml"/><Relationship Id="rId3" Type="http://schemas.openxmlformats.org/officeDocument/2006/relationships/image" Target="../media/image59.jpg"/><Relationship Id="rId4" Type="http://schemas.openxmlformats.org/officeDocument/2006/relationships/image" Target="../media/image5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7.png"/><Relationship Id="rId4" Type="http://schemas.openxmlformats.org/officeDocument/2006/relationships/image" Target="../media/image29.png"/><Relationship Id="rId5" Type="http://schemas.openxmlformats.org/officeDocument/2006/relationships/image" Target="../media/image3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2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6.jpg"/><Relationship Id="rId4" Type="http://schemas.openxmlformats.org/officeDocument/2006/relationships/hyperlink" Target="https://snomed.org/dev-training" TargetMode="External"/><Relationship Id="rId5" Type="http://schemas.openxmlformats.org/officeDocument/2006/relationships/hyperlink" Target="https://www.snomed.org/advancing-snomedct-implementation" TargetMode="External"/><Relationship Id="rId6" Type="http://schemas.openxmlformats.org/officeDocument/2006/relationships/hyperlink" Target="https://www.implementation.snomed.org/implementation-workshop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0.jpg"/><Relationship Id="rId4" Type="http://schemas.openxmlformats.org/officeDocument/2006/relationships/hyperlink" Target="https://www.snomed.org/bahmni-snomed-c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0.jpg"/><Relationship Id="rId4" Type="http://schemas.openxmlformats.org/officeDocument/2006/relationships/hyperlink" Target="http://snomed.org/allergy" TargetMode="External"/><Relationship Id="rId5" Type="http://schemas.openxmlformats.org/officeDocument/2006/relationships/hyperlink" Target="http://snomed.org/allergy-demo"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pic>
        <p:nvPicPr>
          <p:cNvPr id="489" name="Google Shape;489;p66"/>
          <p:cNvPicPr preferRelativeResize="0"/>
          <p:nvPr/>
        </p:nvPicPr>
        <p:blipFill rotWithShape="1">
          <a:blip r:embed="rId3">
            <a:alphaModFix/>
          </a:blip>
          <a:srcRect b="9357" l="0" r="0" t="5961"/>
          <a:stretch/>
        </p:blipFill>
        <p:spPr>
          <a:xfrm>
            <a:off x="0" y="50"/>
            <a:ext cx="12192001" cy="6857999"/>
          </a:xfrm>
          <a:prstGeom prst="rect">
            <a:avLst/>
          </a:prstGeom>
          <a:noFill/>
          <a:ln>
            <a:noFill/>
          </a:ln>
        </p:spPr>
      </p:pic>
      <p:sp>
        <p:nvSpPr>
          <p:cNvPr id="490" name="Google Shape;490;p66"/>
          <p:cNvSpPr/>
          <p:nvPr/>
        </p:nvSpPr>
        <p:spPr>
          <a:xfrm>
            <a:off x="0" y="50"/>
            <a:ext cx="12192000" cy="6858000"/>
          </a:xfrm>
          <a:prstGeom prst="rect">
            <a:avLst/>
          </a:prstGeom>
          <a:solidFill>
            <a:schemeClr val="accent1">
              <a:alpha val="698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351" u="none" cap="none" strike="noStrike">
              <a:solidFill>
                <a:schemeClr val="lt1"/>
              </a:solidFill>
              <a:latin typeface="Calibri"/>
              <a:ea typeface="Calibri"/>
              <a:cs typeface="Calibri"/>
              <a:sym typeface="Calibri"/>
            </a:endParaRPr>
          </a:p>
        </p:txBody>
      </p:sp>
      <p:sp>
        <p:nvSpPr>
          <p:cNvPr id="491" name="Google Shape;491;p66"/>
          <p:cNvSpPr txBox="1"/>
          <p:nvPr/>
        </p:nvSpPr>
        <p:spPr>
          <a:xfrm>
            <a:off x="6582834" y="2591509"/>
            <a:ext cx="5077800" cy="585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CA" sz="3200" u="none" cap="none" strike="noStrike">
                <a:solidFill>
                  <a:schemeClr val="accent1"/>
                </a:solidFill>
                <a:latin typeface="Mulish"/>
                <a:ea typeface="Mulish"/>
                <a:cs typeface="Mulish"/>
                <a:sym typeface="Mulish"/>
              </a:rPr>
              <a:t>[Insert Title]</a:t>
            </a:r>
            <a:endParaRPr b="0" i="0" sz="3200" u="none" cap="none" strike="noStrike">
              <a:solidFill>
                <a:schemeClr val="accent1"/>
              </a:solidFill>
              <a:latin typeface="Mulish"/>
              <a:ea typeface="Mulish"/>
              <a:cs typeface="Mulish"/>
              <a:sym typeface="Mulish"/>
            </a:endParaRPr>
          </a:p>
        </p:txBody>
      </p:sp>
      <p:sp>
        <p:nvSpPr>
          <p:cNvPr id="492" name="Google Shape;492;p66"/>
          <p:cNvSpPr txBox="1"/>
          <p:nvPr/>
        </p:nvSpPr>
        <p:spPr>
          <a:xfrm>
            <a:off x="6582834" y="3850218"/>
            <a:ext cx="5202900" cy="36930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b="0" i="0" lang="en-CA" sz="1800" u="none" cap="none" strike="noStrike">
                <a:solidFill>
                  <a:srgbClr val="7F7F7F"/>
                </a:solidFill>
                <a:latin typeface="Mulish"/>
                <a:ea typeface="Mulish"/>
                <a:cs typeface="Mulish"/>
                <a:sym typeface="Mulish"/>
              </a:rPr>
              <a:t>[Insert Date]</a:t>
            </a:r>
            <a:endParaRPr b="0" i="0" sz="1800" u="none" cap="none" strike="noStrike">
              <a:solidFill>
                <a:srgbClr val="7F7F7F"/>
              </a:solidFill>
              <a:latin typeface="Mulish"/>
              <a:ea typeface="Mulish"/>
              <a:cs typeface="Mulish"/>
              <a:sym typeface="Mulish"/>
            </a:endParaRPr>
          </a:p>
        </p:txBody>
      </p:sp>
      <p:sp>
        <p:nvSpPr>
          <p:cNvPr id="493" name="Google Shape;493;p66"/>
          <p:cNvSpPr txBox="1"/>
          <p:nvPr/>
        </p:nvSpPr>
        <p:spPr>
          <a:xfrm>
            <a:off x="276090" y="6383375"/>
            <a:ext cx="7575900" cy="246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CA" sz="1000" u="none" cap="none" strike="noStrike">
                <a:solidFill>
                  <a:schemeClr val="lt1"/>
                </a:solidFill>
                <a:latin typeface="Mulish"/>
                <a:ea typeface="Mulish"/>
                <a:cs typeface="Mulish"/>
                <a:sym typeface="Mulish"/>
              </a:rPr>
              <a:t>snomedexpo.org  |   linkedin.com/company/ihtsdo   |   </a:t>
            </a:r>
            <a:r>
              <a:rPr lang="en-CA" sz="1000">
                <a:solidFill>
                  <a:schemeClr val="lt1"/>
                </a:solidFill>
                <a:latin typeface="Mulish"/>
                <a:ea typeface="Mulish"/>
                <a:cs typeface="Mulish"/>
                <a:sym typeface="Mulish"/>
              </a:rPr>
              <a:t>x</a:t>
            </a:r>
            <a:r>
              <a:rPr b="0" i="0" lang="en-CA" sz="1000" u="none" cap="none" strike="noStrike">
                <a:solidFill>
                  <a:schemeClr val="lt1"/>
                </a:solidFill>
                <a:latin typeface="Mulish"/>
                <a:ea typeface="Mulish"/>
                <a:cs typeface="Mulish"/>
                <a:sym typeface="Mulish"/>
              </a:rPr>
              <a:t>.com/snomedct   |   youtube.com/</a:t>
            </a:r>
            <a:r>
              <a:rPr lang="en-CA" sz="1000">
                <a:solidFill>
                  <a:schemeClr val="lt1"/>
                </a:solidFill>
                <a:latin typeface="Mulish"/>
                <a:ea typeface="Mulish"/>
                <a:cs typeface="Mulish"/>
                <a:sym typeface="Mulish"/>
              </a:rPr>
              <a:t>@snomedct</a:t>
            </a:r>
            <a:endParaRPr/>
          </a:p>
        </p:txBody>
      </p:sp>
      <p:sp>
        <p:nvSpPr>
          <p:cNvPr id="494" name="Google Shape;494;p66"/>
          <p:cNvSpPr/>
          <p:nvPr/>
        </p:nvSpPr>
        <p:spPr>
          <a:xfrm>
            <a:off x="3503875" y="2347500"/>
            <a:ext cx="8708400" cy="2163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351" u="none" cap="none" strike="noStrike">
              <a:solidFill>
                <a:schemeClr val="lt1"/>
              </a:solidFill>
              <a:latin typeface="Calibri"/>
              <a:ea typeface="Calibri"/>
              <a:cs typeface="Calibri"/>
              <a:sym typeface="Calibri"/>
            </a:endParaRPr>
          </a:p>
        </p:txBody>
      </p:sp>
      <p:pic>
        <p:nvPicPr>
          <p:cNvPr id="495" name="Google Shape;495;p66"/>
          <p:cNvPicPr preferRelativeResize="0"/>
          <p:nvPr/>
        </p:nvPicPr>
        <p:blipFill rotWithShape="1">
          <a:blip r:embed="rId4">
            <a:alphaModFix/>
          </a:blip>
          <a:srcRect b="0" l="0" r="0" t="0"/>
          <a:stretch/>
        </p:blipFill>
        <p:spPr>
          <a:xfrm>
            <a:off x="556247" y="561276"/>
            <a:ext cx="3069900" cy="1364400"/>
          </a:xfrm>
          <a:prstGeom prst="rect">
            <a:avLst/>
          </a:prstGeom>
          <a:noFill/>
          <a:ln>
            <a:noFill/>
          </a:ln>
        </p:spPr>
      </p:pic>
      <p:sp>
        <p:nvSpPr>
          <p:cNvPr id="496" name="Google Shape;496;p66"/>
          <p:cNvSpPr txBox="1"/>
          <p:nvPr/>
        </p:nvSpPr>
        <p:spPr>
          <a:xfrm>
            <a:off x="3900183" y="2591500"/>
            <a:ext cx="8312100" cy="1077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CA" sz="3200">
                <a:latin typeface="Mulish"/>
                <a:ea typeface="Mulish"/>
                <a:cs typeface="Mulish"/>
                <a:sym typeface="Mulish"/>
              </a:rPr>
              <a:t>SNOMED Implementation Support</a:t>
            </a:r>
            <a:br>
              <a:rPr lang="en-CA" sz="3200">
                <a:latin typeface="Mulish"/>
                <a:ea typeface="Mulish"/>
                <a:cs typeface="Mulish"/>
                <a:sym typeface="Mulish"/>
              </a:rPr>
            </a:br>
            <a:r>
              <a:rPr lang="en-CA" sz="3200">
                <a:latin typeface="Mulish"/>
                <a:ea typeface="Mulish"/>
                <a:cs typeface="Mulish"/>
                <a:sym typeface="Mulish"/>
              </a:rPr>
              <a:t>ELAG Update</a:t>
            </a:r>
            <a:endParaRPr b="0" i="0" sz="3200" u="none" cap="none" strike="noStrike">
              <a:latin typeface="Mulish"/>
              <a:ea typeface="Mulish"/>
              <a:cs typeface="Mulish"/>
              <a:sym typeface="Mulish"/>
            </a:endParaRPr>
          </a:p>
        </p:txBody>
      </p:sp>
      <p:sp>
        <p:nvSpPr>
          <p:cNvPr id="497" name="Google Shape;497;p66"/>
          <p:cNvSpPr txBox="1"/>
          <p:nvPr/>
        </p:nvSpPr>
        <p:spPr>
          <a:xfrm>
            <a:off x="3790383" y="3788725"/>
            <a:ext cx="8135400" cy="430800"/>
          </a:xfrm>
          <a:prstGeom prst="rect">
            <a:avLst/>
          </a:prstGeom>
          <a:noFill/>
          <a:ln>
            <a:noFill/>
          </a:ln>
        </p:spPr>
        <p:txBody>
          <a:bodyPr anchorCtr="0" anchor="t" bIns="45700" lIns="91425" spcFirstLastPara="1" rIns="91425" wrap="square" tIns="45700">
            <a:spAutoFit/>
          </a:bodyPr>
          <a:lstStyle/>
          <a:p>
            <a:pPr indent="0" lvl="0" marL="144000" marR="0" rtl="0" algn="just">
              <a:lnSpc>
                <a:spcPct val="150000"/>
              </a:lnSpc>
              <a:spcBef>
                <a:spcPts val="0"/>
              </a:spcBef>
              <a:spcAft>
                <a:spcPts val="0"/>
              </a:spcAft>
              <a:buNone/>
            </a:pPr>
            <a:r>
              <a:rPr lang="en-CA" sz="2200">
                <a:solidFill>
                  <a:schemeClr val="accent1"/>
                </a:solidFill>
                <a:latin typeface="Mulish"/>
                <a:ea typeface="Mulish"/>
                <a:cs typeface="Mulish"/>
                <a:sym typeface="Mulish"/>
              </a:rPr>
              <a:t>Anne Randorff Højen</a:t>
            </a:r>
            <a:endParaRPr sz="2200">
              <a:solidFill>
                <a:schemeClr val="accent1"/>
              </a:solidFill>
              <a:latin typeface="Mulish"/>
              <a:ea typeface="Mulish"/>
              <a:cs typeface="Mulish"/>
              <a:sym typeface="Mulish"/>
            </a:endParaRPr>
          </a:p>
        </p:txBody>
      </p:sp>
      <p:sp>
        <p:nvSpPr>
          <p:cNvPr id="498" name="Google Shape;498;p66"/>
          <p:cNvSpPr txBox="1"/>
          <p:nvPr/>
        </p:nvSpPr>
        <p:spPr>
          <a:xfrm>
            <a:off x="8351334" y="5442053"/>
            <a:ext cx="3434400" cy="10158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CA" sz="3000">
                <a:solidFill>
                  <a:srgbClr val="F1C232"/>
                </a:solidFill>
                <a:latin typeface="Mulish"/>
                <a:ea typeface="Mulish"/>
                <a:cs typeface="Mulish"/>
                <a:sym typeface="Mulish"/>
              </a:rPr>
              <a:t>Atlanta, USA</a:t>
            </a:r>
            <a:endParaRPr sz="3000">
              <a:solidFill>
                <a:srgbClr val="F1C232"/>
              </a:solidFill>
              <a:latin typeface="Mulish ExtraLight"/>
              <a:ea typeface="Mulish ExtraLight"/>
              <a:cs typeface="Mulish ExtraLight"/>
              <a:sym typeface="Mulish ExtraLight"/>
            </a:endParaRPr>
          </a:p>
          <a:p>
            <a:pPr indent="0" lvl="0" marL="0" marR="0" rtl="0" algn="r">
              <a:lnSpc>
                <a:spcPct val="100000"/>
              </a:lnSpc>
              <a:spcBef>
                <a:spcPts val="0"/>
              </a:spcBef>
              <a:spcAft>
                <a:spcPts val="0"/>
              </a:spcAft>
              <a:buNone/>
            </a:pPr>
            <a:r>
              <a:rPr lang="en-CA" sz="3000">
                <a:solidFill>
                  <a:srgbClr val="F1C232"/>
                </a:solidFill>
                <a:latin typeface="Mulish"/>
                <a:ea typeface="Mulish"/>
                <a:cs typeface="Mulish"/>
                <a:sym typeface="Mulish"/>
              </a:rPr>
              <a:t>October 2023</a:t>
            </a:r>
            <a:endParaRPr sz="3000">
              <a:solidFill>
                <a:srgbClr val="F1C232"/>
              </a:solidFill>
              <a:latin typeface="Mulish"/>
              <a:ea typeface="Mulish"/>
              <a:cs typeface="Mulish"/>
              <a:sym typeface="Mulish"/>
            </a:endParaRPr>
          </a:p>
        </p:txBody>
      </p:sp>
      <p:sp>
        <p:nvSpPr>
          <p:cNvPr id="499" name="Google Shape;499;p66"/>
          <p:cNvSpPr/>
          <p:nvPr/>
        </p:nvSpPr>
        <p:spPr>
          <a:xfrm>
            <a:off x="0" y="0"/>
            <a:ext cx="86100" cy="6858000"/>
          </a:xfrm>
          <a:prstGeom prst="rect">
            <a:avLst/>
          </a:prstGeom>
          <a:solidFill>
            <a:srgbClr val="F1C23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 name="Shape 578"/>
        <p:cNvGrpSpPr/>
        <p:nvPr/>
      </p:nvGrpSpPr>
      <p:grpSpPr>
        <a:xfrm>
          <a:off x="0" y="0"/>
          <a:ext cx="0" cy="0"/>
          <a:chOff x="0" y="0"/>
          <a:chExt cx="0" cy="0"/>
        </a:xfrm>
      </p:grpSpPr>
      <p:pic>
        <p:nvPicPr>
          <p:cNvPr id="579" name="Google Shape;579;p75"/>
          <p:cNvPicPr preferRelativeResize="0"/>
          <p:nvPr/>
        </p:nvPicPr>
        <p:blipFill rotWithShape="1">
          <a:blip r:embed="rId3">
            <a:alphaModFix/>
          </a:blip>
          <a:srcRect b="0" l="33921" r="33921" t="0"/>
          <a:stretch/>
        </p:blipFill>
        <p:spPr>
          <a:xfrm>
            <a:off x="129100" y="0"/>
            <a:ext cx="2205300" cy="6858000"/>
          </a:xfrm>
          <a:prstGeom prst="rect">
            <a:avLst/>
          </a:prstGeom>
          <a:noFill/>
          <a:ln>
            <a:noFill/>
          </a:ln>
        </p:spPr>
      </p:pic>
      <p:sp>
        <p:nvSpPr>
          <p:cNvPr id="580" name="Google Shape;580;p75"/>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Computable Languages</a:t>
            </a:r>
            <a:endParaRPr/>
          </a:p>
        </p:txBody>
      </p:sp>
      <p:sp>
        <p:nvSpPr>
          <p:cNvPr id="581" name="Google Shape;581;p75"/>
          <p:cNvSpPr txBox="1"/>
          <p:nvPr>
            <p:ph idx="3" type="body"/>
          </p:nvPr>
        </p:nvSpPr>
        <p:spPr>
          <a:xfrm>
            <a:off x="2654000" y="1131550"/>
            <a:ext cx="8169600" cy="5366100"/>
          </a:xfrm>
          <a:prstGeom prst="rect">
            <a:avLst/>
          </a:prstGeom>
          <a:noFill/>
          <a:ln>
            <a:noFill/>
          </a:ln>
        </p:spPr>
        <p:txBody>
          <a:bodyPr anchorCtr="0" anchor="t" bIns="45700" lIns="91425" spcFirstLastPara="1" rIns="91425" wrap="square" tIns="45700">
            <a:normAutofit/>
          </a:bodyPr>
          <a:lstStyle/>
          <a:p>
            <a:pPr indent="-406400" lvl="0" marL="457200" rtl="0" algn="l">
              <a:lnSpc>
                <a:spcPct val="115000"/>
              </a:lnSpc>
              <a:spcBef>
                <a:spcPts val="0"/>
              </a:spcBef>
              <a:spcAft>
                <a:spcPts val="0"/>
              </a:spcAft>
              <a:buClr>
                <a:schemeClr val="accent1"/>
              </a:buClr>
              <a:buSzPts val="2800"/>
              <a:buChar char="•"/>
            </a:pPr>
            <a:r>
              <a:rPr lang="en-CA"/>
              <a:t>Postcoordination </a:t>
            </a:r>
            <a:endParaRPr/>
          </a:p>
          <a:p>
            <a:pPr indent="-381000" lvl="1" marL="914400" rtl="0" algn="l">
              <a:lnSpc>
                <a:spcPct val="115000"/>
              </a:lnSpc>
              <a:spcBef>
                <a:spcPts val="0"/>
              </a:spcBef>
              <a:spcAft>
                <a:spcPts val="0"/>
              </a:spcAft>
              <a:buClr>
                <a:schemeClr val="accent3"/>
              </a:buClr>
              <a:buSzPts val="2400"/>
              <a:buChar char="•"/>
            </a:pPr>
            <a:r>
              <a:rPr lang="en-CA" sz="2200"/>
              <a:t>Guide and reference implementation available in Snowstorm-X</a:t>
            </a:r>
            <a:endParaRPr/>
          </a:p>
          <a:p>
            <a:pPr indent="-406400" lvl="0" marL="457200" rtl="0" algn="l">
              <a:lnSpc>
                <a:spcPct val="115000"/>
              </a:lnSpc>
              <a:spcBef>
                <a:spcPts val="0"/>
              </a:spcBef>
              <a:spcAft>
                <a:spcPts val="0"/>
              </a:spcAft>
              <a:buClr>
                <a:schemeClr val="accent1"/>
              </a:buClr>
              <a:buSzPts val="2800"/>
              <a:buChar char="•"/>
            </a:pPr>
            <a:r>
              <a:rPr lang="en-CA"/>
              <a:t>ECL v2.2</a:t>
            </a:r>
            <a:endParaRPr/>
          </a:p>
          <a:p>
            <a:pPr indent="-368300" lvl="1" marL="914400" marR="0" rtl="0" algn="l">
              <a:lnSpc>
                <a:spcPct val="115000"/>
              </a:lnSpc>
              <a:spcBef>
                <a:spcPts val="0"/>
              </a:spcBef>
              <a:spcAft>
                <a:spcPts val="0"/>
              </a:spcAft>
              <a:buClr>
                <a:schemeClr val="accent3"/>
              </a:buClr>
              <a:buSzPts val="2200"/>
              <a:buChar char="•"/>
            </a:pPr>
            <a:r>
              <a:rPr lang="en-CA" sz="2200"/>
              <a:t>Top and bottom operators</a:t>
            </a:r>
            <a:endParaRPr sz="2200"/>
          </a:p>
          <a:p>
            <a:pPr indent="-368300" lvl="1" marL="914400" marR="0" rtl="0" algn="l">
              <a:lnSpc>
                <a:spcPct val="115000"/>
              </a:lnSpc>
              <a:spcBef>
                <a:spcPts val="0"/>
              </a:spcBef>
              <a:spcAft>
                <a:spcPts val="0"/>
              </a:spcAft>
              <a:buClr>
                <a:schemeClr val="accent3"/>
              </a:buClr>
              <a:buSzPts val="2200"/>
              <a:buChar char="•"/>
            </a:pPr>
            <a:r>
              <a:rPr lang="en-CA" sz="2200"/>
              <a:t>Alternate identifier</a:t>
            </a:r>
            <a:endParaRPr/>
          </a:p>
          <a:p>
            <a:pPr indent="-406400" lvl="0" marL="457200" rtl="0" algn="l">
              <a:lnSpc>
                <a:spcPct val="115000"/>
              </a:lnSpc>
              <a:spcBef>
                <a:spcPts val="0"/>
              </a:spcBef>
              <a:spcAft>
                <a:spcPts val="0"/>
              </a:spcAft>
              <a:buClr>
                <a:schemeClr val="accent1"/>
              </a:buClr>
              <a:buSzPts val="2800"/>
              <a:buChar char="•"/>
            </a:pPr>
            <a:r>
              <a:rPr lang="en-CA"/>
              <a:t>ECL Lite </a:t>
            </a:r>
            <a:r>
              <a:rPr b="1" lang="en-CA" sz="2300"/>
              <a:t>(WIP)</a:t>
            </a:r>
            <a:endParaRPr b="1" sz="2300"/>
          </a:p>
          <a:p>
            <a:pPr indent="-368300" lvl="1" marL="914400" rtl="0" algn="l">
              <a:lnSpc>
                <a:spcPct val="115000"/>
              </a:lnSpc>
              <a:spcBef>
                <a:spcPts val="0"/>
              </a:spcBef>
              <a:spcAft>
                <a:spcPts val="0"/>
              </a:spcAft>
              <a:buClr>
                <a:schemeClr val="accent3"/>
              </a:buClr>
              <a:buSzPts val="2200"/>
              <a:buChar char="•"/>
            </a:pPr>
            <a:r>
              <a:rPr lang="en-CA" sz="2200"/>
              <a:t>Reduced set of ECL features</a:t>
            </a:r>
            <a:endParaRPr sz="2200"/>
          </a:p>
          <a:p>
            <a:pPr indent="-368300" lvl="1" marL="914400" rtl="0" algn="l">
              <a:lnSpc>
                <a:spcPct val="115000"/>
              </a:lnSpc>
              <a:spcBef>
                <a:spcPts val="0"/>
              </a:spcBef>
              <a:spcAft>
                <a:spcPts val="0"/>
              </a:spcAft>
              <a:buClr>
                <a:schemeClr val="accent3"/>
              </a:buClr>
              <a:buSzPts val="2200"/>
              <a:buChar char="•"/>
            </a:pPr>
            <a:r>
              <a:rPr lang="en-CA" sz="2200"/>
              <a:t>Simplified and fast terminology servers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 name="Shape 585"/>
        <p:cNvGrpSpPr/>
        <p:nvPr/>
      </p:nvGrpSpPr>
      <p:grpSpPr>
        <a:xfrm>
          <a:off x="0" y="0"/>
          <a:ext cx="0" cy="0"/>
          <a:chOff x="0" y="0"/>
          <a:chExt cx="0" cy="0"/>
        </a:xfrm>
      </p:grpSpPr>
      <p:pic>
        <p:nvPicPr>
          <p:cNvPr id="586" name="Google Shape;586;p76"/>
          <p:cNvPicPr preferRelativeResize="0"/>
          <p:nvPr/>
        </p:nvPicPr>
        <p:blipFill rotWithShape="1">
          <a:blip r:embed="rId3">
            <a:alphaModFix/>
          </a:blip>
          <a:srcRect b="0" l="53307" r="28604" t="0"/>
          <a:stretch/>
        </p:blipFill>
        <p:spPr>
          <a:xfrm>
            <a:off x="129100" y="0"/>
            <a:ext cx="2205302" cy="6858000"/>
          </a:xfrm>
          <a:prstGeom prst="rect">
            <a:avLst/>
          </a:prstGeom>
          <a:noFill/>
          <a:ln>
            <a:noFill/>
          </a:ln>
        </p:spPr>
      </p:pic>
      <p:sp>
        <p:nvSpPr>
          <p:cNvPr id="587" name="Google Shape;587;p76"/>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R&amp;D (Research and Development)</a:t>
            </a:r>
            <a:endParaRPr/>
          </a:p>
        </p:txBody>
      </p:sp>
      <p:sp>
        <p:nvSpPr>
          <p:cNvPr id="588" name="Google Shape;588;p76"/>
          <p:cNvSpPr txBox="1"/>
          <p:nvPr>
            <p:ph idx="3" type="body"/>
          </p:nvPr>
        </p:nvSpPr>
        <p:spPr>
          <a:xfrm>
            <a:off x="2654000" y="1014425"/>
            <a:ext cx="8169600" cy="5661900"/>
          </a:xfrm>
          <a:prstGeom prst="rect">
            <a:avLst/>
          </a:prstGeom>
          <a:noFill/>
          <a:ln>
            <a:noFill/>
          </a:ln>
        </p:spPr>
        <p:txBody>
          <a:bodyPr anchorCtr="0" anchor="t" bIns="45700" lIns="91425" spcFirstLastPara="1" rIns="91425" wrap="square" tIns="45700">
            <a:normAutofit/>
          </a:bodyPr>
          <a:lstStyle/>
          <a:p>
            <a:pPr indent="-393700" lvl="0" marL="457200" rtl="0" algn="l">
              <a:lnSpc>
                <a:spcPct val="115000"/>
              </a:lnSpc>
              <a:spcBef>
                <a:spcPts val="0"/>
              </a:spcBef>
              <a:spcAft>
                <a:spcPts val="0"/>
              </a:spcAft>
              <a:buClr>
                <a:schemeClr val="accent1"/>
              </a:buClr>
              <a:buSzPts val="2600"/>
              <a:buChar char="•"/>
            </a:pPr>
            <a:r>
              <a:rPr b="1" lang="en-CA" sz="2600"/>
              <a:t>Advancing data analytics with SNOMED CT</a:t>
            </a:r>
            <a:endParaRPr b="1" sz="2600"/>
          </a:p>
          <a:p>
            <a:pPr indent="-368300" lvl="1" marL="914400" rtl="0" algn="l">
              <a:lnSpc>
                <a:spcPct val="115000"/>
              </a:lnSpc>
              <a:spcBef>
                <a:spcPts val="0"/>
              </a:spcBef>
              <a:spcAft>
                <a:spcPts val="0"/>
              </a:spcAft>
              <a:buClr>
                <a:schemeClr val="accent3"/>
              </a:buClr>
              <a:buSzPts val="2200"/>
              <a:buChar char="•"/>
            </a:pPr>
            <a:r>
              <a:rPr lang="en-CA" sz="2200"/>
              <a:t>Patient data clustering using graphs</a:t>
            </a:r>
            <a:endParaRPr sz="2200"/>
          </a:p>
          <a:p>
            <a:pPr indent="-368300" lvl="1" marL="914400" rtl="0" algn="l">
              <a:lnSpc>
                <a:spcPct val="115000"/>
              </a:lnSpc>
              <a:spcBef>
                <a:spcPts val="0"/>
              </a:spcBef>
              <a:spcAft>
                <a:spcPts val="0"/>
              </a:spcAft>
              <a:buClr>
                <a:schemeClr val="accent3"/>
              </a:buClr>
              <a:buSzPts val="2200"/>
              <a:buChar char="•"/>
            </a:pPr>
            <a:r>
              <a:rPr lang="en-CA" sz="2200"/>
              <a:t>Preparing data for machine learning analysis</a:t>
            </a:r>
            <a:endParaRPr sz="2200"/>
          </a:p>
          <a:p>
            <a:pPr indent="-393700" lvl="0" marL="457200" rtl="0" algn="l">
              <a:lnSpc>
                <a:spcPct val="115000"/>
              </a:lnSpc>
              <a:spcBef>
                <a:spcPts val="1000"/>
              </a:spcBef>
              <a:spcAft>
                <a:spcPts val="0"/>
              </a:spcAft>
              <a:buClr>
                <a:schemeClr val="accent1"/>
              </a:buClr>
              <a:buSzPts val="2600"/>
              <a:buChar char="•"/>
            </a:pPr>
            <a:r>
              <a:rPr b="1" lang="en-CA" sz="2600"/>
              <a:t>Using Large Language Models (AI)</a:t>
            </a:r>
            <a:endParaRPr b="1" sz="2600"/>
          </a:p>
          <a:p>
            <a:pPr indent="-368300" lvl="1" marL="914400" rtl="0" algn="l">
              <a:lnSpc>
                <a:spcPct val="115000"/>
              </a:lnSpc>
              <a:spcBef>
                <a:spcPts val="0"/>
              </a:spcBef>
              <a:spcAft>
                <a:spcPts val="0"/>
              </a:spcAft>
              <a:buClr>
                <a:schemeClr val="accent3"/>
              </a:buClr>
              <a:buSzPts val="2200"/>
              <a:buChar char="•"/>
            </a:pPr>
            <a:r>
              <a:rPr lang="en-CA" sz="2200"/>
              <a:t>Coding natural language clinical phrases</a:t>
            </a:r>
            <a:endParaRPr sz="2200"/>
          </a:p>
          <a:p>
            <a:pPr indent="-368300" lvl="1" marL="914400" rtl="0" algn="l">
              <a:lnSpc>
                <a:spcPct val="115000"/>
              </a:lnSpc>
              <a:spcBef>
                <a:spcPts val="0"/>
              </a:spcBef>
              <a:spcAft>
                <a:spcPts val="0"/>
              </a:spcAft>
              <a:buClr>
                <a:schemeClr val="accent3"/>
              </a:buClr>
              <a:buSzPts val="2200"/>
              <a:buChar char="•"/>
            </a:pPr>
            <a:r>
              <a:rPr lang="en-CA" sz="2200"/>
              <a:t>Generating descriptions from attributes</a:t>
            </a:r>
            <a:endParaRPr sz="2200"/>
          </a:p>
          <a:p>
            <a:pPr indent="-368300" lvl="1" marL="914400" rtl="0" algn="l">
              <a:lnSpc>
                <a:spcPct val="115000"/>
              </a:lnSpc>
              <a:spcBef>
                <a:spcPts val="0"/>
              </a:spcBef>
              <a:spcAft>
                <a:spcPts val="0"/>
              </a:spcAft>
              <a:buClr>
                <a:schemeClr val="accent3"/>
              </a:buClr>
              <a:buSzPts val="2200"/>
              <a:buChar char="•"/>
            </a:pPr>
            <a:r>
              <a:rPr lang="en-CA" sz="2200"/>
              <a:t>Patient friendly descriptions</a:t>
            </a:r>
            <a:endParaRPr sz="2200"/>
          </a:p>
          <a:p>
            <a:pPr indent="-368300" lvl="1" marL="914400" rtl="0" algn="l">
              <a:lnSpc>
                <a:spcPct val="115000"/>
              </a:lnSpc>
              <a:spcBef>
                <a:spcPts val="0"/>
              </a:spcBef>
              <a:spcAft>
                <a:spcPts val="0"/>
              </a:spcAft>
              <a:buClr>
                <a:schemeClr val="accent3"/>
              </a:buClr>
              <a:buSzPts val="2200"/>
              <a:buChar char="•"/>
            </a:pPr>
            <a:r>
              <a:rPr lang="en-CA" sz="2200"/>
              <a:t>etc.</a:t>
            </a:r>
            <a:endParaRPr sz="2200"/>
          </a:p>
          <a:p>
            <a:pPr indent="-393700" lvl="0" marL="457200" rtl="0" algn="l">
              <a:lnSpc>
                <a:spcPct val="115000"/>
              </a:lnSpc>
              <a:spcBef>
                <a:spcPts val="1000"/>
              </a:spcBef>
              <a:spcAft>
                <a:spcPts val="0"/>
              </a:spcAft>
              <a:buClr>
                <a:schemeClr val="accent1"/>
              </a:buClr>
              <a:buSzPts val="2600"/>
              <a:buChar char="•"/>
            </a:pPr>
            <a:r>
              <a:rPr b="1" lang="en-CA" sz="2600"/>
              <a:t>Enhancing support for FHIR Questionnaires</a:t>
            </a:r>
            <a:endParaRPr b="1" sz="2600"/>
          </a:p>
          <a:p>
            <a:pPr indent="-368300" lvl="1" marL="914400" rtl="0" algn="l">
              <a:lnSpc>
                <a:spcPct val="115000"/>
              </a:lnSpc>
              <a:spcBef>
                <a:spcPts val="0"/>
              </a:spcBef>
              <a:spcAft>
                <a:spcPts val="0"/>
              </a:spcAft>
              <a:buClr>
                <a:schemeClr val="accent3"/>
              </a:buClr>
              <a:buSzPts val="2200"/>
              <a:buChar char="•"/>
            </a:pPr>
            <a:r>
              <a:rPr lang="en-CA" sz="2200"/>
              <a:t>Updates to the NLM FHIR Questionnaire Editor</a:t>
            </a:r>
            <a:endParaRPr sz="2200"/>
          </a:p>
          <a:p>
            <a:pPr indent="-342900" lvl="2" marL="1371600" rtl="0" algn="l">
              <a:lnSpc>
                <a:spcPct val="115000"/>
              </a:lnSpc>
              <a:spcBef>
                <a:spcPts val="0"/>
              </a:spcBef>
              <a:spcAft>
                <a:spcPts val="0"/>
              </a:spcAft>
              <a:buSzPts val="1800"/>
              <a:buChar char="•"/>
            </a:pPr>
            <a:r>
              <a:rPr lang="en-CA" sz="1800"/>
              <a:t>SNOMED CT integration</a:t>
            </a:r>
            <a:endParaRPr sz="1800"/>
          </a:p>
          <a:p>
            <a:pPr indent="-342900" lvl="2" marL="1371600" rtl="0" algn="l">
              <a:lnSpc>
                <a:spcPct val="115000"/>
              </a:lnSpc>
              <a:spcBef>
                <a:spcPts val="0"/>
              </a:spcBef>
              <a:spcAft>
                <a:spcPts val="0"/>
              </a:spcAft>
              <a:buSzPts val="1800"/>
              <a:buChar char="•"/>
            </a:pPr>
            <a:r>
              <a:rPr lang="en-CA" sz="1800"/>
              <a:t>ECL support for question options value sets </a:t>
            </a:r>
            <a:endParaRPr sz="1800"/>
          </a:p>
          <a:p>
            <a:pPr indent="-368300" lvl="1" marL="914400" rtl="0" algn="l">
              <a:lnSpc>
                <a:spcPct val="115000"/>
              </a:lnSpc>
              <a:spcBef>
                <a:spcPts val="0"/>
              </a:spcBef>
              <a:spcAft>
                <a:spcPts val="0"/>
              </a:spcAft>
              <a:buClr>
                <a:schemeClr val="accent3"/>
              </a:buClr>
              <a:buSzPts val="2200"/>
              <a:buChar char="•"/>
            </a:pPr>
            <a:r>
              <a:rPr lang="en-CA" sz="2200"/>
              <a:t>FHIR Questionnaire bindings validator</a:t>
            </a:r>
            <a:endParaRPr sz="22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pic>
        <p:nvPicPr>
          <p:cNvPr id="593" name="Google Shape;593;p77"/>
          <p:cNvPicPr preferRelativeResize="0"/>
          <p:nvPr/>
        </p:nvPicPr>
        <p:blipFill rotWithShape="1">
          <a:blip r:embed="rId3">
            <a:alphaModFix/>
          </a:blip>
          <a:srcRect b="0" l="40956" r="40955" t="0"/>
          <a:stretch/>
        </p:blipFill>
        <p:spPr>
          <a:xfrm>
            <a:off x="129100" y="0"/>
            <a:ext cx="2205302" cy="6858000"/>
          </a:xfrm>
          <a:prstGeom prst="rect">
            <a:avLst/>
          </a:prstGeom>
          <a:noFill/>
          <a:ln>
            <a:noFill/>
          </a:ln>
        </p:spPr>
      </p:pic>
      <p:sp>
        <p:nvSpPr>
          <p:cNvPr id="594" name="Google Shape;594;p77"/>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None/>
            </a:pPr>
            <a:r>
              <a:rPr lang="en-CA"/>
              <a:t>Implementation Support Portal</a:t>
            </a:r>
            <a:endParaRPr/>
          </a:p>
        </p:txBody>
      </p:sp>
      <p:sp>
        <p:nvSpPr>
          <p:cNvPr id="595" name="Google Shape;595;p77"/>
          <p:cNvSpPr txBox="1"/>
          <p:nvPr>
            <p:ph idx="3" type="body"/>
          </p:nvPr>
        </p:nvSpPr>
        <p:spPr>
          <a:xfrm>
            <a:off x="2653989" y="1014413"/>
            <a:ext cx="8169600" cy="5483100"/>
          </a:xfrm>
          <a:prstGeom prst="rect">
            <a:avLst/>
          </a:prstGeom>
          <a:noFill/>
          <a:ln>
            <a:noFill/>
          </a:ln>
        </p:spPr>
        <p:txBody>
          <a:bodyPr anchorCtr="0" anchor="t" bIns="45700" lIns="91425" spcFirstLastPara="1" rIns="91425" wrap="square" tIns="45700">
            <a:normAutofit/>
          </a:bodyPr>
          <a:lstStyle/>
          <a:p>
            <a:pPr indent="-381000" lvl="0" marL="457200" rtl="0" algn="l">
              <a:lnSpc>
                <a:spcPct val="115000"/>
              </a:lnSpc>
              <a:spcBef>
                <a:spcPts val="0"/>
              </a:spcBef>
              <a:spcAft>
                <a:spcPts val="0"/>
              </a:spcAft>
              <a:buClr>
                <a:schemeClr val="accent1"/>
              </a:buClr>
              <a:buSzPts val="2400"/>
              <a:buChar char="•"/>
            </a:pPr>
            <a:r>
              <a:rPr lang="en-CA" sz="2400"/>
              <a:t>Translation area</a:t>
            </a:r>
            <a:endParaRPr sz="2400"/>
          </a:p>
          <a:p>
            <a:pPr indent="-381000" lvl="0" marL="457200" rtl="0" algn="l">
              <a:lnSpc>
                <a:spcPct val="115000"/>
              </a:lnSpc>
              <a:spcBef>
                <a:spcPts val="0"/>
              </a:spcBef>
              <a:spcAft>
                <a:spcPts val="0"/>
              </a:spcAft>
              <a:buClr>
                <a:schemeClr val="accent1"/>
              </a:buClr>
              <a:buSzPts val="2400"/>
              <a:buChar char="•"/>
            </a:pPr>
            <a:r>
              <a:rPr lang="en-CA" sz="2400"/>
              <a:t>Easy access to demonstrators</a:t>
            </a:r>
            <a:endParaRPr sz="2400"/>
          </a:p>
          <a:p>
            <a:pPr indent="0" lvl="0" marL="0" rtl="0" algn="l">
              <a:lnSpc>
                <a:spcPct val="115000"/>
              </a:lnSpc>
              <a:spcBef>
                <a:spcPts val="0"/>
              </a:spcBef>
              <a:spcAft>
                <a:spcPts val="0"/>
              </a:spcAft>
              <a:buNone/>
            </a:pPr>
            <a:r>
              <a:t/>
            </a:r>
            <a:endParaRPr sz="2400"/>
          </a:p>
          <a:p>
            <a:pPr indent="0" lvl="0" marL="0" rtl="0" algn="l">
              <a:lnSpc>
                <a:spcPct val="115000"/>
              </a:lnSpc>
              <a:spcBef>
                <a:spcPts val="0"/>
              </a:spcBef>
              <a:spcAft>
                <a:spcPts val="0"/>
              </a:spcAft>
              <a:buNone/>
            </a:pPr>
            <a:r>
              <a:t/>
            </a:r>
            <a:endParaRPr sz="2400"/>
          </a:p>
          <a:p>
            <a:pPr indent="0" lvl="0" marL="0" rtl="0" algn="l">
              <a:lnSpc>
                <a:spcPct val="115000"/>
              </a:lnSpc>
              <a:spcBef>
                <a:spcPts val="0"/>
              </a:spcBef>
              <a:spcAft>
                <a:spcPts val="0"/>
              </a:spcAft>
              <a:buNone/>
            </a:pPr>
            <a:r>
              <a:t/>
            </a:r>
            <a:endParaRPr sz="2400"/>
          </a:p>
        </p:txBody>
      </p:sp>
      <p:pic>
        <p:nvPicPr>
          <p:cNvPr id="596" name="Google Shape;596;p77"/>
          <p:cNvPicPr preferRelativeResize="0"/>
          <p:nvPr/>
        </p:nvPicPr>
        <p:blipFill>
          <a:blip r:embed="rId4">
            <a:alphaModFix/>
          </a:blip>
          <a:stretch>
            <a:fillRect/>
          </a:stretch>
        </p:blipFill>
        <p:spPr>
          <a:xfrm>
            <a:off x="2711038" y="2083675"/>
            <a:ext cx="8054780" cy="45654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0" name="Shape 600"/>
        <p:cNvGrpSpPr/>
        <p:nvPr/>
      </p:nvGrpSpPr>
      <p:grpSpPr>
        <a:xfrm>
          <a:off x="0" y="0"/>
          <a:ext cx="0" cy="0"/>
          <a:chOff x="0" y="0"/>
          <a:chExt cx="0" cy="0"/>
        </a:xfrm>
      </p:grpSpPr>
      <p:pic>
        <p:nvPicPr>
          <p:cNvPr id="601" name="Google Shape;601;p78"/>
          <p:cNvPicPr preferRelativeResize="0"/>
          <p:nvPr/>
        </p:nvPicPr>
        <p:blipFill rotWithShape="1">
          <a:blip r:embed="rId3">
            <a:alphaModFix/>
          </a:blip>
          <a:srcRect b="0" l="53307" r="28604" t="0"/>
          <a:stretch/>
        </p:blipFill>
        <p:spPr>
          <a:xfrm>
            <a:off x="129100" y="0"/>
            <a:ext cx="2205302" cy="6858000"/>
          </a:xfrm>
          <a:prstGeom prst="rect">
            <a:avLst/>
          </a:prstGeom>
          <a:noFill/>
          <a:ln>
            <a:noFill/>
          </a:ln>
        </p:spPr>
      </p:pic>
      <p:sp>
        <p:nvSpPr>
          <p:cNvPr id="602" name="Google Shape;602;p78"/>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Implementation Support Tooling</a:t>
            </a:r>
            <a:endParaRPr/>
          </a:p>
        </p:txBody>
      </p:sp>
      <p:sp>
        <p:nvSpPr>
          <p:cNvPr id="603" name="Google Shape;603;p78"/>
          <p:cNvSpPr txBox="1"/>
          <p:nvPr>
            <p:ph idx="3" type="body"/>
          </p:nvPr>
        </p:nvSpPr>
        <p:spPr>
          <a:xfrm>
            <a:off x="2654000" y="1014425"/>
            <a:ext cx="8169600" cy="5661900"/>
          </a:xfrm>
          <a:prstGeom prst="rect">
            <a:avLst/>
          </a:prstGeom>
          <a:noFill/>
          <a:ln>
            <a:noFill/>
          </a:ln>
        </p:spPr>
        <p:txBody>
          <a:bodyPr anchorCtr="0" anchor="t" bIns="45700" lIns="91425" spcFirstLastPara="1" rIns="91425" wrap="square" tIns="45700">
            <a:normAutofit/>
          </a:bodyPr>
          <a:lstStyle/>
          <a:p>
            <a:pPr indent="-406400" lvl="0" marL="457200" rtl="0" algn="l">
              <a:lnSpc>
                <a:spcPct val="115000"/>
              </a:lnSpc>
              <a:spcBef>
                <a:spcPts val="0"/>
              </a:spcBef>
              <a:spcAft>
                <a:spcPts val="0"/>
              </a:spcAft>
              <a:buSzPts val="2800"/>
              <a:buChar char="•"/>
            </a:pPr>
            <a:r>
              <a:rPr lang="en-CA"/>
              <a:t>Snowstorm Lite</a:t>
            </a:r>
            <a:endParaRPr/>
          </a:p>
          <a:p>
            <a:pPr indent="-381000" lvl="1" marL="914400" rtl="0" algn="l">
              <a:lnSpc>
                <a:spcPct val="115000"/>
              </a:lnSpc>
              <a:spcBef>
                <a:spcPts val="0"/>
              </a:spcBef>
              <a:spcAft>
                <a:spcPts val="0"/>
              </a:spcAft>
              <a:buSzPts val="2400"/>
              <a:buChar char="•"/>
            </a:pPr>
            <a:r>
              <a:rPr lang="en-CA"/>
              <a:t>A fast read-only FHIR Terminology Server for SNOMED CT with a small memory footprint</a:t>
            </a:r>
            <a:endParaRPr/>
          </a:p>
          <a:p>
            <a:pPr indent="-406400" lvl="0" marL="457200" rtl="0" algn="l">
              <a:lnSpc>
                <a:spcPct val="115000"/>
              </a:lnSpc>
              <a:spcBef>
                <a:spcPts val="0"/>
              </a:spcBef>
              <a:spcAft>
                <a:spcPts val="0"/>
              </a:spcAft>
              <a:buSzPts val="2800"/>
              <a:buChar char="•"/>
            </a:pPr>
            <a:r>
              <a:rPr lang="en-CA"/>
              <a:t>Snap2Snomed</a:t>
            </a:r>
            <a:endParaRPr/>
          </a:p>
          <a:p>
            <a:pPr indent="-381000" lvl="1" marL="914400" rtl="0" algn="l">
              <a:lnSpc>
                <a:spcPct val="115000"/>
              </a:lnSpc>
              <a:spcBef>
                <a:spcPts val="0"/>
              </a:spcBef>
              <a:spcAft>
                <a:spcPts val="0"/>
              </a:spcAft>
              <a:buSzPts val="2400"/>
              <a:buChar char="•"/>
            </a:pPr>
            <a:r>
              <a:rPr lang="en-CA"/>
              <a:t>New version with new and improved features</a:t>
            </a:r>
            <a:endParaRPr/>
          </a:p>
          <a:p>
            <a:pPr indent="-406400" lvl="0" marL="457200" rtl="0" algn="l">
              <a:lnSpc>
                <a:spcPct val="115000"/>
              </a:lnSpc>
              <a:spcBef>
                <a:spcPts val="0"/>
              </a:spcBef>
              <a:spcAft>
                <a:spcPts val="0"/>
              </a:spcAft>
              <a:buSzPts val="2800"/>
              <a:buChar char="•"/>
            </a:pPr>
            <a:r>
              <a:rPr lang="en-CA"/>
              <a:t>Terminology binding editor</a:t>
            </a:r>
            <a:endParaRPr/>
          </a:p>
          <a:p>
            <a:pPr indent="-381000" lvl="1" marL="914400" rtl="0" algn="l">
              <a:lnSpc>
                <a:spcPct val="115000"/>
              </a:lnSpc>
              <a:spcBef>
                <a:spcPts val="0"/>
              </a:spcBef>
              <a:spcAft>
                <a:spcPts val="0"/>
              </a:spcAft>
              <a:buSzPts val="2400"/>
              <a:buChar char="•"/>
            </a:pPr>
            <a:r>
              <a:rPr lang="en-CA"/>
              <a:t>Practice </a:t>
            </a:r>
            <a:r>
              <a:rPr lang="en-CA"/>
              <a:t>terminology</a:t>
            </a:r>
            <a:r>
              <a:rPr lang="en-CA"/>
              <a:t> binding with SNOMED CT</a:t>
            </a:r>
            <a:endParaRPr/>
          </a:p>
          <a:p>
            <a:pPr indent="-406400" lvl="0" marL="457200" rtl="0" algn="l">
              <a:lnSpc>
                <a:spcPct val="115000"/>
              </a:lnSpc>
              <a:spcBef>
                <a:spcPts val="0"/>
              </a:spcBef>
              <a:spcAft>
                <a:spcPts val="0"/>
              </a:spcAft>
              <a:buSzPts val="2800"/>
              <a:buChar char="•"/>
            </a:pPr>
            <a:r>
              <a:rPr lang="en-CA"/>
              <a:t>Simplex</a:t>
            </a:r>
            <a:endParaRPr/>
          </a:p>
          <a:p>
            <a:pPr indent="-381000" lvl="1" marL="914400" rtl="0" algn="l">
              <a:lnSpc>
                <a:spcPct val="115000"/>
              </a:lnSpc>
              <a:spcBef>
                <a:spcPts val="0"/>
              </a:spcBef>
              <a:spcAft>
                <a:spcPts val="0"/>
              </a:spcAft>
              <a:buSzPts val="2400"/>
              <a:buChar char="•"/>
            </a:pPr>
            <a:r>
              <a:rPr lang="en-CA"/>
              <a:t>Tool for creation and management of simple extensions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7" name="Shape 607"/>
        <p:cNvGrpSpPr/>
        <p:nvPr/>
      </p:nvGrpSpPr>
      <p:grpSpPr>
        <a:xfrm>
          <a:off x="0" y="0"/>
          <a:ext cx="0" cy="0"/>
          <a:chOff x="0" y="0"/>
          <a:chExt cx="0" cy="0"/>
        </a:xfrm>
      </p:grpSpPr>
      <p:sp>
        <p:nvSpPr>
          <p:cNvPr id="608" name="Google Shape;608;p79"/>
          <p:cNvSpPr/>
          <p:nvPr/>
        </p:nvSpPr>
        <p:spPr>
          <a:xfrm>
            <a:off x="7311775" y="5672100"/>
            <a:ext cx="4880100" cy="1185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609" name="Google Shape;609;p79"/>
          <p:cNvPicPr preferRelativeResize="0"/>
          <p:nvPr/>
        </p:nvPicPr>
        <p:blipFill rotWithShape="1">
          <a:blip r:embed="rId3">
            <a:alphaModFix/>
          </a:blip>
          <a:srcRect b="0" l="20710" r="0" t="0"/>
          <a:stretch/>
        </p:blipFill>
        <p:spPr>
          <a:xfrm>
            <a:off x="0" y="0"/>
            <a:ext cx="8158648" cy="6857999"/>
          </a:xfrm>
          <a:prstGeom prst="rect">
            <a:avLst/>
          </a:prstGeom>
          <a:noFill/>
          <a:ln>
            <a:noFill/>
          </a:ln>
        </p:spPr>
      </p:pic>
      <p:sp>
        <p:nvSpPr>
          <p:cNvPr id="610" name="Google Shape;610;p79"/>
          <p:cNvSpPr txBox="1"/>
          <p:nvPr/>
        </p:nvSpPr>
        <p:spPr>
          <a:xfrm>
            <a:off x="1073575" y="2182950"/>
            <a:ext cx="4880100" cy="2492100"/>
          </a:xfrm>
          <a:prstGeom prst="rect">
            <a:avLst/>
          </a:prstGeom>
          <a:solidFill>
            <a:schemeClr val="lt2"/>
          </a:solidFill>
          <a:ln>
            <a:noFill/>
          </a:ln>
        </p:spPr>
        <p:txBody>
          <a:bodyPr anchorCtr="0" anchor="t" bIns="91425" lIns="91425" spcFirstLastPara="1" rIns="91425" wrap="square" tIns="91425">
            <a:spAutoFit/>
          </a:bodyPr>
          <a:lstStyle/>
          <a:p>
            <a:pPr indent="-406400" lvl="0" marL="457200" rtl="0" algn="l">
              <a:lnSpc>
                <a:spcPct val="115000"/>
              </a:lnSpc>
              <a:spcBef>
                <a:spcPts val="0"/>
              </a:spcBef>
              <a:spcAft>
                <a:spcPts val="0"/>
              </a:spcAft>
              <a:buClr>
                <a:schemeClr val="accent1"/>
              </a:buClr>
              <a:buSzPts val="2800"/>
              <a:buChar char="•"/>
            </a:pPr>
            <a:r>
              <a:rPr b="1" lang="en-CA" sz="2200">
                <a:solidFill>
                  <a:schemeClr val="accent1"/>
                </a:solidFill>
                <a:latin typeface="Mulish"/>
                <a:ea typeface="Mulish"/>
                <a:cs typeface="Mulish"/>
                <a:sym typeface="Mulish"/>
              </a:rPr>
              <a:t>Simplex</a:t>
            </a:r>
            <a:endParaRPr b="1" sz="2200">
              <a:solidFill>
                <a:schemeClr val="accent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Snap2Snomed</a:t>
            </a:r>
            <a:endParaRPr sz="2200">
              <a:solidFill>
                <a:schemeClr val="dk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Terminology Binding and </a:t>
            </a:r>
            <a:br>
              <a:rPr lang="en-CA" sz="2200">
                <a:solidFill>
                  <a:schemeClr val="dk1"/>
                </a:solidFill>
                <a:latin typeface="Mulish"/>
                <a:ea typeface="Mulish"/>
                <a:cs typeface="Mulish"/>
                <a:sym typeface="Mulish"/>
              </a:rPr>
            </a:br>
            <a:r>
              <a:rPr lang="en-CA" sz="2200">
                <a:solidFill>
                  <a:schemeClr val="dk1"/>
                </a:solidFill>
                <a:latin typeface="Mulish"/>
                <a:ea typeface="Mulish"/>
                <a:cs typeface="Mulish"/>
                <a:sym typeface="Mulish"/>
              </a:rPr>
              <a:t>FHIR Questionnaires</a:t>
            </a:r>
            <a:endParaRPr sz="2200">
              <a:solidFill>
                <a:schemeClr val="dk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Postcoordination</a:t>
            </a:r>
            <a:endParaRPr sz="2200">
              <a:solidFill>
                <a:schemeClr val="dk1"/>
              </a:solidFill>
              <a:latin typeface="Mulish"/>
              <a:ea typeface="Mulish"/>
              <a:cs typeface="Mulish"/>
              <a:sym typeface="Mulish"/>
            </a:endParaRPr>
          </a:p>
        </p:txBody>
      </p:sp>
      <p:sp>
        <p:nvSpPr>
          <p:cNvPr id="611" name="Google Shape;611;p79"/>
          <p:cNvSpPr txBox="1"/>
          <p:nvPr/>
        </p:nvSpPr>
        <p:spPr>
          <a:xfrm>
            <a:off x="5550350" y="2503650"/>
            <a:ext cx="6237300" cy="1850700"/>
          </a:xfrm>
          <a:prstGeom prst="rect">
            <a:avLst/>
          </a:prstGeom>
          <a:solidFill>
            <a:schemeClr val="accent1"/>
          </a:solidFill>
          <a:ln>
            <a:noFill/>
          </a:ln>
        </p:spPr>
        <p:txBody>
          <a:bodyPr anchorCtr="0" anchor="ctr" bIns="360000" lIns="360000" spcFirstLastPara="1" rIns="360000" wrap="square" tIns="360000">
            <a:noAutofit/>
          </a:bodyPr>
          <a:lstStyle/>
          <a:p>
            <a:pPr indent="0" lvl="0" marL="0" marR="0" rtl="0" algn="l">
              <a:lnSpc>
                <a:spcPct val="100000"/>
              </a:lnSpc>
              <a:spcBef>
                <a:spcPts val="0"/>
              </a:spcBef>
              <a:spcAft>
                <a:spcPts val="0"/>
              </a:spcAft>
              <a:buClr>
                <a:srgbClr val="000000"/>
              </a:buClr>
              <a:buSzPts val="3200"/>
              <a:buFont typeface="Arial"/>
              <a:buNone/>
            </a:pPr>
            <a:r>
              <a:rPr lang="en-CA" sz="2000">
                <a:solidFill>
                  <a:srgbClr val="F1C232"/>
                </a:solidFill>
                <a:latin typeface="Mulish"/>
                <a:ea typeface="Mulish"/>
                <a:cs typeface="Mulish"/>
                <a:sym typeface="Mulish"/>
              </a:rPr>
              <a:t>Implementation Support Update</a:t>
            </a:r>
            <a:endParaRPr b="0" i="0" sz="2000" u="none" cap="none" strike="noStrike">
              <a:solidFill>
                <a:srgbClr val="F1C232"/>
              </a:solidFill>
              <a:latin typeface="Mulish"/>
              <a:ea typeface="Mulish"/>
              <a:cs typeface="Mulish"/>
              <a:sym typeface="Mulish"/>
            </a:endParaRPr>
          </a:p>
          <a:p>
            <a:pPr indent="0" lvl="0" marL="0" marR="0" rtl="0" algn="l">
              <a:lnSpc>
                <a:spcPct val="100000"/>
              </a:lnSpc>
              <a:spcBef>
                <a:spcPts val="0"/>
              </a:spcBef>
              <a:spcAft>
                <a:spcPts val="0"/>
              </a:spcAft>
              <a:buNone/>
            </a:pPr>
            <a:r>
              <a:rPr b="1" lang="en-CA" sz="2800">
                <a:solidFill>
                  <a:schemeClr val="lt1"/>
                </a:solidFill>
                <a:latin typeface="Mulish"/>
                <a:ea typeface="Mulish"/>
                <a:cs typeface="Mulish"/>
                <a:sym typeface="Mulish"/>
              </a:rPr>
              <a:t>Implementation Support Tooling</a:t>
            </a:r>
            <a:endParaRPr b="1" sz="2800">
              <a:solidFill>
                <a:schemeClr val="lt1"/>
              </a:solidFill>
              <a:latin typeface="Mulish"/>
              <a:ea typeface="Mulish"/>
              <a:cs typeface="Mulish"/>
              <a:sym typeface="Mulish"/>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5" name="Shape 615"/>
        <p:cNvGrpSpPr/>
        <p:nvPr/>
      </p:nvGrpSpPr>
      <p:grpSpPr>
        <a:xfrm>
          <a:off x="0" y="0"/>
          <a:ext cx="0" cy="0"/>
          <a:chOff x="0" y="0"/>
          <a:chExt cx="0" cy="0"/>
        </a:xfrm>
      </p:grpSpPr>
      <p:pic>
        <p:nvPicPr>
          <p:cNvPr id="616" name="Google Shape;616;p80"/>
          <p:cNvPicPr preferRelativeResize="0"/>
          <p:nvPr/>
        </p:nvPicPr>
        <p:blipFill rotWithShape="1">
          <a:blip r:embed="rId3">
            <a:alphaModFix/>
          </a:blip>
          <a:srcRect b="0" l="42864" r="36769" t="0"/>
          <a:stretch/>
        </p:blipFill>
        <p:spPr>
          <a:xfrm>
            <a:off x="129100" y="0"/>
            <a:ext cx="2205300" cy="6858001"/>
          </a:xfrm>
          <a:prstGeom prst="rect">
            <a:avLst/>
          </a:prstGeom>
          <a:noFill/>
          <a:ln>
            <a:noFill/>
          </a:ln>
        </p:spPr>
      </p:pic>
      <p:sp>
        <p:nvSpPr>
          <p:cNvPr id="617" name="Google Shape;617;p80"/>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The C</a:t>
            </a:r>
            <a:r>
              <a:rPr lang="en-CA"/>
              <a:t>hallenge with F</a:t>
            </a:r>
            <a:r>
              <a:rPr lang="en-CA"/>
              <a:t>ree SNOMED Tools </a:t>
            </a:r>
            <a:endParaRPr/>
          </a:p>
        </p:txBody>
      </p:sp>
      <p:sp>
        <p:nvSpPr>
          <p:cNvPr id="618" name="Google Shape;618;p80"/>
          <p:cNvSpPr/>
          <p:nvPr/>
        </p:nvSpPr>
        <p:spPr>
          <a:xfrm>
            <a:off x="5175299" y="4353124"/>
            <a:ext cx="2160000" cy="2160000"/>
          </a:xfrm>
          <a:prstGeom prst="ellipse">
            <a:avLst/>
          </a:prstGeom>
          <a:solidFill>
            <a:schemeClr val="lt2"/>
          </a:solidFill>
          <a:ln cap="flat" cmpd="sng" w="762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000">
              <a:latin typeface="Calibri"/>
              <a:ea typeface="Calibri"/>
              <a:cs typeface="Calibri"/>
              <a:sym typeface="Calibri"/>
            </a:endParaRPr>
          </a:p>
        </p:txBody>
      </p:sp>
      <p:cxnSp>
        <p:nvCxnSpPr>
          <p:cNvPr id="619" name="Google Shape;619;p80"/>
          <p:cNvCxnSpPr>
            <a:stCxn id="618" idx="2"/>
            <a:endCxn id="620" idx="4"/>
          </p:cNvCxnSpPr>
          <p:nvPr/>
        </p:nvCxnSpPr>
        <p:spPr>
          <a:xfrm rot="10800000">
            <a:off x="3868199" y="4954624"/>
            <a:ext cx="1307100" cy="478500"/>
          </a:xfrm>
          <a:prstGeom prst="curvedConnector2">
            <a:avLst/>
          </a:prstGeom>
          <a:noFill/>
          <a:ln cap="flat" cmpd="sng" w="19050">
            <a:solidFill>
              <a:schemeClr val="accent1"/>
            </a:solidFill>
            <a:prstDash val="dash"/>
            <a:round/>
            <a:headEnd len="med" w="med" type="none"/>
            <a:tailEnd len="med" w="med" type="triangle"/>
          </a:ln>
        </p:spPr>
      </p:cxnSp>
      <p:cxnSp>
        <p:nvCxnSpPr>
          <p:cNvPr id="621" name="Google Shape;621;p80"/>
          <p:cNvCxnSpPr>
            <a:stCxn id="620" idx="6"/>
            <a:endCxn id="622" idx="1"/>
          </p:cNvCxnSpPr>
          <p:nvPr/>
        </p:nvCxnSpPr>
        <p:spPr>
          <a:xfrm>
            <a:off x="4948337" y="3874749"/>
            <a:ext cx="3568500" cy="0"/>
          </a:xfrm>
          <a:prstGeom prst="straightConnector1">
            <a:avLst/>
          </a:prstGeom>
          <a:noFill/>
          <a:ln cap="flat" cmpd="sng" w="19050">
            <a:solidFill>
              <a:schemeClr val="accent1"/>
            </a:solidFill>
            <a:prstDash val="solid"/>
            <a:round/>
            <a:headEnd len="med" w="med" type="none"/>
            <a:tailEnd len="med" w="med" type="triangle"/>
          </a:ln>
        </p:spPr>
      </p:cxnSp>
      <p:cxnSp>
        <p:nvCxnSpPr>
          <p:cNvPr id="623" name="Google Shape;623;p80"/>
          <p:cNvCxnSpPr>
            <a:stCxn id="624" idx="6"/>
            <a:endCxn id="622" idx="0"/>
          </p:cNvCxnSpPr>
          <p:nvPr/>
        </p:nvCxnSpPr>
        <p:spPr>
          <a:xfrm>
            <a:off x="7335299" y="2316374"/>
            <a:ext cx="2246100" cy="1071900"/>
          </a:xfrm>
          <a:prstGeom prst="straightConnector1">
            <a:avLst/>
          </a:prstGeom>
          <a:noFill/>
          <a:ln cap="flat" cmpd="sng" w="19050">
            <a:solidFill>
              <a:schemeClr val="accent1"/>
            </a:solidFill>
            <a:prstDash val="solid"/>
            <a:round/>
            <a:headEnd len="med" w="med" type="none"/>
            <a:tailEnd len="med" w="med" type="triangle"/>
          </a:ln>
        </p:spPr>
      </p:cxnSp>
      <p:cxnSp>
        <p:nvCxnSpPr>
          <p:cNvPr id="625" name="Google Shape;625;p80"/>
          <p:cNvCxnSpPr>
            <a:stCxn id="618" idx="6"/>
            <a:endCxn id="622" idx="2"/>
          </p:cNvCxnSpPr>
          <p:nvPr/>
        </p:nvCxnSpPr>
        <p:spPr>
          <a:xfrm flipH="1" rot="10800000">
            <a:off x="7335299" y="4361224"/>
            <a:ext cx="2246100" cy="1071900"/>
          </a:xfrm>
          <a:prstGeom prst="straightConnector1">
            <a:avLst/>
          </a:prstGeom>
          <a:noFill/>
          <a:ln cap="flat" cmpd="sng" w="19050">
            <a:solidFill>
              <a:schemeClr val="accent1"/>
            </a:solidFill>
            <a:prstDash val="dash"/>
            <a:round/>
            <a:headEnd len="med" w="med" type="none"/>
            <a:tailEnd len="med" w="med" type="triangle"/>
          </a:ln>
        </p:spPr>
      </p:cxnSp>
      <p:sp>
        <p:nvSpPr>
          <p:cNvPr id="622" name="Google Shape;622;p80"/>
          <p:cNvSpPr/>
          <p:nvPr/>
        </p:nvSpPr>
        <p:spPr>
          <a:xfrm>
            <a:off x="8516825" y="3388150"/>
            <a:ext cx="2648400" cy="973200"/>
          </a:xfrm>
          <a:prstGeom prst="rightArrowCallout">
            <a:avLst>
              <a:gd fmla="val 25000" name="adj1"/>
              <a:gd fmla="val 25000" name="adj2"/>
              <a:gd fmla="val 25000" name="adj3"/>
              <a:gd fmla="val 80392" name="adj4"/>
            </a:avLst>
          </a:prstGeom>
          <a:solidFill>
            <a:schemeClr val="lt2"/>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CA" sz="2000">
                <a:solidFill>
                  <a:schemeClr val="accent1"/>
                </a:solidFill>
                <a:latin typeface="Calibri"/>
                <a:ea typeface="Calibri"/>
                <a:cs typeface="Calibri"/>
                <a:sym typeface="Calibri"/>
              </a:rPr>
              <a:t>SNOMED CT </a:t>
            </a:r>
            <a:br>
              <a:rPr b="1" lang="en-CA" sz="2000">
                <a:solidFill>
                  <a:schemeClr val="accent1"/>
                </a:solidFill>
                <a:latin typeface="Calibri"/>
                <a:ea typeface="Calibri"/>
                <a:cs typeface="Calibri"/>
                <a:sym typeface="Calibri"/>
              </a:rPr>
            </a:br>
            <a:r>
              <a:rPr b="1" lang="en-CA" sz="2000">
                <a:solidFill>
                  <a:schemeClr val="accent1"/>
                </a:solidFill>
                <a:latin typeface="Calibri"/>
                <a:ea typeface="Calibri"/>
                <a:cs typeface="Calibri"/>
                <a:sym typeface="Calibri"/>
              </a:rPr>
              <a:t>Release Package</a:t>
            </a:r>
            <a:endParaRPr b="1" sz="2000">
              <a:solidFill>
                <a:schemeClr val="accent1"/>
              </a:solidFill>
              <a:latin typeface="Calibri"/>
              <a:ea typeface="Calibri"/>
              <a:cs typeface="Calibri"/>
              <a:sym typeface="Calibri"/>
            </a:endParaRPr>
          </a:p>
        </p:txBody>
      </p:sp>
      <p:sp>
        <p:nvSpPr>
          <p:cNvPr id="626" name="Google Shape;626;p80"/>
          <p:cNvSpPr txBox="1"/>
          <p:nvPr/>
        </p:nvSpPr>
        <p:spPr>
          <a:xfrm>
            <a:off x="3160613" y="5287245"/>
            <a:ext cx="18723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CA" sz="1800">
                <a:solidFill>
                  <a:schemeClr val="accent4"/>
                </a:solidFill>
                <a:latin typeface="Calibri"/>
                <a:ea typeface="Calibri"/>
                <a:cs typeface="Calibri"/>
                <a:sym typeface="Calibri"/>
              </a:rPr>
              <a:t>Manual </a:t>
            </a:r>
            <a:br>
              <a:rPr b="1" lang="en-CA" sz="1800">
                <a:solidFill>
                  <a:schemeClr val="accent4"/>
                </a:solidFill>
                <a:latin typeface="Calibri"/>
                <a:ea typeface="Calibri"/>
                <a:cs typeface="Calibri"/>
                <a:sym typeface="Calibri"/>
              </a:rPr>
            </a:br>
            <a:r>
              <a:rPr b="1" lang="en-CA" sz="1800">
                <a:solidFill>
                  <a:schemeClr val="accent4"/>
                </a:solidFill>
                <a:latin typeface="Calibri"/>
                <a:ea typeface="Calibri"/>
                <a:cs typeface="Calibri"/>
                <a:sym typeface="Calibri"/>
              </a:rPr>
              <a:t>Technical Work</a:t>
            </a:r>
            <a:endParaRPr b="1" sz="1800">
              <a:solidFill>
                <a:schemeClr val="accent4"/>
              </a:solidFill>
              <a:latin typeface="Calibri"/>
              <a:ea typeface="Calibri"/>
              <a:cs typeface="Calibri"/>
              <a:sym typeface="Calibri"/>
            </a:endParaRPr>
          </a:p>
        </p:txBody>
      </p:sp>
      <p:sp>
        <p:nvSpPr>
          <p:cNvPr id="620" name="Google Shape;620;p80"/>
          <p:cNvSpPr/>
          <p:nvPr/>
        </p:nvSpPr>
        <p:spPr>
          <a:xfrm>
            <a:off x="2788337" y="2794749"/>
            <a:ext cx="2160000" cy="2160000"/>
          </a:xfrm>
          <a:prstGeom prst="ellipse">
            <a:avLst/>
          </a:prstGeom>
          <a:solidFill>
            <a:schemeClr val="lt2"/>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000">
              <a:latin typeface="Calibri"/>
              <a:ea typeface="Calibri"/>
              <a:cs typeface="Calibri"/>
              <a:sym typeface="Calibri"/>
            </a:endParaRPr>
          </a:p>
        </p:txBody>
      </p:sp>
      <p:sp>
        <p:nvSpPr>
          <p:cNvPr id="624" name="Google Shape;624;p80"/>
          <p:cNvSpPr/>
          <p:nvPr/>
        </p:nvSpPr>
        <p:spPr>
          <a:xfrm>
            <a:off x="5175299" y="1236374"/>
            <a:ext cx="2160000" cy="2160000"/>
          </a:xfrm>
          <a:prstGeom prst="ellipse">
            <a:avLst/>
          </a:prstGeom>
          <a:solidFill>
            <a:schemeClr val="lt2"/>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000">
              <a:latin typeface="Calibri"/>
              <a:ea typeface="Calibri"/>
              <a:cs typeface="Calibri"/>
              <a:sym typeface="Calibri"/>
            </a:endParaRPr>
          </a:p>
        </p:txBody>
      </p:sp>
      <p:sp>
        <p:nvSpPr>
          <p:cNvPr id="627" name="Google Shape;627;p80"/>
          <p:cNvSpPr txBox="1"/>
          <p:nvPr/>
        </p:nvSpPr>
        <p:spPr>
          <a:xfrm>
            <a:off x="4751062" y="1714143"/>
            <a:ext cx="3000000" cy="1200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CA" sz="2000">
                <a:solidFill>
                  <a:schemeClr val="accent1"/>
                </a:solidFill>
                <a:latin typeface="Calibri"/>
                <a:ea typeface="Calibri"/>
                <a:cs typeface="Calibri"/>
                <a:sym typeface="Calibri"/>
              </a:rPr>
              <a:t>Terminology</a:t>
            </a:r>
            <a:endParaRPr b="1" sz="2000">
              <a:solidFill>
                <a:schemeClr val="accent1"/>
              </a:solidFill>
              <a:latin typeface="Calibri"/>
              <a:ea typeface="Calibri"/>
              <a:cs typeface="Calibri"/>
              <a:sym typeface="Calibri"/>
            </a:endParaRPr>
          </a:p>
          <a:p>
            <a:pPr indent="0" lvl="0" marL="0" rtl="0" algn="ctr">
              <a:lnSpc>
                <a:spcPct val="115000"/>
              </a:lnSpc>
              <a:spcBef>
                <a:spcPts val="0"/>
              </a:spcBef>
              <a:spcAft>
                <a:spcPts val="0"/>
              </a:spcAft>
              <a:buNone/>
            </a:pPr>
            <a:r>
              <a:rPr b="1" lang="en-CA" sz="2000">
                <a:solidFill>
                  <a:schemeClr val="accent1"/>
                </a:solidFill>
                <a:latin typeface="Calibri"/>
                <a:ea typeface="Calibri"/>
                <a:cs typeface="Calibri"/>
                <a:sym typeface="Calibri"/>
              </a:rPr>
              <a:t>Tooling</a:t>
            </a:r>
            <a:endParaRPr b="1" sz="2000">
              <a:solidFill>
                <a:schemeClr val="accent1"/>
              </a:solidFill>
              <a:latin typeface="Calibri"/>
              <a:ea typeface="Calibri"/>
              <a:cs typeface="Calibri"/>
              <a:sym typeface="Calibri"/>
            </a:endParaRPr>
          </a:p>
          <a:p>
            <a:pPr indent="0" lvl="0" marL="0" rtl="0" algn="ctr">
              <a:lnSpc>
                <a:spcPct val="115000"/>
              </a:lnSpc>
              <a:spcBef>
                <a:spcPts val="0"/>
              </a:spcBef>
              <a:spcAft>
                <a:spcPts val="0"/>
              </a:spcAft>
              <a:buNone/>
            </a:pPr>
            <a:r>
              <a:rPr b="1" lang="en-CA" sz="2000">
                <a:solidFill>
                  <a:schemeClr val="accent1"/>
                </a:solidFill>
                <a:latin typeface="Calibri"/>
                <a:ea typeface="Calibri"/>
                <a:cs typeface="Calibri"/>
                <a:sym typeface="Calibri"/>
              </a:rPr>
              <a:t>Vendors</a:t>
            </a:r>
            <a:endParaRPr b="1" sz="2000">
              <a:solidFill>
                <a:schemeClr val="accent1"/>
              </a:solidFill>
              <a:latin typeface="Calibri"/>
              <a:ea typeface="Calibri"/>
              <a:cs typeface="Calibri"/>
              <a:sym typeface="Calibri"/>
            </a:endParaRPr>
          </a:p>
        </p:txBody>
      </p:sp>
      <p:sp>
        <p:nvSpPr>
          <p:cNvPr id="628" name="Google Shape;628;p80"/>
          <p:cNvSpPr txBox="1"/>
          <p:nvPr/>
        </p:nvSpPr>
        <p:spPr>
          <a:xfrm>
            <a:off x="2544125" y="3474550"/>
            <a:ext cx="2648400" cy="800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CA" sz="2000">
                <a:solidFill>
                  <a:schemeClr val="accent1"/>
                </a:solidFill>
                <a:latin typeface="Calibri"/>
                <a:ea typeface="Calibri"/>
                <a:cs typeface="Calibri"/>
                <a:sym typeface="Calibri"/>
              </a:rPr>
              <a:t>Managed Services Users (NRCs)</a:t>
            </a:r>
            <a:endParaRPr b="1" sz="2000">
              <a:solidFill>
                <a:schemeClr val="accent1"/>
              </a:solidFill>
              <a:latin typeface="Calibri"/>
              <a:ea typeface="Calibri"/>
              <a:cs typeface="Calibri"/>
              <a:sym typeface="Calibri"/>
            </a:endParaRPr>
          </a:p>
        </p:txBody>
      </p:sp>
      <p:sp>
        <p:nvSpPr>
          <p:cNvPr id="629" name="Google Shape;629;p80"/>
          <p:cNvSpPr txBox="1"/>
          <p:nvPr/>
        </p:nvSpPr>
        <p:spPr>
          <a:xfrm>
            <a:off x="5249550" y="5032925"/>
            <a:ext cx="2011500" cy="800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CA" sz="2000">
                <a:solidFill>
                  <a:schemeClr val="accent1"/>
                </a:solidFill>
                <a:latin typeface="Calibri"/>
                <a:ea typeface="Calibri"/>
                <a:cs typeface="Calibri"/>
                <a:sym typeface="Calibri"/>
              </a:rPr>
              <a:t>Free Tools and Spreadsheets</a:t>
            </a:r>
            <a:endParaRPr b="1" sz="2000">
              <a:solidFill>
                <a:schemeClr val="accent1"/>
              </a:solidFill>
              <a:latin typeface="Calibri"/>
              <a:ea typeface="Calibri"/>
              <a:cs typeface="Calibri"/>
              <a:sym typeface="Calibri"/>
            </a:endParaRPr>
          </a:p>
        </p:txBody>
      </p:sp>
      <p:sp>
        <p:nvSpPr>
          <p:cNvPr id="630" name="Google Shape;630;p80"/>
          <p:cNvSpPr/>
          <p:nvPr/>
        </p:nvSpPr>
        <p:spPr>
          <a:xfrm>
            <a:off x="7951350" y="4459925"/>
            <a:ext cx="1014000" cy="973200"/>
          </a:xfrm>
          <a:prstGeom prst="mathMultiply">
            <a:avLst>
              <a:gd fmla="val 11221" name="adj1"/>
            </a:avLst>
          </a:prstGeom>
          <a:solidFill>
            <a:schemeClr val="accent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4" name="Shape 634"/>
        <p:cNvGrpSpPr/>
        <p:nvPr/>
      </p:nvGrpSpPr>
      <p:grpSpPr>
        <a:xfrm>
          <a:off x="0" y="0"/>
          <a:ext cx="0" cy="0"/>
          <a:chOff x="0" y="0"/>
          <a:chExt cx="0" cy="0"/>
        </a:xfrm>
      </p:grpSpPr>
      <p:sp>
        <p:nvSpPr>
          <p:cNvPr id="635" name="Google Shape;635;p81"/>
          <p:cNvSpPr/>
          <p:nvPr/>
        </p:nvSpPr>
        <p:spPr>
          <a:xfrm>
            <a:off x="9265975" y="3342204"/>
            <a:ext cx="2399400" cy="932700"/>
          </a:xfrm>
          <a:prstGeom prst="ellipse">
            <a:avLst/>
          </a:prstGeom>
          <a:solidFill>
            <a:schemeClr val="lt2"/>
          </a:solidFill>
          <a:ln cap="flat" cmpd="sng" w="9525">
            <a:solidFill>
              <a:srgbClr val="FF9900"/>
            </a:solidFill>
            <a:prstDash val="dot"/>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CA" sz="1800">
                <a:latin typeface="Calibri"/>
                <a:ea typeface="Calibri"/>
                <a:cs typeface="Calibri"/>
                <a:sym typeface="Calibri"/>
              </a:rPr>
              <a:t>Terminology Server</a:t>
            </a:r>
            <a:endParaRPr sz="1000">
              <a:latin typeface="Calibri"/>
              <a:ea typeface="Calibri"/>
              <a:cs typeface="Calibri"/>
              <a:sym typeface="Calibri"/>
            </a:endParaRPr>
          </a:p>
        </p:txBody>
      </p:sp>
      <p:sp>
        <p:nvSpPr>
          <p:cNvPr id="636" name="Google Shape;636;p81"/>
          <p:cNvSpPr/>
          <p:nvPr/>
        </p:nvSpPr>
        <p:spPr>
          <a:xfrm>
            <a:off x="7018250" y="3553850"/>
            <a:ext cx="2612400" cy="837000"/>
          </a:xfrm>
          <a:prstGeom prst="rightArrowCallout">
            <a:avLst>
              <a:gd fmla="val 25000" name="adj1"/>
              <a:gd fmla="val 36431" name="adj2"/>
              <a:gd fmla="val 35830" name="adj3"/>
              <a:gd fmla="val 82267" name="adj4"/>
            </a:avLst>
          </a:prstGeom>
          <a:solidFill>
            <a:srgbClr val="F3F3F3"/>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2200">
                <a:latin typeface="Calibri"/>
                <a:ea typeface="Calibri"/>
                <a:cs typeface="Calibri"/>
                <a:sym typeface="Calibri"/>
              </a:rPr>
              <a:t>RF2 Release</a:t>
            </a:r>
            <a:endParaRPr sz="2200">
              <a:latin typeface="Calibri"/>
              <a:ea typeface="Calibri"/>
              <a:cs typeface="Calibri"/>
              <a:sym typeface="Calibri"/>
            </a:endParaRPr>
          </a:p>
        </p:txBody>
      </p:sp>
      <p:pic>
        <p:nvPicPr>
          <p:cNvPr id="637" name="Google Shape;637;p81"/>
          <p:cNvPicPr preferRelativeResize="0"/>
          <p:nvPr/>
        </p:nvPicPr>
        <p:blipFill rotWithShape="1">
          <a:blip r:embed="rId3">
            <a:alphaModFix/>
          </a:blip>
          <a:srcRect b="0" l="33614" r="18150" t="0"/>
          <a:stretch/>
        </p:blipFill>
        <p:spPr>
          <a:xfrm>
            <a:off x="129100" y="0"/>
            <a:ext cx="2205300" cy="6858000"/>
          </a:xfrm>
          <a:prstGeom prst="rect">
            <a:avLst/>
          </a:prstGeom>
          <a:noFill/>
          <a:ln>
            <a:noFill/>
          </a:ln>
        </p:spPr>
      </p:pic>
      <p:sp>
        <p:nvSpPr>
          <p:cNvPr id="638" name="Google Shape;638;p81"/>
          <p:cNvSpPr txBox="1"/>
          <p:nvPr>
            <p:ph idx="1" type="body"/>
          </p:nvPr>
        </p:nvSpPr>
        <p:spPr>
          <a:xfrm>
            <a:off x="2653626" y="360000"/>
            <a:ext cx="8169585" cy="535531"/>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Simplex: Solution Outline</a:t>
            </a:r>
            <a:endParaRPr/>
          </a:p>
        </p:txBody>
      </p:sp>
      <p:cxnSp>
        <p:nvCxnSpPr>
          <p:cNvPr id="639" name="Google Shape;639;p81"/>
          <p:cNvCxnSpPr/>
          <p:nvPr/>
        </p:nvCxnSpPr>
        <p:spPr>
          <a:xfrm>
            <a:off x="6261275" y="1562900"/>
            <a:ext cx="21600" cy="4818900"/>
          </a:xfrm>
          <a:prstGeom prst="straightConnector1">
            <a:avLst/>
          </a:prstGeom>
          <a:noFill/>
          <a:ln cap="flat" cmpd="sng" w="28575">
            <a:solidFill>
              <a:schemeClr val="accent1"/>
            </a:solidFill>
            <a:prstDash val="dash"/>
            <a:round/>
            <a:headEnd len="med" w="med" type="none"/>
            <a:tailEnd len="med" w="med" type="none"/>
          </a:ln>
        </p:spPr>
      </p:cxnSp>
      <p:sp>
        <p:nvSpPr>
          <p:cNvPr id="640" name="Google Shape;640;p81"/>
          <p:cNvSpPr txBox="1"/>
          <p:nvPr/>
        </p:nvSpPr>
        <p:spPr>
          <a:xfrm>
            <a:off x="2558825" y="1196275"/>
            <a:ext cx="3124200" cy="535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CA" sz="2300">
                <a:solidFill>
                  <a:schemeClr val="accent1"/>
                </a:solidFill>
                <a:latin typeface="Calibri"/>
                <a:ea typeface="Calibri"/>
                <a:cs typeface="Calibri"/>
                <a:sym typeface="Calibri"/>
              </a:rPr>
              <a:t>Implementation Tools</a:t>
            </a:r>
            <a:endParaRPr b="1" sz="2300">
              <a:solidFill>
                <a:schemeClr val="accent1"/>
              </a:solidFill>
              <a:latin typeface="Calibri"/>
              <a:ea typeface="Calibri"/>
              <a:cs typeface="Calibri"/>
              <a:sym typeface="Calibri"/>
            </a:endParaRPr>
          </a:p>
        </p:txBody>
      </p:sp>
      <p:sp>
        <p:nvSpPr>
          <p:cNvPr id="641" name="Google Shape;641;p81"/>
          <p:cNvSpPr txBox="1"/>
          <p:nvPr/>
        </p:nvSpPr>
        <p:spPr>
          <a:xfrm>
            <a:off x="6455375" y="1224925"/>
            <a:ext cx="2612400" cy="535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b="1" lang="en-CA" sz="2300">
                <a:solidFill>
                  <a:schemeClr val="accent1"/>
                </a:solidFill>
                <a:latin typeface="Calibri"/>
                <a:ea typeface="Calibri"/>
                <a:cs typeface="Calibri"/>
                <a:sym typeface="Calibri"/>
              </a:rPr>
              <a:t>Release Tools</a:t>
            </a:r>
            <a:endParaRPr b="1" sz="2300">
              <a:solidFill>
                <a:schemeClr val="accent1"/>
              </a:solidFill>
              <a:latin typeface="Calibri"/>
              <a:ea typeface="Calibri"/>
              <a:cs typeface="Calibri"/>
              <a:sym typeface="Calibri"/>
            </a:endParaRPr>
          </a:p>
        </p:txBody>
      </p:sp>
      <p:grpSp>
        <p:nvGrpSpPr>
          <p:cNvPr id="642" name="Google Shape;642;p81"/>
          <p:cNvGrpSpPr/>
          <p:nvPr/>
        </p:nvGrpSpPr>
        <p:grpSpPr>
          <a:xfrm>
            <a:off x="5452670" y="1562825"/>
            <a:ext cx="1831021" cy="4818724"/>
            <a:chOff x="5918775" y="1631575"/>
            <a:chExt cx="1674000" cy="4522500"/>
          </a:xfrm>
        </p:grpSpPr>
        <p:sp>
          <p:nvSpPr>
            <p:cNvPr id="643" name="Google Shape;643;p81"/>
            <p:cNvSpPr/>
            <p:nvPr/>
          </p:nvSpPr>
          <p:spPr>
            <a:xfrm>
              <a:off x="5918775" y="1631575"/>
              <a:ext cx="1674000" cy="4522500"/>
            </a:xfrm>
            <a:prstGeom prst="rightArrowCallout">
              <a:avLst>
                <a:gd fmla="val 14389" name="adj1"/>
                <a:gd fmla="val 18333" name="adj2"/>
                <a:gd fmla="val 18667" name="adj3"/>
                <a:gd fmla="val 70000" name="adj4"/>
              </a:avLst>
            </a:prstGeom>
            <a:solidFill>
              <a:schemeClr val="lt2"/>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644" name="Google Shape;644;p81"/>
            <p:cNvSpPr txBox="1"/>
            <p:nvPr/>
          </p:nvSpPr>
          <p:spPr>
            <a:xfrm>
              <a:off x="6028006" y="3581470"/>
              <a:ext cx="1317000" cy="53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CA" sz="2500">
                  <a:solidFill>
                    <a:schemeClr val="accent1"/>
                  </a:solidFill>
                  <a:latin typeface="Calibri"/>
                  <a:ea typeface="Calibri"/>
                  <a:cs typeface="Calibri"/>
                  <a:sym typeface="Calibri"/>
                </a:rPr>
                <a:t>Simplex</a:t>
              </a:r>
              <a:endParaRPr b="1" sz="2500">
                <a:solidFill>
                  <a:schemeClr val="accent1"/>
                </a:solidFill>
                <a:latin typeface="Calibri"/>
                <a:ea typeface="Calibri"/>
                <a:cs typeface="Calibri"/>
                <a:sym typeface="Calibri"/>
              </a:endParaRPr>
            </a:p>
          </p:txBody>
        </p:sp>
      </p:grpSp>
      <p:sp>
        <p:nvSpPr>
          <p:cNvPr id="645" name="Google Shape;645;p81"/>
          <p:cNvSpPr/>
          <p:nvPr/>
        </p:nvSpPr>
        <p:spPr>
          <a:xfrm>
            <a:off x="2558900" y="2019200"/>
            <a:ext cx="3124200" cy="622200"/>
          </a:xfrm>
          <a:prstGeom prst="rect">
            <a:avLst/>
          </a:prstGeom>
          <a:solidFill>
            <a:srgbClr val="F3F3F3"/>
          </a:solid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2200">
                <a:latin typeface="Calibri"/>
                <a:ea typeface="Calibri"/>
                <a:cs typeface="Calibri"/>
                <a:sym typeface="Calibri"/>
              </a:rPr>
              <a:t>Weblate</a:t>
            </a:r>
            <a:endParaRPr sz="2200">
              <a:latin typeface="Calibri"/>
              <a:ea typeface="Calibri"/>
              <a:cs typeface="Calibri"/>
              <a:sym typeface="Calibri"/>
            </a:endParaRPr>
          </a:p>
        </p:txBody>
      </p:sp>
      <p:sp>
        <p:nvSpPr>
          <p:cNvPr id="646" name="Google Shape;646;p81"/>
          <p:cNvSpPr/>
          <p:nvPr/>
        </p:nvSpPr>
        <p:spPr>
          <a:xfrm>
            <a:off x="2558900" y="3082825"/>
            <a:ext cx="3124200" cy="622200"/>
          </a:xfrm>
          <a:prstGeom prst="rect">
            <a:avLst/>
          </a:prstGeom>
          <a:solidFill>
            <a:srgbClr val="F3F3F3"/>
          </a:solid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2100">
                <a:latin typeface="Calibri"/>
                <a:ea typeface="Calibri"/>
                <a:cs typeface="Calibri"/>
                <a:sym typeface="Calibri"/>
              </a:rPr>
              <a:t>Refset &amp; Translation</a:t>
            </a:r>
            <a:r>
              <a:rPr lang="en-CA" sz="2200">
                <a:latin typeface="Calibri"/>
                <a:ea typeface="Calibri"/>
                <a:cs typeface="Calibri"/>
                <a:sym typeface="Calibri"/>
              </a:rPr>
              <a:t> Tool</a:t>
            </a:r>
            <a:endParaRPr sz="2200">
              <a:latin typeface="Calibri"/>
              <a:ea typeface="Calibri"/>
              <a:cs typeface="Calibri"/>
              <a:sym typeface="Calibri"/>
            </a:endParaRPr>
          </a:p>
        </p:txBody>
      </p:sp>
      <p:sp>
        <p:nvSpPr>
          <p:cNvPr id="647" name="Google Shape;647;p81"/>
          <p:cNvSpPr/>
          <p:nvPr/>
        </p:nvSpPr>
        <p:spPr>
          <a:xfrm>
            <a:off x="2558900" y="4146450"/>
            <a:ext cx="3124200" cy="622200"/>
          </a:xfrm>
          <a:prstGeom prst="rect">
            <a:avLst/>
          </a:prstGeom>
          <a:solidFill>
            <a:srgbClr val="F3F3F3"/>
          </a:solid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2200">
                <a:latin typeface="Calibri"/>
                <a:ea typeface="Calibri"/>
                <a:cs typeface="Calibri"/>
                <a:sym typeface="Calibri"/>
              </a:rPr>
              <a:t>Snap2Snomed</a:t>
            </a:r>
            <a:endParaRPr sz="2200">
              <a:latin typeface="Calibri"/>
              <a:ea typeface="Calibri"/>
              <a:cs typeface="Calibri"/>
              <a:sym typeface="Calibri"/>
            </a:endParaRPr>
          </a:p>
        </p:txBody>
      </p:sp>
      <p:sp>
        <p:nvSpPr>
          <p:cNvPr id="648" name="Google Shape;648;p81"/>
          <p:cNvSpPr/>
          <p:nvPr/>
        </p:nvSpPr>
        <p:spPr>
          <a:xfrm>
            <a:off x="2558900" y="5210075"/>
            <a:ext cx="3124200" cy="622200"/>
          </a:xfrm>
          <a:prstGeom prst="rect">
            <a:avLst/>
          </a:prstGeom>
          <a:solidFill>
            <a:srgbClr val="F3F3F3"/>
          </a:solid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2200">
                <a:latin typeface="Calibri"/>
                <a:ea typeface="Calibri"/>
                <a:cs typeface="Calibri"/>
                <a:sym typeface="Calibri"/>
              </a:rPr>
              <a:t>Spreadsheets</a:t>
            </a:r>
            <a:endParaRPr sz="2200">
              <a:latin typeface="Calibri"/>
              <a:ea typeface="Calibri"/>
              <a:cs typeface="Calibri"/>
              <a:sym typeface="Calibri"/>
            </a:endParaRPr>
          </a:p>
        </p:txBody>
      </p:sp>
      <p:sp>
        <p:nvSpPr>
          <p:cNvPr id="649" name="Google Shape;649;p81"/>
          <p:cNvSpPr/>
          <p:nvPr/>
        </p:nvSpPr>
        <p:spPr>
          <a:xfrm>
            <a:off x="9430175" y="2504150"/>
            <a:ext cx="2399400" cy="932700"/>
          </a:xfrm>
          <a:prstGeom prst="ellipse">
            <a:avLst/>
          </a:prstGeom>
          <a:solidFill>
            <a:schemeClr val="lt2"/>
          </a:solidFill>
          <a:ln cap="flat" cmpd="sng" w="9525">
            <a:solidFill>
              <a:srgbClr val="FF9900"/>
            </a:solidFill>
            <a:prstDash val="dot"/>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CA" sz="1800">
                <a:latin typeface="Calibri"/>
                <a:ea typeface="Calibri"/>
                <a:cs typeface="Calibri"/>
                <a:sym typeface="Calibri"/>
              </a:rPr>
              <a:t>Clinical </a:t>
            </a:r>
            <a:r>
              <a:rPr lang="en-CA" sz="1800">
                <a:latin typeface="Calibri"/>
                <a:ea typeface="Calibri"/>
                <a:cs typeface="Calibri"/>
                <a:sym typeface="Calibri"/>
              </a:rPr>
              <a:t>information</a:t>
            </a:r>
            <a:r>
              <a:rPr lang="en-CA" sz="1800">
                <a:latin typeface="Calibri"/>
                <a:ea typeface="Calibri"/>
                <a:cs typeface="Calibri"/>
                <a:sym typeface="Calibri"/>
              </a:rPr>
              <a:t> systems</a:t>
            </a:r>
            <a:endParaRPr sz="1000">
              <a:latin typeface="Calibri"/>
              <a:ea typeface="Calibri"/>
              <a:cs typeface="Calibri"/>
              <a:sym typeface="Calibri"/>
            </a:endParaRPr>
          </a:p>
        </p:txBody>
      </p:sp>
      <p:sp>
        <p:nvSpPr>
          <p:cNvPr id="650" name="Google Shape;650;p81"/>
          <p:cNvSpPr/>
          <p:nvPr/>
        </p:nvSpPr>
        <p:spPr>
          <a:xfrm>
            <a:off x="9518575" y="4274894"/>
            <a:ext cx="2399400" cy="932700"/>
          </a:xfrm>
          <a:prstGeom prst="ellipse">
            <a:avLst/>
          </a:prstGeom>
          <a:solidFill>
            <a:schemeClr val="lt2"/>
          </a:solidFill>
          <a:ln cap="flat" cmpd="sng" w="9525">
            <a:solidFill>
              <a:srgbClr val="FF9900"/>
            </a:solidFill>
            <a:prstDash val="dot"/>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CA" sz="1800">
                <a:latin typeface="Calibri"/>
                <a:ea typeface="Calibri"/>
                <a:cs typeface="Calibri"/>
                <a:sym typeface="Calibri"/>
              </a:rPr>
              <a:t>SNOMED CT Browser</a:t>
            </a:r>
            <a:endParaRPr sz="1000">
              <a:latin typeface="Calibri"/>
              <a:ea typeface="Calibri"/>
              <a:cs typeface="Calibri"/>
              <a:sym typeface="Calibri"/>
            </a:endParaRPr>
          </a:p>
        </p:txBody>
      </p:sp>
      <p:sp>
        <p:nvSpPr>
          <p:cNvPr id="651" name="Google Shape;651;p81"/>
          <p:cNvSpPr txBox="1"/>
          <p:nvPr/>
        </p:nvSpPr>
        <p:spPr>
          <a:xfrm>
            <a:off x="9067775" y="1224925"/>
            <a:ext cx="3124200" cy="535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b="1" lang="en-CA" sz="2300">
                <a:solidFill>
                  <a:schemeClr val="accent1"/>
                </a:solidFill>
                <a:latin typeface="Calibri"/>
                <a:ea typeface="Calibri"/>
                <a:cs typeface="Calibri"/>
                <a:sym typeface="Calibri"/>
              </a:rPr>
              <a:t>Production Systems</a:t>
            </a:r>
            <a:endParaRPr b="1" sz="2300">
              <a:solidFill>
                <a:schemeClr val="accen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5" name="Shape 655"/>
        <p:cNvGrpSpPr/>
        <p:nvPr/>
      </p:nvGrpSpPr>
      <p:grpSpPr>
        <a:xfrm>
          <a:off x="0" y="0"/>
          <a:ext cx="0" cy="0"/>
          <a:chOff x="0" y="0"/>
          <a:chExt cx="0" cy="0"/>
        </a:xfrm>
      </p:grpSpPr>
      <p:sp>
        <p:nvSpPr>
          <p:cNvPr id="656" name="Google Shape;656;p82"/>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Simplex Service</a:t>
            </a:r>
            <a:endParaRPr/>
          </a:p>
        </p:txBody>
      </p:sp>
      <p:pic>
        <p:nvPicPr>
          <p:cNvPr id="657" name="Google Shape;657;p82"/>
          <p:cNvPicPr preferRelativeResize="0"/>
          <p:nvPr/>
        </p:nvPicPr>
        <p:blipFill>
          <a:blip r:embed="rId3">
            <a:alphaModFix/>
          </a:blip>
          <a:stretch>
            <a:fillRect/>
          </a:stretch>
        </p:blipFill>
        <p:spPr>
          <a:xfrm>
            <a:off x="2486800" y="1047900"/>
            <a:ext cx="9552799" cy="5583350"/>
          </a:xfrm>
          <a:prstGeom prst="rect">
            <a:avLst/>
          </a:prstGeom>
          <a:noFill/>
          <a:ln>
            <a:noFill/>
          </a:ln>
          <a:effectLst>
            <a:outerShdw blurRad="157163" rotWithShape="0" algn="bl" dir="3240000" dist="114300">
              <a:srgbClr val="000000">
                <a:alpha val="50000"/>
              </a:srgbClr>
            </a:outerShdw>
          </a:effectLst>
        </p:spPr>
      </p:pic>
      <p:pic>
        <p:nvPicPr>
          <p:cNvPr id="658" name="Google Shape;658;p82"/>
          <p:cNvPicPr preferRelativeResize="0"/>
          <p:nvPr/>
        </p:nvPicPr>
        <p:blipFill rotWithShape="1">
          <a:blip r:embed="rId4">
            <a:alphaModFix/>
          </a:blip>
          <a:srcRect b="0" l="33614" r="18150" t="0"/>
          <a:stretch/>
        </p:blipFill>
        <p:spPr>
          <a:xfrm>
            <a:off x="129100" y="0"/>
            <a:ext cx="2205300" cy="68580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2" name="Shape 662"/>
        <p:cNvGrpSpPr/>
        <p:nvPr/>
      </p:nvGrpSpPr>
      <p:grpSpPr>
        <a:xfrm>
          <a:off x="0" y="0"/>
          <a:ext cx="0" cy="0"/>
          <a:chOff x="0" y="0"/>
          <a:chExt cx="0" cy="0"/>
        </a:xfrm>
      </p:grpSpPr>
      <p:sp>
        <p:nvSpPr>
          <p:cNvPr id="663" name="Google Shape;663;p83"/>
          <p:cNvSpPr/>
          <p:nvPr/>
        </p:nvSpPr>
        <p:spPr>
          <a:xfrm>
            <a:off x="7311775" y="5672100"/>
            <a:ext cx="4880100" cy="1185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664" name="Google Shape;664;p83"/>
          <p:cNvPicPr preferRelativeResize="0"/>
          <p:nvPr/>
        </p:nvPicPr>
        <p:blipFill rotWithShape="1">
          <a:blip r:embed="rId3">
            <a:alphaModFix/>
          </a:blip>
          <a:srcRect b="0" l="20710" r="0" t="0"/>
          <a:stretch/>
        </p:blipFill>
        <p:spPr>
          <a:xfrm>
            <a:off x="0" y="0"/>
            <a:ext cx="8158648" cy="6857999"/>
          </a:xfrm>
          <a:prstGeom prst="rect">
            <a:avLst/>
          </a:prstGeom>
          <a:noFill/>
          <a:ln>
            <a:noFill/>
          </a:ln>
        </p:spPr>
      </p:pic>
      <p:sp>
        <p:nvSpPr>
          <p:cNvPr id="665" name="Google Shape;665;p83"/>
          <p:cNvSpPr txBox="1"/>
          <p:nvPr/>
        </p:nvSpPr>
        <p:spPr>
          <a:xfrm>
            <a:off x="1073575" y="2182950"/>
            <a:ext cx="4880100" cy="2492100"/>
          </a:xfrm>
          <a:prstGeom prst="rect">
            <a:avLst/>
          </a:prstGeom>
          <a:solidFill>
            <a:schemeClr val="lt2"/>
          </a:solidFill>
          <a:ln>
            <a:noFill/>
          </a:ln>
        </p:spPr>
        <p:txBody>
          <a:bodyPr anchorCtr="0" anchor="t" bIns="91425" lIns="91425" spcFirstLastPara="1" rIns="91425" wrap="square" tIns="91425">
            <a:spAutoFit/>
          </a:bodyPr>
          <a:lstStyle/>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Simplex</a:t>
            </a:r>
            <a:endParaRPr sz="2000">
              <a:solidFill>
                <a:schemeClr val="dk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b="1" lang="en-CA" sz="2200">
                <a:solidFill>
                  <a:schemeClr val="accent1"/>
                </a:solidFill>
                <a:latin typeface="Mulish"/>
                <a:ea typeface="Mulish"/>
                <a:cs typeface="Mulish"/>
                <a:sym typeface="Mulish"/>
              </a:rPr>
              <a:t>Snap2Snomed</a:t>
            </a:r>
            <a:endParaRPr b="1" sz="2200">
              <a:solidFill>
                <a:schemeClr val="accent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Terminology Binding and </a:t>
            </a:r>
            <a:br>
              <a:rPr lang="en-CA" sz="2200">
                <a:solidFill>
                  <a:schemeClr val="dk1"/>
                </a:solidFill>
                <a:latin typeface="Mulish"/>
                <a:ea typeface="Mulish"/>
                <a:cs typeface="Mulish"/>
                <a:sym typeface="Mulish"/>
              </a:rPr>
            </a:br>
            <a:r>
              <a:rPr lang="en-CA" sz="2200">
                <a:solidFill>
                  <a:schemeClr val="dk1"/>
                </a:solidFill>
                <a:latin typeface="Mulish"/>
                <a:ea typeface="Mulish"/>
                <a:cs typeface="Mulish"/>
                <a:sym typeface="Mulish"/>
              </a:rPr>
              <a:t>FHIR Questionnaires</a:t>
            </a:r>
            <a:endParaRPr sz="2200">
              <a:solidFill>
                <a:schemeClr val="dk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Postcoordination</a:t>
            </a:r>
            <a:endParaRPr sz="2200">
              <a:solidFill>
                <a:schemeClr val="dk1"/>
              </a:solidFill>
              <a:latin typeface="Mulish"/>
              <a:ea typeface="Mulish"/>
              <a:cs typeface="Mulish"/>
              <a:sym typeface="Mulish"/>
            </a:endParaRPr>
          </a:p>
        </p:txBody>
      </p:sp>
      <p:sp>
        <p:nvSpPr>
          <p:cNvPr id="666" name="Google Shape;666;p83"/>
          <p:cNvSpPr txBox="1"/>
          <p:nvPr/>
        </p:nvSpPr>
        <p:spPr>
          <a:xfrm>
            <a:off x="5550350" y="2503650"/>
            <a:ext cx="6237300" cy="1850700"/>
          </a:xfrm>
          <a:prstGeom prst="rect">
            <a:avLst/>
          </a:prstGeom>
          <a:solidFill>
            <a:schemeClr val="accent1"/>
          </a:solidFill>
          <a:ln>
            <a:noFill/>
          </a:ln>
        </p:spPr>
        <p:txBody>
          <a:bodyPr anchorCtr="0" anchor="ctr" bIns="360000" lIns="360000" spcFirstLastPara="1" rIns="360000" wrap="square" tIns="360000">
            <a:noAutofit/>
          </a:bodyPr>
          <a:lstStyle/>
          <a:p>
            <a:pPr indent="0" lvl="0" marL="0" marR="0" rtl="0" algn="l">
              <a:lnSpc>
                <a:spcPct val="100000"/>
              </a:lnSpc>
              <a:spcBef>
                <a:spcPts val="0"/>
              </a:spcBef>
              <a:spcAft>
                <a:spcPts val="0"/>
              </a:spcAft>
              <a:buClr>
                <a:srgbClr val="000000"/>
              </a:buClr>
              <a:buSzPts val="3200"/>
              <a:buFont typeface="Arial"/>
              <a:buNone/>
            </a:pPr>
            <a:r>
              <a:rPr lang="en-CA" sz="2000">
                <a:solidFill>
                  <a:srgbClr val="F1C232"/>
                </a:solidFill>
                <a:latin typeface="Mulish"/>
                <a:ea typeface="Mulish"/>
                <a:cs typeface="Mulish"/>
                <a:sym typeface="Mulish"/>
              </a:rPr>
              <a:t>Implementation Support Update</a:t>
            </a:r>
            <a:endParaRPr b="0" i="0" sz="2000" u="none" cap="none" strike="noStrike">
              <a:solidFill>
                <a:srgbClr val="F1C232"/>
              </a:solidFill>
              <a:latin typeface="Mulish"/>
              <a:ea typeface="Mulish"/>
              <a:cs typeface="Mulish"/>
              <a:sym typeface="Mulish"/>
            </a:endParaRPr>
          </a:p>
          <a:p>
            <a:pPr indent="0" lvl="0" marL="0" marR="0" rtl="0" algn="l">
              <a:lnSpc>
                <a:spcPct val="100000"/>
              </a:lnSpc>
              <a:spcBef>
                <a:spcPts val="0"/>
              </a:spcBef>
              <a:spcAft>
                <a:spcPts val="0"/>
              </a:spcAft>
              <a:buNone/>
            </a:pPr>
            <a:r>
              <a:rPr b="1" lang="en-CA" sz="2800">
                <a:solidFill>
                  <a:schemeClr val="lt1"/>
                </a:solidFill>
                <a:latin typeface="Mulish"/>
                <a:ea typeface="Mulish"/>
                <a:cs typeface="Mulish"/>
                <a:sym typeface="Mulish"/>
              </a:rPr>
              <a:t>Implementation Support Tooling</a:t>
            </a:r>
            <a:endParaRPr b="1" sz="2800">
              <a:solidFill>
                <a:schemeClr val="lt1"/>
              </a:solidFill>
              <a:latin typeface="Mulish"/>
              <a:ea typeface="Mulish"/>
              <a:cs typeface="Mulish"/>
              <a:sym typeface="Mulish"/>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0" name="Shape 670"/>
        <p:cNvGrpSpPr/>
        <p:nvPr/>
      </p:nvGrpSpPr>
      <p:grpSpPr>
        <a:xfrm>
          <a:off x="0" y="0"/>
          <a:ext cx="0" cy="0"/>
          <a:chOff x="0" y="0"/>
          <a:chExt cx="0" cy="0"/>
        </a:xfrm>
      </p:grpSpPr>
      <p:sp>
        <p:nvSpPr>
          <p:cNvPr id="671" name="Google Shape;671;p84"/>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Snap2Snomed</a:t>
            </a:r>
            <a:endParaRPr/>
          </a:p>
        </p:txBody>
      </p:sp>
      <p:sp>
        <p:nvSpPr>
          <p:cNvPr id="672" name="Google Shape;672;p84"/>
          <p:cNvSpPr txBox="1"/>
          <p:nvPr>
            <p:ph idx="2" type="body"/>
          </p:nvPr>
        </p:nvSpPr>
        <p:spPr>
          <a:xfrm>
            <a:off x="360363" y="1014413"/>
            <a:ext cx="10463100" cy="5483100"/>
          </a:xfrm>
          <a:prstGeom prst="rect">
            <a:avLst/>
          </a:prstGeom>
          <a:noFill/>
          <a:ln>
            <a:noFill/>
          </a:ln>
        </p:spPr>
        <p:txBody>
          <a:bodyPr anchorCtr="0" anchor="t" bIns="45700" lIns="91425" spcFirstLastPara="1" rIns="91425" wrap="square" tIns="45700">
            <a:normAutofit/>
          </a:bodyPr>
          <a:lstStyle/>
          <a:p>
            <a:pPr indent="-406400" lvl="0" marL="457200" rtl="0" algn="l">
              <a:lnSpc>
                <a:spcPct val="115000"/>
              </a:lnSpc>
              <a:spcBef>
                <a:spcPts val="0"/>
              </a:spcBef>
              <a:spcAft>
                <a:spcPts val="0"/>
              </a:spcAft>
              <a:buSzPts val="2800"/>
              <a:buChar char="•"/>
            </a:pPr>
            <a:r>
              <a:rPr b="1" lang="en-CA"/>
              <a:t>New features</a:t>
            </a:r>
            <a:endParaRPr b="1"/>
          </a:p>
          <a:p>
            <a:pPr indent="-381000" lvl="1" marL="914400" rtl="0" algn="l">
              <a:lnSpc>
                <a:spcPct val="115000"/>
              </a:lnSpc>
              <a:spcBef>
                <a:spcPts val="0"/>
              </a:spcBef>
              <a:spcAft>
                <a:spcPts val="0"/>
              </a:spcAft>
              <a:buSzPts val="2400"/>
              <a:buChar char="•"/>
            </a:pPr>
            <a:r>
              <a:rPr lang="en-CA"/>
              <a:t>Streamlines login process</a:t>
            </a:r>
            <a:endParaRPr/>
          </a:p>
          <a:p>
            <a:pPr indent="-381000" lvl="1" marL="914400" rtl="0" algn="l">
              <a:lnSpc>
                <a:spcPct val="115000"/>
              </a:lnSpc>
              <a:spcBef>
                <a:spcPts val="0"/>
              </a:spcBef>
              <a:spcAft>
                <a:spcPts val="0"/>
              </a:spcAft>
              <a:buSzPts val="2400"/>
              <a:buChar char="•"/>
            </a:pPr>
            <a:r>
              <a:rPr b="1" lang="en-CA"/>
              <a:t>Dual author mode with reconciliation</a:t>
            </a:r>
            <a:endParaRPr b="1"/>
          </a:p>
          <a:p>
            <a:pPr indent="-381000" lvl="1" marL="914400" rtl="0" algn="l">
              <a:lnSpc>
                <a:spcPct val="115000"/>
              </a:lnSpc>
              <a:spcBef>
                <a:spcPts val="0"/>
              </a:spcBef>
              <a:spcAft>
                <a:spcPts val="0"/>
              </a:spcAft>
              <a:buSzPts val="2400"/>
              <a:buChar char="•"/>
            </a:pPr>
            <a:r>
              <a:rPr b="1" lang="en-CA"/>
              <a:t>Support for replacement of inactive concepts</a:t>
            </a:r>
            <a:endParaRPr b="1"/>
          </a:p>
          <a:p>
            <a:pPr indent="-381000" lvl="1" marL="914400" rtl="0" algn="l">
              <a:lnSpc>
                <a:spcPct val="115000"/>
              </a:lnSpc>
              <a:spcBef>
                <a:spcPts val="0"/>
              </a:spcBef>
              <a:spcAft>
                <a:spcPts val="0"/>
              </a:spcAft>
              <a:buSzPts val="2400"/>
              <a:buChar char="•"/>
            </a:pPr>
            <a:r>
              <a:rPr lang="en-CA"/>
              <a:t>Display concept definitions</a:t>
            </a:r>
            <a:endParaRPr/>
          </a:p>
          <a:p>
            <a:pPr indent="-381000" lvl="1" marL="914400" rtl="0" algn="l">
              <a:lnSpc>
                <a:spcPct val="115000"/>
              </a:lnSpc>
              <a:spcBef>
                <a:spcPts val="0"/>
              </a:spcBef>
              <a:spcAft>
                <a:spcPts val="0"/>
              </a:spcAft>
              <a:buSzPts val="2400"/>
              <a:buChar char="•"/>
            </a:pPr>
            <a:r>
              <a:rPr lang="en-CA"/>
              <a:t>Enhanced export format (multiple columns, notes and more)</a:t>
            </a:r>
            <a:endParaRPr/>
          </a:p>
          <a:p>
            <a:pPr indent="-381000" lvl="1" marL="914400" rtl="0" algn="l">
              <a:lnSpc>
                <a:spcPct val="115000"/>
              </a:lnSpc>
              <a:spcBef>
                <a:spcPts val="0"/>
              </a:spcBef>
              <a:spcAft>
                <a:spcPts val="0"/>
              </a:spcAft>
              <a:buSzPts val="2400"/>
              <a:buChar char="•"/>
            </a:pPr>
            <a:r>
              <a:rPr lang="en-CA"/>
              <a:t>Export to FHIR ConceptMap</a:t>
            </a:r>
            <a:endParaRPr/>
          </a:p>
        </p:txBody>
      </p:sp>
      <p:pic>
        <p:nvPicPr>
          <p:cNvPr id="673" name="Google Shape;673;p84"/>
          <p:cNvPicPr preferRelativeResize="0"/>
          <p:nvPr/>
        </p:nvPicPr>
        <p:blipFill>
          <a:blip r:embed="rId3">
            <a:alphaModFix/>
          </a:blip>
          <a:stretch>
            <a:fillRect/>
          </a:stretch>
        </p:blipFill>
        <p:spPr>
          <a:xfrm>
            <a:off x="7363269" y="3812650"/>
            <a:ext cx="3337801" cy="2684875"/>
          </a:xfrm>
          <a:prstGeom prst="rect">
            <a:avLst/>
          </a:prstGeom>
          <a:noFill/>
          <a:ln>
            <a:noFill/>
          </a:ln>
        </p:spPr>
      </p:pic>
      <p:sp>
        <p:nvSpPr>
          <p:cNvPr id="674" name="Google Shape;674;p84"/>
          <p:cNvSpPr txBox="1"/>
          <p:nvPr/>
        </p:nvSpPr>
        <p:spPr>
          <a:xfrm>
            <a:off x="1773425" y="4912075"/>
            <a:ext cx="3499800" cy="1201800"/>
          </a:xfrm>
          <a:prstGeom prst="rect">
            <a:avLst/>
          </a:prstGeom>
          <a:solidFill>
            <a:srgbClr val="CFE2F3"/>
          </a:solid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2200">
                <a:latin typeface="Calibri"/>
                <a:ea typeface="Calibri"/>
                <a:cs typeface="Calibri"/>
                <a:sym typeface="Calibri"/>
              </a:rPr>
              <a:t>Expected Deployment: November 2023</a:t>
            </a:r>
            <a:endParaRPr sz="2200">
              <a:latin typeface="Calibri"/>
              <a:ea typeface="Calibri"/>
              <a:cs typeface="Calibri"/>
              <a:sym typeface="Calibri"/>
            </a:endParaRPr>
          </a:p>
        </p:txBody>
      </p:sp>
      <p:sp>
        <p:nvSpPr>
          <p:cNvPr id="675" name="Google Shape;675;p84"/>
          <p:cNvSpPr/>
          <p:nvPr/>
        </p:nvSpPr>
        <p:spPr>
          <a:xfrm>
            <a:off x="1048625" y="5177125"/>
            <a:ext cx="724800" cy="671700"/>
          </a:xfrm>
          <a:prstGeom prst="rightArrow">
            <a:avLst>
              <a:gd fmla="val 50000" name="adj1"/>
              <a:gd fmla="val 50000" name="adj2"/>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3" name="Shape 503"/>
        <p:cNvGrpSpPr/>
        <p:nvPr/>
      </p:nvGrpSpPr>
      <p:grpSpPr>
        <a:xfrm>
          <a:off x="0" y="0"/>
          <a:ext cx="0" cy="0"/>
          <a:chOff x="0" y="0"/>
          <a:chExt cx="0" cy="0"/>
        </a:xfrm>
      </p:grpSpPr>
      <p:pic>
        <p:nvPicPr>
          <p:cNvPr id="504" name="Google Shape;504;p67"/>
          <p:cNvPicPr preferRelativeResize="0"/>
          <p:nvPr/>
        </p:nvPicPr>
        <p:blipFill rotWithShape="1">
          <a:blip r:embed="rId3">
            <a:alphaModFix/>
          </a:blip>
          <a:srcRect b="0" l="20711" r="36327" t="0"/>
          <a:stretch/>
        </p:blipFill>
        <p:spPr>
          <a:xfrm>
            <a:off x="129100" y="0"/>
            <a:ext cx="4420598" cy="6857999"/>
          </a:xfrm>
          <a:prstGeom prst="rect">
            <a:avLst/>
          </a:prstGeom>
          <a:noFill/>
          <a:ln>
            <a:noFill/>
          </a:ln>
        </p:spPr>
      </p:pic>
      <p:sp>
        <p:nvSpPr>
          <p:cNvPr id="505" name="Google Shape;505;p67"/>
          <p:cNvSpPr txBox="1"/>
          <p:nvPr>
            <p:ph idx="3" type="body"/>
          </p:nvPr>
        </p:nvSpPr>
        <p:spPr>
          <a:xfrm>
            <a:off x="4906525" y="629875"/>
            <a:ext cx="7065000" cy="6052200"/>
          </a:xfrm>
          <a:prstGeom prst="rect">
            <a:avLst/>
          </a:prstGeom>
          <a:noFill/>
          <a:ln>
            <a:noFill/>
          </a:ln>
        </p:spPr>
        <p:txBody>
          <a:bodyPr anchorCtr="0" anchor="t" bIns="45700" lIns="91425" spcFirstLastPara="1" rIns="91425" wrap="square" tIns="45700">
            <a:normAutofit/>
          </a:bodyPr>
          <a:lstStyle/>
          <a:p>
            <a:pPr indent="-393700" lvl="0" marL="457200" rtl="0" algn="l">
              <a:lnSpc>
                <a:spcPct val="150000"/>
              </a:lnSpc>
              <a:spcBef>
                <a:spcPts val="0"/>
              </a:spcBef>
              <a:spcAft>
                <a:spcPts val="0"/>
              </a:spcAft>
              <a:buClr>
                <a:schemeClr val="accent1"/>
              </a:buClr>
              <a:buSzPts val="2600"/>
              <a:buChar char="•"/>
            </a:pPr>
            <a:r>
              <a:rPr b="1" lang="en-CA" sz="2600"/>
              <a:t>Introduction</a:t>
            </a:r>
            <a:endParaRPr sz="2200"/>
          </a:p>
          <a:p>
            <a:pPr indent="-393700" lvl="0" marL="457200" rtl="0" algn="l">
              <a:lnSpc>
                <a:spcPct val="150000"/>
              </a:lnSpc>
              <a:spcBef>
                <a:spcPts val="0"/>
              </a:spcBef>
              <a:spcAft>
                <a:spcPts val="0"/>
              </a:spcAft>
              <a:buClr>
                <a:schemeClr val="accent1"/>
              </a:buClr>
              <a:buSzPts val="2600"/>
              <a:buChar char="•"/>
            </a:pPr>
            <a:r>
              <a:rPr b="1" lang="en-CA" sz="2600"/>
              <a:t>Activity Update</a:t>
            </a:r>
            <a:endParaRPr b="1" sz="2000"/>
          </a:p>
          <a:p>
            <a:pPr indent="-381000" lvl="1" marL="914400" marR="0" rtl="0" algn="l">
              <a:lnSpc>
                <a:spcPct val="150000"/>
              </a:lnSpc>
              <a:spcBef>
                <a:spcPts val="0"/>
              </a:spcBef>
              <a:spcAft>
                <a:spcPts val="0"/>
              </a:spcAft>
              <a:buClr>
                <a:schemeClr val="accent1"/>
              </a:buClr>
              <a:buSzPts val="2400"/>
              <a:buChar char="•"/>
            </a:pPr>
            <a:r>
              <a:rPr lang="en-CA">
                <a:latin typeface="Calibri"/>
                <a:ea typeface="Calibri"/>
                <a:cs typeface="Calibri"/>
                <a:sym typeface="Calibri"/>
              </a:rPr>
              <a:t>Individual Support</a:t>
            </a:r>
            <a:endParaRPr>
              <a:latin typeface="Calibri"/>
              <a:ea typeface="Calibri"/>
              <a:cs typeface="Calibri"/>
              <a:sym typeface="Calibri"/>
            </a:endParaRPr>
          </a:p>
          <a:p>
            <a:pPr indent="-381000" lvl="1" marL="914400" marR="0" rtl="0" algn="l">
              <a:lnSpc>
                <a:spcPct val="150000"/>
              </a:lnSpc>
              <a:spcBef>
                <a:spcPts val="0"/>
              </a:spcBef>
              <a:spcAft>
                <a:spcPts val="0"/>
              </a:spcAft>
              <a:buClr>
                <a:schemeClr val="accent1"/>
              </a:buClr>
              <a:buSzPts val="2400"/>
              <a:buChar char="•"/>
            </a:pPr>
            <a:r>
              <a:rPr lang="en-CA">
                <a:latin typeface="Calibri"/>
                <a:ea typeface="Calibri"/>
                <a:cs typeface="Calibri"/>
                <a:sym typeface="Calibri"/>
              </a:rPr>
              <a:t>Implementation Guides</a:t>
            </a:r>
            <a:endParaRPr>
              <a:latin typeface="Calibri"/>
              <a:ea typeface="Calibri"/>
              <a:cs typeface="Calibri"/>
              <a:sym typeface="Calibri"/>
            </a:endParaRPr>
          </a:p>
          <a:p>
            <a:pPr indent="-381000" lvl="1" marL="914400" marR="0" rtl="0" algn="l">
              <a:lnSpc>
                <a:spcPct val="150000"/>
              </a:lnSpc>
              <a:spcBef>
                <a:spcPts val="0"/>
              </a:spcBef>
              <a:spcAft>
                <a:spcPts val="0"/>
              </a:spcAft>
              <a:buClr>
                <a:schemeClr val="accent1"/>
              </a:buClr>
              <a:buSzPts val="2400"/>
              <a:buChar char="•"/>
            </a:pPr>
            <a:r>
              <a:rPr lang="en-CA">
                <a:latin typeface="Calibri"/>
                <a:ea typeface="Calibri"/>
                <a:cs typeface="Calibri"/>
                <a:sym typeface="Calibri"/>
              </a:rPr>
              <a:t>Computable Languages</a:t>
            </a:r>
            <a:endParaRPr>
              <a:latin typeface="Calibri"/>
              <a:ea typeface="Calibri"/>
              <a:cs typeface="Calibri"/>
              <a:sym typeface="Calibri"/>
            </a:endParaRPr>
          </a:p>
          <a:p>
            <a:pPr indent="-381000" lvl="1" marL="914400" marR="0" rtl="0" algn="l">
              <a:lnSpc>
                <a:spcPct val="150000"/>
              </a:lnSpc>
              <a:spcBef>
                <a:spcPts val="0"/>
              </a:spcBef>
              <a:spcAft>
                <a:spcPts val="0"/>
              </a:spcAft>
              <a:buClr>
                <a:schemeClr val="accent1"/>
              </a:buClr>
              <a:buSzPts val="2400"/>
              <a:buChar char="•"/>
            </a:pPr>
            <a:r>
              <a:rPr lang="en-CA">
                <a:latin typeface="Calibri"/>
                <a:ea typeface="Calibri"/>
                <a:cs typeface="Calibri"/>
                <a:sym typeface="Calibri"/>
              </a:rPr>
              <a:t>R&amp;D (Research and Development)</a:t>
            </a:r>
            <a:endParaRPr sz="2200">
              <a:latin typeface="Calibri"/>
              <a:ea typeface="Calibri"/>
              <a:cs typeface="Calibri"/>
              <a:sym typeface="Calibri"/>
            </a:endParaRPr>
          </a:p>
          <a:p>
            <a:pPr indent="-381000" lvl="1" marL="914400" rtl="0" algn="l">
              <a:lnSpc>
                <a:spcPct val="150000"/>
              </a:lnSpc>
              <a:spcBef>
                <a:spcPts val="0"/>
              </a:spcBef>
              <a:spcAft>
                <a:spcPts val="0"/>
              </a:spcAft>
              <a:buClr>
                <a:schemeClr val="accent1"/>
              </a:buClr>
              <a:buSzPts val="2400"/>
              <a:buChar char="•"/>
            </a:pPr>
            <a:r>
              <a:rPr lang="en-CA">
                <a:latin typeface="Calibri"/>
                <a:ea typeface="Calibri"/>
                <a:cs typeface="Calibri"/>
                <a:sym typeface="Calibri"/>
              </a:rPr>
              <a:t>Implementation Support Portal</a:t>
            </a:r>
            <a:endParaRPr sz="2200">
              <a:latin typeface="Calibri"/>
              <a:ea typeface="Calibri"/>
              <a:cs typeface="Calibri"/>
              <a:sym typeface="Calibri"/>
            </a:endParaRPr>
          </a:p>
          <a:p>
            <a:pPr indent="-381000" lvl="1" marL="914400" rtl="0" algn="l">
              <a:lnSpc>
                <a:spcPct val="150000"/>
              </a:lnSpc>
              <a:spcBef>
                <a:spcPts val="0"/>
              </a:spcBef>
              <a:spcAft>
                <a:spcPts val="0"/>
              </a:spcAft>
              <a:buClr>
                <a:schemeClr val="accent1"/>
              </a:buClr>
              <a:buSzPts val="2400"/>
              <a:buChar char="•"/>
            </a:pPr>
            <a:r>
              <a:rPr lang="en-CA">
                <a:latin typeface="Calibri"/>
                <a:ea typeface="Calibri"/>
                <a:cs typeface="Calibri"/>
                <a:sym typeface="Calibri"/>
              </a:rPr>
              <a:t>Implementation Support Tooling</a:t>
            </a:r>
            <a:endParaRPr sz="2200"/>
          </a:p>
        </p:txBody>
      </p:sp>
      <p:sp>
        <p:nvSpPr>
          <p:cNvPr id="506" name="Google Shape;506;p67"/>
          <p:cNvSpPr txBox="1"/>
          <p:nvPr/>
        </p:nvSpPr>
        <p:spPr>
          <a:xfrm>
            <a:off x="651000" y="245851"/>
            <a:ext cx="3898800" cy="2046600"/>
          </a:xfrm>
          <a:prstGeom prst="rect">
            <a:avLst/>
          </a:prstGeom>
          <a:solidFill>
            <a:schemeClr val="accent1"/>
          </a:solidFill>
          <a:ln>
            <a:noFill/>
          </a:ln>
        </p:spPr>
        <p:txBody>
          <a:bodyPr anchorCtr="0" anchor="t" bIns="360000" lIns="360000" spcFirstLastPara="1" rIns="360000" wrap="square" tIns="360000">
            <a:noAutofit/>
          </a:bodyPr>
          <a:lstStyle/>
          <a:p>
            <a:pPr indent="0" lvl="0" marL="0" marR="0" rtl="0" algn="l">
              <a:lnSpc>
                <a:spcPct val="100000"/>
              </a:lnSpc>
              <a:spcBef>
                <a:spcPts val="0"/>
              </a:spcBef>
              <a:spcAft>
                <a:spcPts val="0"/>
              </a:spcAft>
              <a:buClr>
                <a:srgbClr val="000000"/>
              </a:buClr>
              <a:buSzPts val="3200"/>
              <a:buFont typeface="Arial"/>
              <a:buNone/>
            </a:pPr>
            <a:r>
              <a:rPr lang="en-CA" sz="3200">
                <a:solidFill>
                  <a:srgbClr val="F1C232"/>
                </a:solidFill>
                <a:latin typeface="Mulish"/>
                <a:ea typeface="Mulish"/>
                <a:cs typeface="Mulish"/>
                <a:sym typeface="Mulish"/>
              </a:rPr>
              <a:t>Implementation Support Update</a:t>
            </a:r>
            <a:endParaRPr b="0" i="0" sz="3200" u="none" cap="none" strike="noStrike">
              <a:solidFill>
                <a:srgbClr val="F1C232"/>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rPr lang="en-CA" sz="3200">
                <a:solidFill>
                  <a:schemeClr val="lt1"/>
                </a:solidFill>
                <a:latin typeface="Mulish"/>
                <a:ea typeface="Mulish"/>
                <a:cs typeface="Mulish"/>
                <a:sym typeface="Mulish"/>
              </a:rPr>
              <a:t>Agenda</a:t>
            </a:r>
            <a:endParaRPr b="0" i="0" sz="1400" u="none" cap="none" strike="noStrike">
              <a:solidFill>
                <a:srgbClr val="000000"/>
              </a:solidFill>
              <a:latin typeface="Mulish"/>
              <a:ea typeface="Mulish"/>
              <a:cs typeface="Mulish"/>
              <a:sym typeface="Mulish"/>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9" name="Shape 679"/>
        <p:cNvGrpSpPr/>
        <p:nvPr/>
      </p:nvGrpSpPr>
      <p:grpSpPr>
        <a:xfrm>
          <a:off x="0" y="0"/>
          <a:ext cx="0" cy="0"/>
          <a:chOff x="0" y="0"/>
          <a:chExt cx="0" cy="0"/>
        </a:xfrm>
      </p:grpSpPr>
      <p:sp>
        <p:nvSpPr>
          <p:cNvPr id="680" name="Google Shape;680;p85"/>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Snap2Snomed</a:t>
            </a:r>
            <a:endParaRPr/>
          </a:p>
        </p:txBody>
      </p:sp>
      <p:sp>
        <p:nvSpPr>
          <p:cNvPr id="681" name="Google Shape;681;p85"/>
          <p:cNvSpPr txBox="1"/>
          <p:nvPr>
            <p:ph idx="2" type="body"/>
          </p:nvPr>
        </p:nvSpPr>
        <p:spPr>
          <a:xfrm>
            <a:off x="360375" y="1014425"/>
            <a:ext cx="8571600" cy="722400"/>
          </a:xfrm>
          <a:prstGeom prst="rect">
            <a:avLst/>
          </a:prstGeom>
          <a:noFill/>
          <a:ln>
            <a:noFill/>
          </a:ln>
        </p:spPr>
        <p:txBody>
          <a:bodyPr anchorCtr="0" anchor="t" bIns="45700" lIns="91425" spcFirstLastPara="1" rIns="91425" wrap="square" tIns="45700">
            <a:normAutofit/>
          </a:bodyPr>
          <a:lstStyle/>
          <a:p>
            <a:pPr indent="-406400" lvl="0" marL="457200" rtl="0" algn="l">
              <a:lnSpc>
                <a:spcPct val="115000"/>
              </a:lnSpc>
              <a:spcBef>
                <a:spcPts val="0"/>
              </a:spcBef>
              <a:spcAft>
                <a:spcPts val="0"/>
              </a:spcAft>
              <a:buSzPts val="2800"/>
              <a:buChar char="•"/>
            </a:pPr>
            <a:r>
              <a:rPr lang="en-CA"/>
              <a:t>Single author mode</a:t>
            </a:r>
            <a:endParaRPr/>
          </a:p>
        </p:txBody>
      </p:sp>
      <p:grpSp>
        <p:nvGrpSpPr>
          <p:cNvPr id="682" name="Google Shape;682;p85"/>
          <p:cNvGrpSpPr/>
          <p:nvPr/>
        </p:nvGrpSpPr>
        <p:grpSpPr>
          <a:xfrm>
            <a:off x="1111775" y="2969050"/>
            <a:ext cx="1865100" cy="1660275"/>
            <a:chOff x="801575" y="3297700"/>
            <a:chExt cx="1865100" cy="1660275"/>
          </a:xfrm>
        </p:grpSpPr>
        <p:sp>
          <p:nvSpPr>
            <p:cNvPr id="683" name="Google Shape;683;p85"/>
            <p:cNvSpPr/>
            <p:nvPr/>
          </p:nvSpPr>
          <p:spPr>
            <a:xfrm>
              <a:off x="825100" y="3297700"/>
              <a:ext cx="1795500" cy="1644900"/>
            </a:xfrm>
            <a:prstGeom prst="rect">
              <a:avLst/>
            </a:prstGeom>
            <a:noFill/>
            <a:ln cap="flat" cmpd="sng" w="19050">
              <a:solidFill>
                <a:srgbClr val="FFD9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684" name="Google Shape;684;p85"/>
            <p:cNvGrpSpPr/>
            <p:nvPr/>
          </p:nvGrpSpPr>
          <p:grpSpPr>
            <a:xfrm>
              <a:off x="801575" y="3429000"/>
              <a:ext cx="1865100" cy="1528975"/>
              <a:chOff x="142525" y="3347225"/>
              <a:chExt cx="1865100" cy="1528975"/>
            </a:xfrm>
          </p:grpSpPr>
          <p:pic>
            <p:nvPicPr>
              <p:cNvPr id="685" name="Google Shape;685;p85"/>
              <p:cNvPicPr preferRelativeResize="0"/>
              <p:nvPr/>
            </p:nvPicPr>
            <p:blipFill>
              <a:blip r:embed="rId3">
                <a:alphaModFix/>
              </a:blip>
              <a:stretch>
                <a:fillRect/>
              </a:stretch>
            </p:blipFill>
            <p:spPr>
              <a:xfrm>
                <a:off x="588825" y="3347225"/>
                <a:ext cx="972498" cy="972498"/>
              </a:xfrm>
              <a:prstGeom prst="rect">
                <a:avLst/>
              </a:prstGeom>
              <a:noFill/>
              <a:ln>
                <a:noFill/>
              </a:ln>
            </p:spPr>
          </p:pic>
          <p:sp>
            <p:nvSpPr>
              <p:cNvPr id="686" name="Google Shape;686;p85"/>
              <p:cNvSpPr txBox="1"/>
              <p:nvPr/>
            </p:nvSpPr>
            <p:spPr>
              <a:xfrm>
                <a:off x="142525" y="4227600"/>
                <a:ext cx="1865100" cy="64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CA">
                    <a:latin typeface="Calibri"/>
                    <a:ea typeface="Calibri"/>
                    <a:cs typeface="Calibri"/>
                    <a:sym typeface="Calibri"/>
                  </a:rPr>
                  <a:t>Source code set </a:t>
                </a:r>
                <a:endParaRPr b="1">
                  <a:latin typeface="Calibri"/>
                  <a:ea typeface="Calibri"/>
                  <a:cs typeface="Calibri"/>
                  <a:sym typeface="Calibri"/>
                </a:endParaRPr>
              </a:p>
              <a:p>
                <a:pPr indent="0" lvl="0" marL="0" rtl="0" algn="ctr">
                  <a:spcBef>
                    <a:spcPts val="0"/>
                  </a:spcBef>
                  <a:spcAft>
                    <a:spcPts val="0"/>
                  </a:spcAft>
                  <a:buNone/>
                </a:pPr>
                <a:r>
                  <a:rPr lang="en-CA">
                    <a:latin typeface="Calibri"/>
                    <a:ea typeface="Calibri"/>
                    <a:cs typeface="Calibri"/>
                    <a:sym typeface="Calibri"/>
                  </a:rPr>
                  <a:t>(to be mapped)</a:t>
                </a:r>
                <a:endParaRPr>
                  <a:latin typeface="Calibri"/>
                  <a:ea typeface="Calibri"/>
                  <a:cs typeface="Calibri"/>
                  <a:sym typeface="Calibri"/>
                </a:endParaRPr>
              </a:p>
            </p:txBody>
          </p:sp>
        </p:grpSp>
      </p:grpSp>
      <p:cxnSp>
        <p:nvCxnSpPr>
          <p:cNvPr id="687" name="Google Shape;687;p85"/>
          <p:cNvCxnSpPr>
            <a:stCxn id="683" idx="3"/>
            <a:endCxn id="688" idx="1"/>
          </p:cNvCxnSpPr>
          <p:nvPr/>
        </p:nvCxnSpPr>
        <p:spPr>
          <a:xfrm>
            <a:off x="2930800" y="3791500"/>
            <a:ext cx="753600" cy="7800"/>
          </a:xfrm>
          <a:prstGeom prst="straightConnector1">
            <a:avLst/>
          </a:prstGeom>
          <a:noFill/>
          <a:ln cap="flat" cmpd="sng" w="19050">
            <a:solidFill>
              <a:srgbClr val="606060"/>
            </a:solidFill>
            <a:prstDash val="solid"/>
            <a:round/>
            <a:headEnd len="med" w="med" type="none"/>
            <a:tailEnd len="med" w="med" type="triangle"/>
          </a:ln>
        </p:spPr>
      </p:cxnSp>
      <p:grpSp>
        <p:nvGrpSpPr>
          <p:cNvPr id="689" name="Google Shape;689;p85"/>
          <p:cNvGrpSpPr/>
          <p:nvPr/>
        </p:nvGrpSpPr>
        <p:grpSpPr>
          <a:xfrm>
            <a:off x="5069408" y="3264113"/>
            <a:ext cx="1141625" cy="1469200"/>
            <a:chOff x="2741025" y="1890200"/>
            <a:chExt cx="1141625" cy="1469200"/>
          </a:xfrm>
        </p:grpSpPr>
        <p:pic>
          <p:nvPicPr>
            <p:cNvPr id="690" name="Google Shape;690;p85"/>
            <p:cNvPicPr preferRelativeResize="0"/>
            <p:nvPr/>
          </p:nvPicPr>
          <p:blipFill>
            <a:blip r:embed="rId4">
              <a:alphaModFix/>
            </a:blip>
            <a:stretch>
              <a:fillRect/>
            </a:stretch>
          </p:blipFill>
          <p:spPr>
            <a:xfrm>
              <a:off x="2741025" y="1890200"/>
              <a:ext cx="1141625" cy="1081599"/>
            </a:xfrm>
            <a:prstGeom prst="rect">
              <a:avLst/>
            </a:prstGeom>
            <a:noFill/>
            <a:ln cap="flat" cmpd="sng" w="28575">
              <a:solidFill>
                <a:srgbClr val="6BA23F"/>
              </a:solidFill>
              <a:prstDash val="solid"/>
              <a:round/>
              <a:headEnd len="sm" w="sm" type="none"/>
              <a:tailEnd len="sm" w="sm" type="none"/>
            </a:ln>
          </p:spPr>
        </p:pic>
        <p:sp>
          <p:nvSpPr>
            <p:cNvPr id="691" name="Google Shape;691;p85"/>
            <p:cNvSpPr txBox="1"/>
            <p:nvPr/>
          </p:nvSpPr>
          <p:spPr>
            <a:xfrm>
              <a:off x="2741025" y="2971800"/>
              <a:ext cx="1141500" cy="38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CA">
                  <a:solidFill>
                    <a:srgbClr val="6BA23F"/>
                  </a:solidFill>
                  <a:latin typeface="Calibri"/>
                  <a:ea typeface="Calibri"/>
                  <a:cs typeface="Calibri"/>
                  <a:sym typeface="Calibri"/>
                </a:rPr>
                <a:t>Mapper</a:t>
              </a:r>
              <a:endParaRPr>
                <a:solidFill>
                  <a:srgbClr val="6BA23F"/>
                </a:solidFill>
                <a:latin typeface="Calibri"/>
                <a:ea typeface="Calibri"/>
                <a:cs typeface="Calibri"/>
                <a:sym typeface="Calibri"/>
              </a:endParaRPr>
            </a:p>
          </p:txBody>
        </p:sp>
      </p:grpSp>
      <p:grpSp>
        <p:nvGrpSpPr>
          <p:cNvPr id="692" name="Google Shape;692;p85"/>
          <p:cNvGrpSpPr/>
          <p:nvPr/>
        </p:nvGrpSpPr>
        <p:grpSpPr>
          <a:xfrm>
            <a:off x="8650029" y="3264126"/>
            <a:ext cx="1141925" cy="1434349"/>
            <a:chOff x="8780175" y="5199676"/>
            <a:chExt cx="1141925" cy="1434349"/>
          </a:xfrm>
        </p:grpSpPr>
        <p:pic>
          <p:nvPicPr>
            <p:cNvPr id="693" name="Google Shape;693;p85"/>
            <p:cNvPicPr preferRelativeResize="0"/>
            <p:nvPr/>
          </p:nvPicPr>
          <p:blipFill>
            <a:blip r:embed="rId4">
              <a:alphaModFix/>
            </a:blip>
            <a:stretch>
              <a:fillRect/>
            </a:stretch>
          </p:blipFill>
          <p:spPr>
            <a:xfrm>
              <a:off x="8780175" y="5199676"/>
              <a:ext cx="1141625" cy="1081599"/>
            </a:xfrm>
            <a:prstGeom prst="rect">
              <a:avLst/>
            </a:prstGeom>
            <a:noFill/>
            <a:ln cap="flat" cmpd="sng" w="28575">
              <a:solidFill>
                <a:schemeClr val="accent3"/>
              </a:solidFill>
              <a:prstDash val="solid"/>
              <a:round/>
              <a:headEnd len="sm" w="sm" type="none"/>
              <a:tailEnd len="sm" w="sm" type="none"/>
            </a:ln>
          </p:spPr>
        </p:pic>
        <p:sp>
          <p:nvSpPr>
            <p:cNvPr id="694" name="Google Shape;694;p85"/>
            <p:cNvSpPr txBox="1"/>
            <p:nvPr/>
          </p:nvSpPr>
          <p:spPr>
            <a:xfrm>
              <a:off x="8780300" y="6315725"/>
              <a:ext cx="1141800" cy="318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CA">
                  <a:solidFill>
                    <a:schemeClr val="accent3"/>
                  </a:solidFill>
                  <a:latin typeface="Calibri"/>
                  <a:ea typeface="Calibri"/>
                  <a:cs typeface="Calibri"/>
                  <a:sym typeface="Calibri"/>
                </a:rPr>
                <a:t>Reviewer</a:t>
              </a:r>
              <a:endParaRPr>
                <a:solidFill>
                  <a:schemeClr val="accent3"/>
                </a:solidFill>
                <a:latin typeface="Calibri"/>
                <a:ea typeface="Calibri"/>
                <a:cs typeface="Calibri"/>
                <a:sym typeface="Calibri"/>
              </a:endParaRPr>
            </a:p>
          </p:txBody>
        </p:sp>
      </p:grpSp>
      <p:cxnSp>
        <p:nvCxnSpPr>
          <p:cNvPr id="695" name="Google Shape;695;p85"/>
          <p:cNvCxnSpPr>
            <a:stCxn id="683" idx="0"/>
            <a:endCxn id="693" idx="0"/>
          </p:cNvCxnSpPr>
          <p:nvPr/>
        </p:nvCxnSpPr>
        <p:spPr>
          <a:xfrm flipH="1" rot="-5400000">
            <a:off x="5479300" y="-477200"/>
            <a:ext cx="295200" cy="7187700"/>
          </a:xfrm>
          <a:prstGeom prst="bentConnector3">
            <a:avLst>
              <a:gd fmla="val -182419" name="adj1"/>
            </a:avLst>
          </a:prstGeom>
          <a:noFill/>
          <a:ln cap="flat" cmpd="sng" w="19050">
            <a:solidFill>
              <a:srgbClr val="B7B7B7"/>
            </a:solidFill>
            <a:prstDash val="solid"/>
            <a:round/>
            <a:headEnd len="med" w="med" type="none"/>
            <a:tailEnd len="med" w="med" type="triangle"/>
          </a:ln>
        </p:spPr>
      </p:cxnSp>
      <p:cxnSp>
        <p:nvCxnSpPr>
          <p:cNvPr id="696" name="Google Shape;696;p85"/>
          <p:cNvCxnSpPr>
            <a:stCxn id="690" idx="3"/>
            <a:endCxn id="697" idx="1"/>
          </p:cNvCxnSpPr>
          <p:nvPr/>
        </p:nvCxnSpPr>
        <p:spPr>
          <a:xfrm flipH="1" rot="10800000">
            <a:off x="6211034" y="3799212"/>
            <a:ext cx="679500" cy="5700"/>
          </a:xfrm>
          <a:prstGeom prst="straightConnector1">
            <a:avLst/>
          </a:prstGeom>
          <a:noFill/>
          <a:ln cap="flat" cmpd="sng" w="19050">
            <a:solidFill>
              <a:srgbClr val="606060"/>
            </a:solidFill>
            <a:prstDash val="solid"/>
            <a:round/>
            <a:headEnd len="med" w="med" type="none"/>
            <a:tailEnd len="med" w="med" type="triangle"/>
          </a:ln>
        </p:spPr>
      </p:cxnSp>
      <p:grpSp>
        <p:nvGrpSpPr>
          <p:cNvPr id="698" name="Google Shape;698;p85"/>
          <p:cNvGrpSpPr/>
          <p:nvPr/>
        </p:nvGrpSpPr>
        <p:grpSpPr>
          <a:xfrm>
            <a:off x="6890513" y="3557838"/>
            <a:ext cx="996900" cy="482700"/>
            <a:chOff x="6752738" y="4925525"/>
            <a:chExt cx="996900" cy="482700"/>
          </a:xfrm>
        </p:grpSpPr>
        <p:sp>
          <p:nvSpPr>
            <p:cNvPr id="697" name="Google Shape;697;p85"/>
            <p:cNvSpPr/>
            <p:nvPr/>
          </p:nvSpPr>
          <p:spPr>
            <a:xfrm>
              <a:off x="6752738" y="4925525"/>
              <a:ext cx="996900" cy="482700"/>
            </a:xfrm>
            <a:prstGeom prst="rect">
              <a:avLst/>
            </a:prstGeom>
            <a:solidFill>
              <a:schemeClr val="lt2"/>
            </a:solidFill>
            <a:ln cap="flat" cmpd="sng" w="9525">
              <a:solidFill>
                <a:srgbClr val="60606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699" name="Google Shape;699;p85"/>
            <p:cNvGrpSpPr/>
            <p:nvPr/>
          </p:nvGrpSpPr>
          <p:grpSpPr>
            <a:xfrm>
              <a:off x="6906913" y="5058725"/>
              <a:ext cx="688525" cy="216300"/>
              <a:chOff x="6558700" y="3407350"/>
              <a:chExt cx="688525" cy="216300"/>
            </a:xfrm>
          </p:grpSpPr>
          <p:sp>
            <p:nvSpPr>
              <p:cNvPr id="700" name="Google Shape;700;p85"/>
              <p:cNvSpPr/>
              <p:nvPr/>
            </p:nvSpPr>
            <p:spPr>
              <a:xfrm>
                <a:off x="7030925" y="3407350"/>
                <a:ext cx="216300" cy="216300"/>
              </a:xfrm>
              <a:prstGeom prst="ellipse">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701" name="Google Shape;701;p85"/>
              <p:cNvSpPr/>
              <p:nvPr/>
            </p:nvSpPr>
            <p:spPr>
              <a:xfrm>
                <a:off x="6558700" y="3407350"/>
                <a:ext cx="216300" cy="216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cxnSp>
            <p:nvCxnSpPr>
              <p:cNvPr id="702" name="Google Shape;702;p85"/>
              <p:cNvCxnSpPr>
                <a:stCxn id="701" idx="6"/>
                <a:endCxn id="700" idx="2"/>
              </p:cNvCxnSpPr>
              <p:nvPr/>
            </p:nvCxnSpPr>
            <p:spPr>
              <a:xfrm>
                <a:off x="6775000" y="3515500"/>
                <a:ext cx="255900" cy="0"/>
              </a:xfrm>
              <a:prstGeom prst="straightConnector1">
                <a:avLst/>
              </a:prstGeom>
              <a:noFill/>
              <a:ln cap="flat" cmpd="sng" w="9525">
                <a:solidFill>
                  <a:schemeClr val="accent4"/>
                </a:solidFill>
                <a:prstDash val="solid"/>
                <a:round/>
                <a:headEnd len="med" w="med" type="none"/>
                <a:tailEnd len="med" w="med" type="triangle"/>
              </a:ln>
            </p:spPr>
          </p:cxnSp>
        </p:grpSp>
      </p:grpSp>
      <p:cxnSp>
        <p:nvCxnSpPr>
          <p:cNvPr id="703" name="Google Shape;703;p85"/>
          <p:cNvCxnSpPr>
            <a:stCxn id="697" idx="3"/>
            <a:endCxn id="693" idx="1"/>
          </p:cNvCxnSpPr>
          <p:nvPr/>
        </p:nvCxnSpPr>
        <p:spPr>
          <a:xfrm>
            <a:off x="7887413" y="3799188"/>
            <a:ext cx="762600" cy="5700"/>
          </a:xfrm>
          <a:prstGeom prst="straightConnector1">
            <a:avLst/>
          </a:prstGeom>
          <a:noFill/>
          <a:ln cap="flat" cmpd="sng" w="19050">
            <a:solidFill>
              <a:srgbClr val="606060"/>
            </a:solidFill>
            <a:prstDash val="solid"/>
            <a:round/>
            <a:headEnd len="med" w="med" type="none"/>
            <a:tailEnd len="med" w="med" type="triangle"/>
          </a:ln>
        </p:spPr>
      </p:cxnSp>
      <p:grpSp>
        <p:nvGrpSpPr>
          <p:cNvPr id="704" name="Google Shape;704;p85"/>
          <p:cNvGrpSpPr/>
          <p:nvPr/>
        </p:nvGrpSpPr>
        <p:grpSpPr>
          <a:xfrm>
            <a:off x="3683638" y="3639508"/>
            <a:ext cx="808795" cy="319357"/>
            <a:chOff x="2550500" y="1992111"/>
            <a:chExt cx="1142527" cy="430111"/>
          </a:xfrm>
        </p:grpSpPr>
        <p:sp>
          <p:nvSpPr>
            <p:cNvPr id="705" name="Google Shape;705;p85"/>
            <p:cNvSpPr/>
            <p:nvPr/>
          </p:nvSpPr>
          <p:spPr>
            <a:xfrm>
              <a:off x="2550500" y="2018050"/>
              <a:ext cx="1141500" cy="376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688" name="Google Shape;688;p85"/>
            <p:cNvPicPr preferRelativeResize="0"/>
            <p:nvPr/>
          </p:nvPicPr>
          <p:blipFill rotWithShape="1">
            <a:blip r:embed="rId3">
              <a:alphaModFix/>
            </a:blip>
            <a:srcRect b="58928" l="20733" r="18484" t="18171"/>
            <a:stretch/>
          </p:blipFill>
          <p:spPr>
            <a:xfrm>
              <a:off x="2551400" y="1992111"/>
              <a:ext cx="1141627" cy="430111"/>
            </a:xfrm>
            <a:prstGeom prst="rect">
              <a:avLst/>
            </a:prstGeom>
            <a:noFill/>
            <a:ln cap="flat" cmpd="sng" w="9525">
              <a:solidFill>
                <a:schemeClr val="dk1"/>
              </a:solidFill>
              <a:prstDash val="solid"/>
              <a:round/>
              <a:headEnd len="sm" w="sm" type="none"/>
              <a:tailEnd len="sm" w="sm" type="none"/>
            </a:ln>
          </p:spPr>
        </p:pic>
      </p:grpSp>
      <p:sp>
        <p:nvSpPr>
          <p:cNvPr id="706" name="Google Shape;706;p85"/>
          <p:cNvSpPr txBox="1"/>
          <p:nvPr/>
        </p:nvSpPr>
        <p:spPr>
          <a:xfrm>
            <a:off x="3517275" y="3272900"/>
            <a:ext cx="1141500" cy="319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CA">
                <a:latin typeface="Calibri"/>
                <a:ea typeface="Calibri"/>
                <a:cs typeface="Calibri"/>
                <a:sym typeface="Calibri"/>
              </a:rPr>
              <a:t>Source code</a:t>
            </a:r>
            <a:endParaRPr>
              <a:latin typeface="Calibri"/>
              <a:ea typeface="Calibri"/>
              <a:cs typeface="Calibri"/>
              <a:sym typeface="Calibri"/>
            </a:endParaRPr>
          </a:p>
        </p:txBody>
      </p:sp>
      <p:sp>
        <p:nvSpPr>
          <p:cNvPr id="707" name="Google Shape;707;p85"/>
          <p:cNvSpPr/>
          <p:nvPr/>
        </p:nvSpPr>
        <p:spPr>
          <a:xfrm>
            <a:off x="3018687" y="4885950"/>
            <a:ext cx="2138700" cy="832200"/>
          </a:xfrm>
          <a:prstGeom prst="rect">
            <a:avLst/>
          </a:prstGeom>
          <a:solidFill>
            <a:schemeClr val="lt2"/>
          </a:solidFill>
          <a:ln cap="flat" cmpd="sng" w="190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1600">
                <a:latin typeface="Calibri"/>
                <a:ea typeface="Calibri"/>
                <a:cs typeface="Calibri"/>
                <a:sym typeface="Calibri"/>
              </a:rPr>
              <a:t>Each source code can be assigned to a single author/mapper</a:t>
            </a:r>
            <a:endParaRPr sz="1600">
              <a:latin typeface="Calibri"/>
              <a:ea typeface="Calibri"/>
              <a:cs typeface="Calibri"/>
              <a:sym typeface="Calibri"/>
            </a:endParaRPr>
          </a:p>
        </p:txBody>
      </p:sp>
      <p:cxnSp>
        <p:nvCxnSpPr>
          <p:cNvPr id="708" name="Google Shape;708;p85"/>
          <p:cNvCxnSpPr>
            <a:stCxn id="707" idx="0"/>
            <a:endCxn id="688" idx="2"/>
          </p:cNvCxnSpPr>
          <p:nvPr/>
        </p:nvCxnSpPr>
        <p:spPr>
          <a:xfrm flipH="1" rot="10800000">
            <a:off x="4088037" y="3958950"/>
            <a:ext cx="300" cy="927000"/>
          </a:xfrm>
          <a:prstGeom prst="straightConnector1">
            <a:avLst/>
          </a:prstGeom>
          <a:noFill/>
          <a:ln cap="flat" cmpd="sng" w="19050">
            <a:solidFill>
              <a:schemeClr val="accent3"/>
            </a:solidFill>
            <a:prstDash val="solid"/>
            <a:round/>
            <a:headEnd len="med" w="med" type="none"/>
            <a:tailEnd len="med" w="med" type="none"/>
          </a:ln>
        </p:spPr>
      </p:cxnSp>
      <p:sp>
        <p:nvSpPr>
          <p:cNvPr id="709" name="Google Shape;709;p85"/>
          <p:cNvSpPr/>
          <p:nvPr/>
        </p:nvSpPr>
        <p:spPr>
          <a:xfrm>
            <a:off x="6333725" y="4885950"/>
            <a:ext cx="2110500" cy="832200"/>
          </a:xfrm>
          <a:prstGeom prst="rect">
            <a:avLst/>
          </a:prstGeom>
          <a:solidFill>
            <a:schemeClr val="lt2"/>
          </a:solidFill>
          <a:ln cap="flat" cmpd="sng" w="190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1600">
                <a:latin typeface="Calibri"/>
                <a:ea typeface="Calibri"/>
                <a:cs typeface="Calibri"/>
                <a:sym typeface="Calibri"/>
              </a:rPr>
              <a:t>Each map row can be assigned to a single reviewer</a:t>
            </a:r>
            <a:endParaRPr sz="1600">
              <a:latin typeface="Calibri"/>
              <a:ea typeface="Calibri"/>
              <a:cs typeface="Calibri"/>
              <a:sym typeface="Calibri"/>
            </a:endParaRPr>
          </a:p>
        </p:txBody>
      </p:sp>
      <p:cxnSp>
        <p:nvCxnSpPr>
          <p:cNvPr id="710" name="Google Shape;710;p85"/>
          <p:cNvCxnSpPr>
            <a:stCxn id="709" idx="0"/>
            <a:endCxn id="697" idx="2"/>
          </p:cNvCxnSpPr>
          <p:nvPr/>
        </p:nvCxnSpPr>
        <p:spPr>
          <a:xfrm rot="-5400000">
            <a:off x="6966575" y="4462950"/>
            <a:ext cx="845400" cy="600"/>
          </a:xfrm>
          <a:prstGeom prst="bentConnector3">
            <a:avLst>
              <a:gd fmla="val 50001" name="adj1"/>
            </a:avLst>
          </a:prstGeom>
          <a:noFill/>
          <a:ln cap="flat" cmpd="sng" w="19050">
            <a:solidFill>
              <a:schemeClr val="accent3"/>
            </a:solidFill>
            <a:prstDash val="solid"/>
            <a:round/>
            <a:headEnd len="med" w="med" type="none"/>
            <a:tailEnd len="med" w="med" type="none"/>
          </a:ln>
        </p:spPr>
      </p:cxnSp>
      <p:pic>
        <p:nvPicPr>
          <p:cNvPr id="711" name="Google Shape;711;p85"/>
          <p:cNvPicPr preferRelativeResize="0"/>
          <p:nvPr/>
        </p:nvPicPr>
        <p:blipFill>
          <a:blip r:embed="rId5">
            <a:alphaModFix/>
          </a:blip>
          <a:stretch>
            <a:fillRect/>
          </a:stretch>
        </p:blipFill>
        <p:spPr>
          <a:xfrm>
            <a:off x="8838673" y="123725"/>
            <a:ext cx="1984799" cy="1596543"/>
          </a:xfrm>
          <a:prstGeom prst="rect">
            <a:avLst/>
          </a:prstGeom>
          <a:noFill/>
          <a:ln>
            <a:noFill/>
          </a:ln>
        </p:spPr>
      </p:pic>
      <p:cxnSp>
        <p:nvCxnSpPr>
          <p:cNvPr id="712" name="Google Shape;712;p85"/>
          <p:cNvCxnSpPr>
            <a:stCxn id="688" idx="3"/>
            <a:endCxn id="690" idx="1"/>
          </p:cNvCxnSpPr>
          <p:nvPr/>
        </p:nvCxnSpPr>
        <p:spPr>
          <a:xfrm>
            <a:off x="4492433" y="3799187"/>
            <a:ext cx="576900" cy="5700"/>
          </a:xfrm>
          <a:prstGeom prst="straightConnector1">
            <a:avLst/>
          </a:prstGeom>
          <a:noFill/>
          <a:ln cap="flat" cmpd="sng" w="19050">
            <a:solidFill>
              <a:srgbClr val="606060"/>
            </a:solidFill>
            <a:prstDash val="solid"/>
            <a:round/>
            <a:headEnd len="med" w="med" type="none"/>
            <a:tailEnd len="med" w="med" type="triangle"/>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pic>
        <p:nvPicPr>
          <p:cNvPr id="717" name="Google Shape;717;p86"/>
          <p:cNvPicPr preferRelativeResize="0"/>
          <p:nvPr/>
        </p:nvPicPr>
        <p:blipFill>
          <a:blip r:embed="rId3">
            <a:alphaModFix/>
          </a:blip>
          <a:stretch>
            <a:fillRect/>
          </a:stretch>
        </p:blipFill>
        <p:spPr>
          <a:xfrm>
            <a:off x="8838673" y="123725"/>
            <a:ext cx="1984799" cy="1596543"/>
          </a:xfrm>
          <a:prstGeom prst="rect">
            <a:avLst/>
          </a:prstGeom>
          <a:noFill/>
          <a:ln>
            <a:noFill/>
          </a:ln>
        </p:spPr>
      </p:pic>
      <p:sp>
        <p:nvSpPr>
          <p:cNvPr id="718" name="Google Shape;718;p86"/>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Snap2Snomed</a:t>
            </a:r>
            <a:endParaRPr/>
          </a:p>
        </p:txBody>
      </p:sp>
      <p:sp>
        <p:nvSpPr>
          <p:cNvPr id="719" name="Google Shape;719;p86"/>
          <p:cNvSpPr txBox="1"/>
          <p:nvPr>
            <p:ph idx="2" type="body"/>
          </p:nvPr>
        </p:nvSpPr>
        <p:spPr>
          <a:xfrm>
            <a:off x="360375" y="1014423"/>
            <a:ext cx="10463100" cy="722400"/>
          </a:xfrm>
          <a:prstGeom prst="rect">
            <a:avLst/>
          </a:prstGeom>
          <a:noFill/>
          <a:ln>
            <a:noFill/>
          </a:ln>
        </p:spPr>
        <p:txBody>
          <a:bodyPr anchorCtr="0" anchor="t" bIns="45700" lIns="91425" spcFirstLastPara="1" rIns="91425" wrap="square" tIns="45700">
            <a:normAutofit/>
          </a:bodyPr>
          <a:lstStyle/>
          <a:p>
            <a:pPr indent="-406400" lvl="0" marL="457200" rtl="0" algn="l">
              <a:lnSpc>
                <a:spcPct val="115000"/>
              </a:lnSpc>
              <a:spcBef>
                <a:spcPts val="0"/>
              </a:spcBef>
              <a:spcAft>
                <a:spcPts val="0"/>
              </a:spcAft>
              <a:buSzPts val="2800"/>
              <a:buChar char="•"/>
            </a:pPr>
            <a:r>
              <a:rPr lang="en-CA"/>
              <a:t>Dual author mode with reconciliation</a:t>
            </a:r>
            <a:endParaRPr/>
          </a:p>
        </p:txBody>
      </p:sp>
      <p:sp>
        <p:nvSpPr>
          <p:cNvPr id="720" name="Google Shape;720;p86"/>
          <p:cNvSpPr/>
          <p:nvPr/>
        </p:nvSpPr>
        <p:spPr>
          <a:xfrm>
            <a:off x="7493750" y="3722525"/>
            <a:ext cx="792900" cy="722400"/>
          </a:xfrm>
          <a:prstGeom prst="diamond">
            <a:avLst/>
          </a:prstGeom>
          <a:solidFill>
            <a:schemeClr val="lt2"/>
          </a:solidFill>
          <a:ln cap="flat" cmpd="sng" w="19050">
            <a:solidFill>
              <a:srgbClr val="60606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2600">
                <a:latin typeface="Calibri"/>
                <a:ea typeface="Calibri"/>
                <a:cs typeface="Calibri"/>
                <a:sym typeface="Calibri"/>
              </a:rPr>
              <a:t>?</a:t>
            </a:r>
            <a:endParaRPr sz="2600">
              <a:latin typeface="Calibri"/>
              <a:ea typeface="Calibri"/>
              <a:cs typeface="Calibri"/>
              <a:sym typeface="Calibri"/>
            </a:endParaRPr>
          </a:p>
        </p:txBody>
      </p:sp>
      <p:grpSp>
        <p:nvGrpSpPr>
          <p:cNvPr id="721" name="Google Shape;721;p86"/>
          <p:cNvGrpSpPr/>
          <p:nvPr/>
        </p:nvGrpSpPr>
        <p:grpSpPr>
          <a:xfrm>
            <a:off x="5103225" y="1966400"/>
            <a:ext cx="1141625" cy="1469200"/>
            <a:chOff x="2741025" y="1890200"/>
            <a:chExt cx="1141625" cy="1469200"/>
          </a:xfrm>
        </p:grpSpPr>
        <p:pic>
          <p:nvPicPr>
            <p:cNvPr id="722" name="Google Shape;722;p86"/>
            <p:cNvPicPr preferRelativeResize="0"/>
            <p:nvPr/>
          </p:nvPicPr>
          <p:blipFill>
            <a:blip r:embed="rId4">
              <a:alphaModFix/>
            </a:blip>
            <a:stretch>
              <a:fillRect/>
            </a:stretch>
          </p:blipFill>
          <p:spPr>
            <a:xfrm>
              <a:off x="2741025" y="1890200"/>
              <a:ext cx="1141625" cy="1081599"/>
            </a:xfrm>
            <a:prstGeom prst="rect">
              <a:avLst/>
            </a:prstGeom>
            <a:noFill/>
            <a:ln cap="flat" cmpd="sng" w="28575">
              <a:solidFill>
                <a:srgbClr val="6BA23F"/>
              </a:solidFill>
              <a:prstDash val="solid"/>
              <a:round/>
              <a:headEnd len="sm" w="sm" type="none"/>
              <a:tailEnd len="sm" w="sm" type="none"/>
            </a:ln>
          </p:spPr>
        </p:pic>
        <p:sp>
          <p:nvSpPr>
            <p:cNvPr id="723" name="Google Shape;723;p86"/>
            <p:cNvSpPr txBox="1"/>
            <p:nvPr/>
          </p:nvSpPr>
          <p:spPr>
            <a:xfrm>
              <a:off x="2741025" y="2971800"/>
              <a:ext cx="1141500" cy="38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CA">
                  <a:solidFill>
                    <a:srgbClr val="6BA23F"/>
                  </a:solidFill>
                  <a:latin typeface="Calibri"/>
                  <a:ea typeface="Calibri"/>
                  <a:cs typeface="Calibri"/>
                  <a:sym typeface="Calibri"/>
                </a:rPr>
                <a:t>Mapper #1</a:t>
              </a:r>
              <a:endParaRPr>
                <a:solidFill>
                  <a:srgbClr val="6BA23F"/>
                </a:solidFill>
                <a:latin typeface="Calibri"/>
                <a:ea typeface="Calibri"/>
                <a:cs typeface="Calibri"/>
                <a:sym typeface="Calibri"/>
              </a:endParaRPr>
            </a:p>
          </p:txBody>
        </p:sp>
      </p:grpSp>
      <p:grpSp>
        <p:nvGrpSpPr>
          <p:cNvPr id="724" name="Google Shape;724;p86"/>
          <p:cNvGrpSpPr/>
          <p:nvPr/>
        </p:nvGrpSpPr>
        <p:grpSpPr>
          <a:xfrm>
            <a:off x="5103174" y="5310326"/>
            <a:ext cx="1141676" cy="1469199"/>
            <a:chOff x="2740974" y="5234126"/>
            <a:chExt cx="1141676" cy="1469199"/>
          </a:xfrm>
        </p:grpSpPr>
        <p:pic>
          <p:nvPicPr>
            <p:cNvPr id="725" name="Google Shape;725;p86"/>
            <p:cNvPicPr preferRelativeResize="0"/>
            <p:nvPr/>
          </p:nvPicPr>
          <p:blipFill>
            <a:blip r:embed="rId4">
              <a:alphaModFix/>
            </a:blip>
            <a:stretch>
              <a:fillRect/>
            </a:stretch>
          </p:blipFill>
          <p:spPr>
            <a:xfrm>
              <a:off x="2741025" y="5234126"/>
              <a:ext cx="1141625" cy="1081599"/>
            </a:xfrm>
            <a:prstGeom prst="rect">
              <a:avLst/>
            </a:prstGeom>
            <a:noFill/>
            <a:ln cap="flat" cmpd="sng" w="28575">
              <a:solidFill>
                <a:schemeClr val="dk2"/>
              </a:solidFill>
              <a:prstDash val="solid"/>
              <a:round/>
              <a:headEnd len="sm" w="sm" type="none"/>
              <a:tailEnd len="sm" w="sm" type="none"/>
            </a:ln>
          </p:spPr>
        </p:pic>
        <p:sp>
          <p:nvSpPr>
            <p:cNvPr id="726" name="Google Shape;726;p86"/>
            <p:cNvSpPr txBox="1"/>
            <p:nvPr/>
          </p:nvSpPr>
          <p:spPr>
            <a:xfrm>
              <a:off x="2740974" y="6315725"/>
              <a:ext cx="1141500" cy="38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CA">
                  <a:solidFill>
                    <a:schemeClr val="dk2"/>
                  </a:solidFill>
                  <a:latin typeface="Calibri"/>
                  <a:ea typeface="Calibri"/>
                  <a:cs typeface="Calibri"/>
                  <a:sym typeface="Calibri"/>
                </a:rPr>
                <a:t>Mapper #2</a:t>
              </a:r>
              <a:endParaRPr>
                <a:solidFill>
                  <a:schemeClr val="dk2"/>
                </a:solidFill>
                <a:latin typeface="Calibri"/>
                <a:ea typeface="Calibri"/>
                <a:cs typeface="Calibri"/>
                <a:sym typeface="Calibri"/>
              </a:endParaRPr>
            </a:p>
          </p:txBody>
        </p:sp>
      </p:grpSp>
      <p:cxnSp>
        <p:nvCxnSpPr>
          <p:cNvPr id="727" name="Google Shape;727;p86"/>
          <p:cNvCxnSpPr>
            <a:stCxn id="722" idx="3"/>
            <a:endCxn id="720" idx="1"/>
          </p:cNvCxnSpPr>
          <p:nvPr/>
        </p:nvCxnSpPr>
        <p:spPr>
          <a:xfrm>
            <a:off x="6244850" y="2507200"/>
            <a:ext cx="1248900" cy="1576500"/>
          </a:xfrm>
          <a:prstGeom prst="bentConnector3">
            <a:avLst>
              <a:gd fmla="val 50000" name="adj1"/>
            </a:avLst>
          </a:prstGeom>
          <a:noFill/>
          <a:ln cap="flat" cmpd="sng" w="19050">
            <a:solidFill>
              <a:srgbClr val="606060"/>
            </a:solidFill>
            <a:prstDash val="solid"/>
            <a:round/>
            <a:headEnd len="med" w="med" type="none"/>
            <a:tailEnd len="med" w="med" type="triangle"/>
          </a:ln>
        </p:spPr>
      </p:cxnSp>
      <p:cxnSp>
        <p:nvCxnSpPr>
          <p:cNvPr id="728" name="Google Shape;728;p86"/>
          <p:cNvCxnSpPr>
            <a:stCxn id="725" idx="3"/>
            <a:endCxn id="720" idx="1"/>
          </p:cNvCxnSpPr>
          <p:nvPr/>
        </p:nvCxnSpPr>
        <p:spPr>
          <a:xfrm flipH="1" rot="10800000">
            <a:off x="6244850" y="4083825"/>
            <a:ext cx="1248900" cy="1767300"/>
          </a:xfrm>
          <a:prstGeom prst="bentConnector3">
            <a:avLst>
              <a:gd fmla="val 50000" name="adj1"/>
            </a:avLst>
          </a:prstGeom>
          <a:noFill/>
          <a:ln cap="flat" cmpd="sng" w="19050">
            <a:solidFill>
              <a:srgbClr val="606060"/>
            </a:solidFill>
            <a:prstDash val="solid"/>
            <a:round/>
            <a:headEnd len="med" w="med" type="none"/>
            <a:tailEnd len="med" w="med" type="triangle"/>
          </a:ln>
        </p:spPr>
      </p:cxnSp>
      <p:cxnSp>
        <p:nvCxnSpPr>
          <p:cNvPr id="729" name="Google Shape;729;p86"/>
          <p:cNvCxnSpPr>
            <a:stCxn id="720" idx="0"/>
            <a:endCxn id="730" idx="1"/>
          </p:cNvCxnSpPr>
          <p:nvPr/>
        </p:nvCxnSpPr>
        <p:spPr>
          <a:xfrm rot="-5400000">
            <a:off x="7722200" y="2578925"/>
            <a:ext cx="1311600" cy="975600"/>
          </a:xfrm>
          <a:prstGeom prst="bentConnector2">
            <a:avLst/>
          </a:prstGeom>
          <a:noFill/>
          <a:ln cap="flat" cmpd="sng" w="19050">
            <a:solidFill>
              <a:srgbClr val="606060"/>
            </a:solidFill>
            <a:prstDash val="solid"/>
            <a:round/>
            <a:headEnd len="med" w="med" type="none"/>
            <a:tailEnd len="med" w="med" type="triangle"/>
          </a:ln>
        </p:spPr>
      </p:cxnSp>
      <p:cxnSp>
        <p:nvCxnSpPr>
          <p:cNvPr id="731" name="Google Shape;731;p86"/>
          <p:cNvCxnSpPr>
            <a:stCxn id="720" idx="2"/>
            <a:endCxn id="732" idx="1"/>
          </p:cNvCxnSpPr>
          <p:nvPr/>
        </p:nvCxnSpPr>
        <p:spPr>
          <a:xfrm flipH="1" rot="-5400000">
            <a:off x="7675550" y="4659575"/>
            <a:ext cx="1404900" cy="975600"/>
          </a:xfrm>
          <a:prstGeom prst="bentConnector2">
            <a:avLst/>
          </a:prstGeom>
          <a:noFill/>
          <a:ln cap="flat" cmpd="sng" w="19050">
            <a:solidFill>
              <a:srgbClr val="606060"/>
            </a:solidFill>
            <a:prstDash val="solid"/>
            <a:round/>
            <a:headEnd len="med" w="med" type="none"/>
            <a:tailEnd len="med" w="med" type="triangle"/>
          </a:ln>
        </p:spPr>
      </p:cxnSp>
      <p:grpSp>
        <p:nvGrpSpPr>
          <p:cNvPr id="733" name="Google Shape;733;p86"/>
          <p:cNvGrpSpPr/>
          <p:nvPr/>
        </p:nvGrpSpPr>
        <p:grpSpPr>
          <a:xfrm>
            <a:off x="8865738" y="1870250"/>
            <a:ext cx="1141812" cy="1423250"/>
            <a:chOff x="8780163" y="1855750"/>
            <a:chExt cx="1141812" cy="1423250"/>
          </a:xfrm>
        </p:grpSpPr>
        <p:pic>
          <p:nvPicPr>
            <p:cNvPr id="730" name="Google Shape;730;p86"/>
            <p:cNvPicPr preferRelativeResize="0"/>
            <p:nvPr/>
          </p:nvPicPr>
          <p:blipFill>
            <a:blip r:embed="rId4">
              <a:alphaModFix/>
            </a:blip>
            <a:stretch>
              <a:fillRect/>
            </a:stretch>
          </p:blipFill>
          <p:spPr>
            <a:xfrm>
              <a:off x="8780163" y="1855750"/>
              <a:ext cx="1141625" cy="1081599"/>
            </a:xfrm>
            <a:prstGeom prst="rect">
              <a:avLst/>
            </a:prstGeom>
            <a:noFill/>
            <a:ln cap="flat" cmpd="sng" w="28575">
              <a:solidFill>
                <a:srgbClr val="F05130"/>
              </a:solidFill>
              <a:prstDash val="solid"/>
              <a:round/>
              <a:headEnd len="sm" w="sm" type="none"/>
              <a:tailEnd len="sm" w="sm" type="none"/>
            </a:ln>
          </p:spPr>
        </p:pic>
        <p:sp>
          <p:nvSpPr>
            <p:cNvPr id="734" name="Google Shape;734;p86"/>
            <p:cNvSpPr txBox="1"/>
            <p:nvPr/>
          </p:nvSpPr>
          <p:spPr>
            <a:xfrm>
              <a:off x="8780175" y="2971800"/>
              <a:ext cx="1141800" cy="307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CA">
                  <a:solidFill>
                    <a:schemeClr val="accent4"/>
                  </a:solidFill>
                  <a:latin typeface="Calibri"/>
                  <a:ea typeface="Calibri"/>
                  <a:cs typeface="Calibri"/>
                  <a:sym typeface="Calibri"/>
                </a:rPr>
                <a:t>Reconciler</a:t>
              </a:r>
              <a:endParaRPr>
                <a:solidFill>
                  <a:schemeClr val="accent4"/>
                </a:solidFill>
                <a:latin typeface="Calibri"/>
                <a:ea typeface="Calibri"/>
                <a:cs typeface="Calibri"/>
                <a:sym typeface="Calibri"/>
              </a:endParaRPr>
            </a:p>
          </p:txBody>
        </p:sp>
      </p:grpSp>
      <p:grpSp>
        <p:nvGrpSpPr>
          <p:cNvPr id="735" name="Google Shape;735;p86"/>
          <p:cNvGrpSpPr/>
          <p:nvPr/>
        </p:nvGrpSpPr>
        <p:grpSpPr>
          <a:xfrm>
            <a:off x="8865688" y="5308976"/>
            <a:ext cx="1141925" cy="1434349"/>
            <a:chOff x="8780175" y="5199676"/>
            <a:chExt cx="1141925" cy="1434349"/>
          </a:xfrm>
        </p:grpSpPr>
        <p:pic>
          <p:nvPicPr>
            <p:cNvPr id="732" name="Google Shape;732;p86"/>
            <p:cNvPicPr preferRelativeResize="0"/>
            <p:nvPr/>
          </p:nvPicPr>
          <p:blipFill>
            <a:blip r:embed="rId4">
              <a:alphaModFix/>
            </a:blip>
            <a:stretch>
              <a:fillRect/>
            </a:stretch>
          </p:blipFill>
          <p:spPr>
            <a:xfrm>
              <a:off x="8780175" y="5199676"/>
              <a:ext cx="1141625" cy="1081599"/>
            </a:xfrm>
            <a:prstGeom prst="rect">
              <a:avLst/>
            </a:prstGeom>
            <a:noFill/>
            <a:ln cap="flat" cmpd="sng" w="28575">
              <a:solidFill>
                <a:schemeClr val="accent3"/>
              </a:solidFill>
              <a:prstDash val="solid"/>
              <a:round/>
              <a:headEnd len="sm" w="sm" type="none"/>
              <a:tailEnd len="sm" w="sm" type="none"/>
            </a:ln>
          </p:spPr>
        </p:pic>
        <p:sp>
          <p:nvSpPr>
            <p:cNvPr id="736" name="Google Shape;736;p86"/>
            <p:cNvSpPr txBox="1"/>
            <p:nvPr/>
          </p:nvSpPr>
          <p:spPr>
            <a:xfrm>
              <a:off x="8780300" y="6315725"/>
              <a:ext cx="1141800" cy="318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CA">
                  <a:solidFill>
                    <a:schemeClr val="accent3"/>
                  </a:solidFill>
                  <a:latin typeface="Calibri"/>
                  <a:ea typeface="Calibri"/>
                  <a:cs typeface="Calibri"/>
                  <a:sym typeface="Calibri"/>
                </a:rPr>
                <a:t>Reviewer</a:t>
              </a:r>
              <a:endParaRPr>
                <a:solidFill>
                  <a:schemeClr val="accent3"/>
                </a:solidFill>
                <a:latin typeface="Calibri"/>
                <a:ea typeface="Calibri"/>
                <a:cs typeface="Calibri"/>
                <a:sym typeface="Calibri"/>
              </a:endParaRPr>
            </a:p>
          </p:txBody>
        </p:sp>
      </p:grpSp>
      <p:cxnSp>
        <p:nvCxnSpPr>
          <p:cNvPr id="737" name="Google Shape;737;p86"/>
          <p:cNvCxnSpPr>
            <a:stCxn id="730" idx="3"/>
            <a:endCxn id="732" idx="3"/>
          </p:cNvCxnSpPr>
          <p:nvPr/>
        </p:nvCxnSpPr>
        <p:spPr>
          <a:xfrm>
            <a:off x="10007363" y="2411050"/>
            <a:ext cx="600" cy="3438600"/>
          </a:xfrm>
          <a:prstGeom prst="bentConnector3">
            <a:avLst>
              <a:gd fmla="val 162272863" name="adj1"/>
            </a:avLst>
          </a:prstGeom>
          <a:noFill/>
          <a:ln cap="flat" cmpd="sng" w="19050">
            <a:solidFill>
              <a:srgbClr val="606060"/>
            </a:solidFill>
            <a:prstDash val="solid"/>
            <a:round/>
            <a:headEnd len="med" w="med" type="none"/>
            <a:tailEnd len="med" w="med" type="triangle"/>
          </a:ln>
        </p:spPr>
      </p:cxnSp>
      <p:grpSp>
        <p:nvGrpSpPr>
          <p:cNvPr id="738" name="Google Shape;738;p86"/>
          <p:cNvGrpSpPr/>
          <p:nvPr/>
        </p:nvGrpSpPr>
        <p:grpSpPr>
          <a:xfrm>
            <a:off x="337777" y="3483500"/>
            <a:ext cx="1806073" cy="1660275"/>
            <a:chOff x="490177" y="3297700"/>
            <a:chExt cx="1806073" cy="1660275"/>
          </a:xfrm>
        </p:grpSpPr>
        <p:grpSp>
          <p:nvGrpSpPr>
            <p:cNvPr id="739" name="Google Shape;739;p86"/>
            <p:cNvGrpSpPr/>
            <p:nvPr/>
          </p:nvGrpSpPr>
          <p:grpSpPr>
            <a:xfrm>
              <a:off x="490177" y="3429000"/>
              <a:ext cx="1795532" cy="1528975"/>
              <a:chOff x="142525" y="3347225"/>
              <a:chExt cx="1865100" cy="1528975"/>
            </a:xfrm>
          </p:grpSpPr>
          <p:pic>
            <p:nvPicPr>
              <p:cNvPr id="740" name="Google Shape;740;p86"/>
              <p:cNvPicPr preferRelativeResize="0"/>
              <p:nvPr/>
            </p:nvPicPr>
            <p:blipFill>
              <a:blip r:embed="rId5">
                <a:alphaModFix/>
              </a:blip>
              <a:stretch>
                <a:fillRect/>
              </a:stretch>
            </p:blipFill>
            <p:spPr>
              <a:xfrm>
                <a:off x="588825" y="3347225"/>
                <a:ext cx="972498" cy="972498"/>
              </a:xfrm>
              <a:prstGeom prst="rect">
                <a:avLst/>
              </a:prstGeom>
              <a:noFill/>
              <a:ln>
                <a:noFill/>
              </a:ln>
            </p:spPr>
          </p:pic>
          <p:sp>
            <p:nvSpPr>
              <p:cNvPr id="741" name="Google Shape;741;p86"/>
              <p:cNvSpPr txBox="1"/>
              <p:nvPr/>
            </p:nvSpPr>
            <p:spPr>
              <a:xfrm>
                <a:off x="142525" y="4227600"/>
                <a:ext cx="1865100" cy="64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CA">
                    <a:latin typeface="Calibri"/>
                    <a:ea typeface="Calibri"/>
                    <a:cs typeface="Calibri"/>
                    <a:sym typeface="Calibri"/>
                  </a:rPr>
                  <a:t>Source code set </a:t>
                </a:r>
                <a:endParaRPr b="1">
                  <a:latin typeface="Calibri"/>
                  <a:ea typeface="Calibri"/>
                  <a:cs typeface="Calibri"/>
                  <a:sym typeface="Calibri"/>
                </a:endParaRPr>
              </a:p>
              <a:p>
                <a:pPr indent="0" lvl="0" marL="0" rtl="0" algn="ctr">
                  <a:spcBef>
                    <a:spcPts val="0"/>
                  </a:spcBef>
                  <a:spcAft>
                    <a:spcPts val="0"/>
                  </a:spcAft>
                  <a:buNone/>
                </a:pPr>
                <a:r>
                  <a:rPr lang="en-CA">
                    <a:latin typeface="Calibri"/>
                    <a:ea typeface="Calibri"/>
                    <a:cs typeface="Calibri"/>
                    <a:sym typeface="Calibri"/>
                  </a:rPr>
                  <a:t>(to be mapped)</a:t>
                </a:r>
                <a:endParaRPr>
                  <a:latin typeface="Calibri"/>
                  <a:ea typeface="Calibri"/>
                  <a:cs typeface="Calibri"/>
                  <a:sym typeface="Calibri"/>
                </a:endParaRPr>
              </a:p>
            </p:txBody>
          </p:sp>
        </p:grpSp>
        <p:sp>
          <p:nvSpPr>
            <p:cNvPr id="742" name="Google Shape;742;p86"/>
            <p:cNvSpPr/>
            <p:nvPr/>
          </p:nvSpPr>
          <p:spPr>
            <a:xfrm>
              <a:off x="500750" y="3297700"/>
              <a:ext cx="1795500" cy="1644900"/>
            </a:xfrm>
            <a:prstGeom prst="rect">
              <a:avLst/>
            </a:prstGeom>
            <a:noFill/>
            <a:ln cap="flat" cmpd="sng" w="19050">
              <a:solidFill>
                <a:srgbClr val="FFD9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cxnSp>
        <p:nvCxnSpPr>
          <p:cNvPr id="743" name="Google Shape;743;p86"/>
          <p:cNvCxnSpPr>
            <a:stCxn id="744" idx="3"/>
            <a:endCxn id="722" idx="1"/>
          </p:cNvCxnSpPr>
          <p:nvPr/>
        </p:nvCxnSpPr>
        <p:spPr>
          <a:xfrm flipH="1" rot="10800000">
            <a:off x="3732058" y="2507349"/>
            <a:ext cx="1371300" cy="1806300"/>
          </a:xfrm>
          <a:prstGeom prst="bentConnector3">
            <a:avLst>
              <a:gd fmla="val 49995" name="adj1"/>
            </a:avLst>
          </a:prstGeom>
          <a:noFill/>
          <a:ln cap="flat" cmpd="sng" w="19050">
            <a:solidFill>
              <a:srgbClr val="606060"/>
            </a:solidFill>
            <a:prstDash val="solid"/>
            <a:round/>
            <a:headEnd len="med" w="med" type="none"/>
            <a:tailEnd len="med" w="med" type="triangle"/>
          </a:ln>
        </p:spPr>
      </p:cxnSp>
      <p:cxnSp>
        <p:nvCxnSpPr>
          <p:cNvPr id="745" name="Google Shape;745;p86"/>
          <p:cNvCxnSpPr>
            <a:stCxn id="744" idx="3"/>
            <a:endCxn id="725" idx="1"/>
          </p:cNvCxnSpPr>
          <p:nvPr/>
        </p:nvCxnSpPr>
        <p:spPr>
          <a:xfrm>
            <a:off x="3732058" y="4313649"/>
            <a:ext cx="1371300" cy="1537500"/>
          </a:xfrm>
          <a:prstGeom prst="bentConnector3">
            <a:avLst>
              <a:gd fmla="val 49995" name="adj1"/>
            </a:avLst>
          </a:prstGeom>
          <a:noFill/>
          <a:ln cap="flat" cmpd="sng" w="19050">
            <a:solidFill>
              <a:srgbClr val="606060"/>
            </a:solidFill>
            <a:prstDash val="solid"/>
            <a:round/>
            <a:headEnd len="med" w="med" type="none"/>
            <a:tailEnd len="med" w="med" type="triangle"/>
          </a:ln>
        </p:spPr>
      </p:cxnSp>
      <p:sp>
        <p:nvSpPr>
          <p:cNvPr id="746" name="Google Shape;746;p86"/>
          <p:cNvSpPr/>
          <p:nvPr/>
        </p:nvSpPr>
        <p:spPr>
          <a:xfrm>
            <a:off x="5550013" y="3505200"/>
            <a:ext cx="173700" cy="1576500"/>
          </a:xfrm>
          <a:prstGeom prst="upDownArrow">
            <a:avLst>
              <a:gd fmla="val 50000" name="adj1"/>
              <a:gd fmla="val 50000" name="adj2"/>
            </a:avLst>
          </a:prstGeom>
          <a:solidFill>
            <a:srgbClr val="7F7F7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747" name="Google Shape;747;p86"/>
          <p:cNvPicPr preferRelativeResize="0"/>
          <p:nvPr/>
        </p:nvPicPr>
        <p:blipFill>
          <a:blip r:embed="rId6">
            <a:alphaModFix/>
          </a:blip>
          <a:stretch>
            <a:fillRect/>
          </a:stretch>
        </p:blipFill>
        <p:spPr>
          <a:xfrm>
            <a:off x="5369113" y="4001938"/>
            <a:ext cx="535501" cy="535501"/>
          </a:xfrm>
          <a:prstGeom prst="rect">
            <a:avLst/>
          </a:prstGeom>
          <a:noFill/>
          <a:ln>
            <a:noFill/>
          </a:ln>
        </p:spPr>
      </p:pic>
      <p:sp>
        <p:nvSpPr>
          <p:cNvPr id="748" name="Google Shape;748;p86"/>
          <p:cNvSpPr/>
          <p:nvPr/>
        </p:nvSpPr>
        <p:spPr>
          <a:xfrm>
            <a:off x="8593650" y="3667625"/>
            <a:ext cx="2047200" cy="832200"/>
          </a:xfrm>
          <a:prstGeom prst="rect">
            <a:avLst/>
          </a:prstGeom>
          <a:solidFill>
            <a:schemeClr val="lt2"/>
          </a:solidFill>
          <a:ln cap="flat" cmpd="sng" w="190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1600">
                <a:latin typeface="Calibri"/>
                <a:ea typeface="Calibri"/>
                <a:cs typeface="Calibri"/>
                <a:sym typeface="Calibri"/>
              </a:rPr>
              <a:t>Have the mappers selected the same map target(-s)?</a:t>
            </a:r>
            <a:endParaRPr sz="1600">
              <a:latin typeface="Calibri"/>
              <a:ea typeface="Calibri"/>
              <a:cs typeface="Calibri"/>
              <a:sym typeface="Calibri"/>
            </a:endParaRPr>
          </a:p>
        </p:txBody>
      </p:sp>
      <p:cxnSp>
        <p:nvCxnSpPr>
          <p:cNvPr id="749" name="Google Shape;749;p86"/>
          <p:cNvCxnSpPr>
            <a:stCxn id="720" idx="3"/>
            <a:endCxn id="748" idx="1"/>
          </p:cNvCxnSpPr>
          <p:nvPr/>
        </p:nvCxnSpPr>
        <p:spPr>
          <a:xfrm>
            <a:off x="8286650" y="4083725"/>
            <a:ext cx="306900" cy="0"/>
          </a:xfrm>
          <a:prstGeom prst="straightConnector1">
            <a:avLst/>
          </a:prstGeom>
          <a:noFill/>
          <a:ln cap="flat" cmpd="sng" w="19050">
            <a:solidFill>
              <a:schemeClr val="accent3"/>
            </a:solidFill>
            <a:prstDash val="solid"/>
            <a:round/>
            <a:headEnd len="med" w="med" type="none"/>
            <a:tailEnd len="med" w="med" type="none"/>
          </a:ln>
        </p:spPr>
      </p:cxnSp>
      <p:sp>
        <p:nvSpPr>
          <p:cNvPr id="750" name="Google Shape;750;p86"/>
          <p:cNvSpPr/>
          <p:nvPr/>
        </p:nvSpPr>
        <p:spPr>
          <a:xfrm>
            <a:off x="7710200" y="3013900"/>
            <a:ext cx="360000" cy="360000"/>
          </a:xfrm>
          <a:prstGeom prst="ellipse">
            <a:avLst/>
          </a:prstGeom>
          <a:solidFill>
            <a:schemeClr val="lt2"/>
          </a:solidFill>
          <a:ln cap="flat" cmpd="sng" w="9525">
            <a:solidFill>
              <a:schemeClr val="accent3"/>
            </a:solidFill>
            <a:prstDash val="solid"/>
            <a:round/>
            <a:headEnd len="sm" w="sm" type="none"/>
            <a:tailEnd len="sm" w="sm" type="none"/>
          </a:ln>
        </p:spPr>
        <p:txBody>
          <a:bodyPr anchorCtr="0" anchor="ctr" bIns="0" lIns="0" spcFirstLastPara="1" rIns="0" wrap="square" tIns="0">
            <a:noAutofit/>
          </a:bodyPr>
          <a:lstStyle/>
          <a:p>
            <a:pPr indent="0" lvl="0" marL="0" rtl="0" algn="ctr">
              <a:spcBef>
                <a:spcPts val="0"/>
              </a:spcBef>
              <a:spcAft>
                <a:spcPts val="0"/>
              </a:spcAft>
              <a:buNone/>
            </a:pPr>
            <a:r>
              <a:rPr lang="en-CA">
                <a:latin typeface="Calibri"/>
                <a:ea typeface="Calibri"/>
                <a:cs typeface="Calibri"/>
                <a:sym typeface="Calibri"/>
              </a:rPr>
              <a:t>No</a:t>
            </a:r>
            <a:endParaRPr>
              <a:latin typeface="Calibri"/>
              <a:ea typeface="Calibri"/>
              <a:cs typeface="Calibri"/>
              <a:sym typeface="Calibri"/>
            </a:endParaRPr>
          </a:p>
        </p:txBody>
      </p:sp>
      <p:sp>
        <p:nvSpPr>
          <p:cNvPr id="751" name="Google Shape;751;p86"/>
          <p:cNvSpPr/>
          <p:nvPr/>
        </p:nvSpPr>
        <p:spPr>
          <a:xfrm>
            <a:off x="7710200" y="4658800"/>
            <a:ext cx="360000" cy="360000"/>
          </a:xfrm>
          <a:prstGeom prst="ellipse">
            <a:avLst/>
          </a:prstGeom>
          <a:solidFill>
            <a:schemeClr val="lt2"/>
          </a:solidFill>
          <a:ln cap="flat" cmpd="sng" w="9525">
            <a:solidFill>
              <a:schemeClr val="accent3"/>
            </a:solidFill>
            <a:prstDash val="solid"/>
            <a:round/>
            <a:headEnd len="sm" w="sm" type="none"/>
            <a:tailEnd len="sm" w="sm" type="none"/>
          </a:ln>
        </p:spPr>
        <p:txBody>
          <a:bodyPr anchorCtr="0" anchor="ctr" bIns="0" lIns="0" spcFirstLastPara="1" rIns="0" wrap="square" tIns="0">
            <a:noAutofit/>
          </a:bodyPr>
          <a:lstStyle/>
          <a:p>
            <a:pPr indent="0" lvl="0" marL="0" rtl="0" algn="ctr">
              <a:spcBef>
                <a:spcPts val="0"/>
              </a:spcBef>
              <a:spcAft>
                <a:spcPts val="0"/>
              </a:spcAft>
              <a:buNone/>
            </a:pPr>
            <a:r>
              <a:rPr lang="en-CA">
                <a:latin typeface="Calibri"/>
                <a:ea typeface="Calibri"/>
                <a:cs typeface="Calibri"/>
                <a:sym typeface="Calibri"/>
              </a:rPr>
              <a:t>Yes</a:t>
            </a:r>
            <a:endParaRPr>
              <a:latin typeface="Calibri"/>
              <a:ea typeface="Calibri"/>
              <a:cs typeface="Calibri"/>
              <a:sym typeface="Calibri"/>
            </a:endParaRPr>
          </a:p>
        </p:txBody>
      </p:sp>
      <p:sp>
        <p:nvSpPr>
          <p:cNvPr id="752" name="Google Shape;752;p86"/>
          <p:cNvSpPr/>
          <p:nvPr/>
        </p:nvSpPr>
        <p:spPr>
          <a:xfrm>
            <a:off x="2424650" y="4829425"/>
            <a:ext cx="1806000" cy="832200"/>
          </a:xfrm>
          <a:prstGeom prst="rect">
            <a:avLst/>
          </a:prstGeom>
          <a:solidFill>
            <a:schemeClr val="lt2"/>
          </a:solidFill>
          <a:ln cap="flat" cmpd="sng" w="190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1600">
                <a:latin typeface="Calibri"/>
                <a:ea typeface="Calibri"/>
                <a:cs typeface="Calibri"/>
                <a:sym typeface="Calibri"/>
              </a:rPr>
              <a:t>Each map row can be assigned to two authors/mappers</a:t>
            </a:r>
            <a:endParaRPr sz="1600">
              <a:latin typeface="Calibri"/>
              <a:ea typeface="Calibri"/>
              <a:cs typeface="Calibri"/>
              <a:sym typeface="Calibri"/>
            </a:endParaRPr>
          </a:p>
        </p:txBody>
      </p:sp>
      <p:cxnSp>
        <p:nvCxnSpPr>
          <p:cNvPr id="753" name="Google Shape;753;p86"/>
          <p:cNvCxnSpPr>
            <a:stCxn id="752" idx="0"/>
            <a:endCxn id="744" idx="2"/>
          </p:cNvCxnSpPr>
          <p:nvPr/>
        </p:nvCxnSpPr>
        <p:spPr>
          <a:xfrm flipH="1" rot="10800000">
            <a:off x="3327650" y="4473325"/>
            <a:ext cx="300" cy="356100"/>
          </a:xfrm>
          <a:prstGeom prst="straightConnector1">
            <a:avLst/>
          </a:prstGeom>
          <a:noFill/>
          <a:ln cap="flat" cmpd="sng" w="19050">
            <a:solidFill>
              <a:schemeClr val="accent3"/>
            </a:solidFill>
            <a:prstDash val="solid"/>
            <a:round/>
            <a:headEnd len="med" w="med" type="none"/>
            <a:tailEnd len="med" w="med" type="none"/>
          </a:ln>
        </p:spPr>
      </p:cxnSp>
      <p:grpSp>
        <p:nvGrpSpPr>
          <p:cNvPr id="754" name="Google Shape;754;p86"/>
          <p:cNvGrpSpPr/>
          <p:nvPr/>
        </p:nvGrpSpPr>
        <p:grpSpPr>
          <a:xfrm>
            <a:off x="2923263" y="4153971"/>
            <a:ext cx="808795" cy="319357"/>
            <a:chOff x="2550500" y="1992111"/>
            <a:chExt cx="1142527" cy="430111"/>
          </a:xfrm>
        </p:grpSpPr>
        <p:sp>
          <p:nvSpPr>
            <p:cNvPr id="755" name="Google Shape;755;p86"/>
            <p:cNvSpPr/>
            <p:nvPr/>
          </p:nvSpPr>
          <p:spPr>
            <a:xfrm>
              <a:off x="2550500" y="2018050"/>
              <a:ext cx="1141500" cy="376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744" name="Google Shape;744;p86"/>
            <p:cNvPicPr preferRelativeResize="0"/>
            <p:nvPr/>
          </p:nvPicPr>
          <p:blipFill rotWithShape="1">
            <a:blip r:embed="rId5">
              <a:alphaModFix/>
            </a:blip>
            <a:srcRect b="58928" l="20733" r="18484" t="18171"/>
            <a:stretch/>
          </p:blipFill>
          <p:spPr>
            <a:xfrm>
              <a:off x="2551400" y="1992111"/>
              <a:ext cx="1141627" cy="430111"/>
            </a:xfrm>
            <a:prstGeom prst="rect">
              <a:avLst/>
            </a:prstGeom>
            <a:noFill/>
            <a:ln cap="flat" cmpd="sng" w="9525">
              <a:solidFill>
                <a:schemeClr val="dk1"/>
              </a:solidFill>
              <a:prstDash val="solid"/>
              <a:round/>
              <a:headEnd len="sm" w="sm" type="none"/>
              <a:tailEnd len="sm" w="sm" type="none"/>
            </a:ln>
          </p:spPr>
        </p:pic>
      </p:grpSp>
      <p:sp>
        <p:nvSpPr>
          <p:cNvPr id="756" name="Google Shape;756;p86"/>
          <p:cNvSpPr txBox="1"/>
          <p:nvPr/>
        </p:nvSpPr>
        <p:spPr>
          <a:xfrm>
            <a:off x="2757225" y="3722513"/>
            <a:ext cx="1141500" cy="319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CA">
                <a:latin typeface="Calibri"/>
                <a:ea typeface="Calibri"/>
                <a:cs typeface="Calibri"/>
                <a:sym typeface="Calibri"/>
              </a:rPr>
              <a:t>Source code</a:t>
            </a:r>
            <a:endParaRPr>
              <a:latin typeface="Calibri"/>
              <a:ea typeface="Calibri"/>
              <a:cs typeface="Calibri"/>
              <a:sym typeface="Calibri"/>
            </a:endParaRPr>
          </a:p>
        </p:txBody>
      </p:sp>
      <p:cxnSp>
        <p:nvCxnSpPr>
          <p:cNvPr id="757" name="Google Shape;757;p86"/>
          <p:cNvCxnSpPr>
            <a:stCxn id="742" idx="3"/>
            <a:endCxn id="744" idx="1"/>
          </p:cNvCxnSpPr>
          <p:nvPr/>
        </p:nvCxnSpPr>
        <p:spPr>
          <a:xfrm>
            <a:off x="2143850" y="4305950"/>
            <a:ext cx="780000" cy="7800"/>
          </a:xfrm>
          <a:prstGeom prst="straightConnector1">
            <a:avLst/>
          </a:prstGeom>
          <a:noFill/>
          <a:ln cap="flat" cmpd="sng" w="19050">
            <a:solidFill>
              <a:srgbClr val="606060"/>
            </a:solidFill>
            <a:prstDash val="solid"/>
            <a:round/>
            <a:headEnd len="med" w="med" type="none"/>
            <a:tailEnd len="med" w="med" type="triangl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1" name="Shape 761"/>
        <p:cNvGrpSpPr/>
        <p:nvPr/>
      </p:nvGrpSpPr>
      <p:grpSpPr>
        <a:xfrm>
          <a:off x="0" y="0"/>
          <a:ext cx="0" cy="0"/>
          <a:chOff x="0" y="0"/>
          <a:chExt cx="0" cy="0"/>
        </a:xfrm>
      </p:grpSpPr>
      <p:sp>
        <p:nvSpPr>
          <p:cNvPr id="762" name="Google Shape;762;p87"/>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Snap2Snomed</a:t>
            </a:r>
            <a:endParaRPr/>
          </a:p>
        </p:txBody>
      </p:sp>
      <p:pic>
        <p:nvPicPr>
          <p:cNvPr id="763" name="Google Shape;763;p87"/>
          <p:cNvPicPr preferRelativeResize="0"/>
          <p:nvPr/>
        </p:nvPicPr>
        <p:blipFill>
          <a:blip r:embed="rId3">
            <a:alphaModFix/>
          </a:blip>
          <a:stretch>
            <a:fillRect/>
          </a:stretch>
        </p:blipFill>
        <p:spPr>
          <a:xfrm>
            <a:off x="665500" y="1057825"/>
            <a:ext cx="9852092" cy="56577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7" name="Shape 767"/>
        <p:cNvGrpSpPr/>
        <p:nvPr/>
      </p:nvGrpSpPr>
      <p:grpSpPr>
        <a:xfrm>
          <a:off x="0" y="0"/>
          <a:ext cx="0" cy="0"/>
          <a:chOff x="0" y="0"/>
          <a:chExt cx="0" cy="0"/>
        </a:xfrm>
      </p:grpSpPr>
      <p:sp>
        <p:nvSpPr>
          <p:cNvPr id="768" name="Google Shape;768;p88"/>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Snap2Snomed</a:t>
            </a:r>
            <a:endParaRPr/>
          </a:p>
        </p:txBody>
      </p:sp>
      <p:sp>
        <p:nvSpPr>
          <p:cNvPr id="769" name="Google Shape;769;p88"/>
          <p:cNvSpPr txBox="1"/>
          <p:nvPr>
            <p:ph idx="2" type="body"/>
          </p:nvPr>
        </p:nvSpPr>
        <p:spPr>
          <a:xfrm>
            <a:off x="360375" y="1014415"/>
            <a:ext cx="10463100" cy="1061700"/>
          </a:xfrm>
          <a:prstGeom prst="rect">
            <a:avLst/>
          </a:prstGeom>
          <a:noFill/>
          <a:ln>
            <a:noFill/>
          </a:ln>
        </p:spPr>
        <p:txBody>
          <a:bodyPr anchorCtr="0" anchor="t" bIns="45700" lIns="91425" spcFirstLastPara="1" rIns="91425" wrap="square" tIns="45700">
            <a:normAutofit/>
          </a:bodyPr>
          <a:lstStyle/>
          <a:p>
            <a:pPr indent="-406400" lvl="0" marL="457200" rtl="0" algn="l">
              <a:lnSpc>
                <a:spcPct val="115000"/>
              </a:lnSpc>
              <a:spcBef>
                <a:spcPts val="0"/>
              </a:spcBef>
              <a:spcAft>
                <a:spcPts val="0"/>
              </a:spcAft>
              <a:buSzPts val="2800"/>
              <a:buChar char="•"/>
            </a:pPr>
            <a:r>
              <a:rPr lang="en-CA"/>
              <a:t>Support for replacement of inactive concepts</a:t>
            </a:r>
            <a:endParaRPr/>
          </a:p>
          <a:p>
            <a:pPr indent="0" lvl="0" marL="0" rtl="0" algn="l">
              <a:lnSpc>
                <a:spcPct val="115000"/>
              </a:lnSpc>
              <a:spcBef>
                <a:spcPts val="0"/>
              </a:spcBef>
              <a:spcAft>
                <a:spcPts val="0"/>
              </a:spcAft>
              <a:buNone/>
            </a:pPr>
            <a:r>
              <a:t/>
            </a:r>
            <a:endParaRPr/>
          </a:p>
        </p:txBody>
      </p:sp>
      <p:sp>
        <p:nvSpPr>
          <p:cNvPr id="770" name="Google Shape;770;p88"/>
          <p:cNvSpPr/>
          <p:nvPr/>
        </p:nvSpPr>
        <p:spPr>
          <a:xfrm>
            <a:off x="1033000" y="5058525"/>
            <a:ext cx="2811900" cy="956700"/>
          </a:xfrm>
          <a:prstGeom prst="rect">
            <a:avLst/>
          </a:prstGeom>
          <a:solidFill>
            <a:schemeClr val="lt2"/>
          </a:solidFill>
          <a:ln cap="flat" cmpd="sng" w="190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sz="1700">
                <a:latin typeface="Calibri"/>
                <a:ea typeface="Calibri"/>
                <a:cs typeface="Calibri"/>
                <a:sym typeface="Calibri"/>
              </a:rPr>
              <a:t>Each version of a map is based on a specific substrate/ SNOMED CT version</a:t>
            </a:r>
            <a:endParaRPr sz="1700">
              <a:latin typeface="Calibri"/>
              <a:ea typeface="Calibri"/>
              <a:cs typeface="Calibri"/>
              <a:sym typeface="Calibri"/>
            </a:endParaRPr>
          </a:p>
        </p:txBody>
      </p:sp>
      <p:cxnSp>
        <p:nvCxnSpPr>
          <p:cNvPr id="771" name="Google Shape;771;p88"/>
          <p:cNvCxnSpPr>
            <a:stCxn id="770" idx="0"/>
            <a:endCxn id="772" idx="2"/>
          </p:cNvCxnSpPr>
          <p:nvPr/>
        </p:nvCxnSpPr>
        <p:spPr>
          <a:xfrm rot="-5400000">
            <a:off x="2016550" y="4635525"/>
            <a:ext cx="845400" cy="600"/>
          </a:xfrm>
          <a:prstGeom prst="bentConnector3">
            <a:avLst>
              <a:gd fmla="val 50000" name="adj1"/>
            </a:avLst>
          </a:prstGeom>
          <a:noFill/>
          <a:ln cap="flat" cmpd="sng" w="19050">
            <a:solidFill>
              <a:schemeClr val="accent3"/>
            </a:solidFill>
            <a:prstDash val="solid"/>
            <a:round/>
            <a:headEnd len="med" w="med" type="none"/>
            <a:tailEnd len="med" w="med" type="none"/>
          </a:ln>
        </p:spPr>
      </p:cxnSp>
      <p:grpSp>
        <p:nvGrpSpPr>
          <p:cNvPr id="773" name="Google Shape;773;p88"/>
          <p:cNvGrpSpPr/>
          <p:nvPr/>
        </p:nvGrpSpPr>
        <p:grpSpPr>
          <a:xfrm>
            <a:off x="1828600" y="2445825"/>
            <a:ext cx="1220700" cy="1636800"/>
            <a:chOff x="1828600" y="2445825"/>
            <a:chExt cx="1220700" cy="1636800"/>
          </a:xfrm>
        </p:grpSpPr>
        <p:sp>
          <p:nvSpPr>
            <p:cNvPr id="774" name="Google Shape;774;p88"/>
            <p:cNvSpPr/>
            <p:nvPr/>
          </p:nvSpPr>
          <p:spPr>
            <a:xfrm>
              <a:off x="1828600" y="2445825"/>
              <a:ext cx="1220700" cy="1636800"/>
            </a:xfrm>
            <a:prstGeom prst="snip1Rect">
              <a:avLst>
                <a:gd fmla="val 16667" name="adj"/>
              </a:avLst>
            </a:prstGeom>
            <a:solidFill>
              <a:schemeClr val="l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775" name="Google Shape;775;p88"/>
            <p:cNvGrpSpPr/>
            <p:nvPr/>
          </p:nvGrpSpPr>
          <p:grpSpPr>
            <a:xfrm>
              <a:off x="1940188" y="2546388"/>
              <a:ext cx="997200" cy="1435688"/>
              <a:chOff x="1940188" y="2546388"/>
              <a:chExt cx="997200" cy="1435688"/>
            </a:xfrm>
          </p:grpSpPr>
          <p:grpSp>
            <p:nvGrpSpPr>
              <p:cNvPr id="776" name="Google Shape;776;p88"/>
              <p:cNvGrpSpPr/>
              <p:nvPr/>
            </p:nvGrpSpPr>
            <p:grpSpPr>
              <a:xfrm>
                <a:off x="1940488" y="2546388"/>
                <a:ext cx="996900" cy="482700"/>
                <a:chOff x="6752738" y="4925525"/>
                <a:chExt cx="996900" cy="482700"/>
              </a:xfrm>
            </p:grpSpPr>
            <p:sp>
              <p:nvSpPr>
                <p:cNvPr id="777" name="Google Shape;777;p88"/>
                <p:cNvSpPr/>
                <p:nvPr/>
              </p:nvSpPr>
              <p:spPr>
                <a:xfrm>
                  <a:off x="6752738" y="4925525"/>
                  <a:ext cx="996900" cy="482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778" name="Google Shape;778;p88"/>
                <p:cNvGrpSpPr/>
                <p:nvPr/>
              </p:nvGrpSpPr>
              <p:grpSpPr>
                <a:xfrm>
                  <a:off x="6906913" y="5058725"/>
                  <a:ext cx="688525" cy="216300"/>
                  <a:chOff x="6558700" y="3407350"/>
                  <a:chExt cx="688525" cy="216300"/>
                </a:xfrm>
              </p:grpSpPr>
              <p:sp>
                <p:nvSpPr>
                  <p:cNvPr id="779" name="Google Shape;779;p88"/>
                  <p:cNvSpPr/>
                  <p:nvPr/>
                </p:nvSpPr>
                <p:spPr>
                  <a:xfrm>
                    <a:off x="7030925" y="3407350"/>
                    <a:ext cx="216300" cy="216300"/>
                  </a:xfrm>
                  <a:prstGeom prst="ellipse">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780" name="Google Shape;780;p88"/>
                  <p:cNvSpPr/>
                  <p:nvPr/>
                </p:nvSpPr>
                <p:spPr>
                  <a:xfrm>
                    <a:off x="6558700" y="3407350"/>
                    <a:ext cx="216300" cy="216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cxnSp>
                <p:nvCxnSpPr>
                  <p:cNvPr id="781" name="Google Shape;781;p88"/>
                  <p:cNvCxnSpPr>
                    <a:stCxn id="780" idx="6"/>
                    <a:endCxn id="779" idx="2"/>
                  </p:cNvCxnSpPr>
                  <p:nvPr/>
                </p:nvCxnSpPr>
                <p:spPr>
                  <a:xfrm>
                    <a:off x="6775000" y="3515500"/>
                    <a:ext cx="255900" cy="0"/>
                  </a:xfrm>
                  <a:prstGeom prst="straightConnector1">
                    <a:avLst/>
                  </a:prstGeom>
                  <a:noFill/>
                  <a:ln cap="flat" cmpd="sng" w="9525">
                    <a:solidFill>
                      <a:schemeClr val="accent4"/>
                    </a:solidFill>
                    <a:prstDash val="solid"/>
                    <a:round/>
                    <a:headEnd len="med" w="med" type="none"/>
                    <a:tailEnd len="med" w="med" type="triangle"/>
                  </a:ln>
                </p:spPr>
              </p:cxnSp>
            </p:grpSp>
          </p:grpSp>
          <p:grpSp>
            <p:nvGrpSpPr>
              <p:cNvPr id="782" name="Google Shape;782;p88"/>
              <p:cNvGrpSpPr/>
              <p:nvPr/>
            </p:nvGrpSpPr>
            <p:grpSpPr>
              <a:xfrm>
                <a:off x="1940488" y="3022881"/>
                <a:ext cx="996900" cy="482700"/>
                <a:chOff x="6752738" y="4925525"/>
                <a:chExt cx="996900" cy="482700"/>
              </a:xfrm>
            </p:grpSpPr>
            <p:sp>
              <p:nvSpPr>
                <p:cNvPr id="783" name="Google Shape;783;p88"/>
                <p:cNvSpPr/>
                <p:nvPr/>
              </p:nvSpPr>
              <p:spPr>
                <a:xfrm>
                  <a:off x="6752738" y="4925525"/>
                  <a:ext cx="996900" cy="482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784" name="Google Shape;784;p88"/>
                <p:cNvGrpSpPr/>
                <p:nvPr/>
              </p:nvGrpSpPr>
              <p:grpSpPr>
                <a:xfrm>
                  <a:off x="6906913" y="5058725"/>
                  <a:ext cx="688525" cy="216300"/>
                  <a:chOff x="6558700" y="3407350"/>
                  <a:chExt cx="688525" cy="216300"/>
                </a:xfrm>
              </p:grpSpPr>
              <p:sp>
                <p:nvSpPr>
                  <p:cNvPr id="785" name="Google Shape;785;p88"/>
                  <p:cNvSpPr/>
                  <p:nvPr/>
                </p:nvSpPr>
                <p:spPr>
                  <a:xfrm>
                    <a:off x="7030925" y="3407350"/>
                    <a:ext cx="216300" cy="216300"/>
                  </a:xfrm>
                  <a:prstGeom prst="ellipse">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786" name="Google Shape;786;p88"/>
                  <p:cNvSpPr/>
                  <p:nvPr/>
                </p:nvSpPr>
                <p:spPr>
                  <a:xfrm>
                    <a:off x="6558700" y="3407350"/>
                    <a:ext cx="216300" cy="216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cxnSp>
                <p:nvCxnSpPr>
                  <p:cNvPr id="787" name="Google Shape;787;p88"/>
                  <p:cNvCxnSpPr>
                    <a:stCxn id="786" idx="6"/>
                    <a:endCxn id="785" idx="2"/>
                  </p:cNvCxnSpPr>
                  <p:nvPr/>
                </p:nvCxnSpPr>
                <p:spPr>
                  <a:xfrm>
                    <a:off x="6775000" y="3515500"/>
                    <a:ext cx="255900" cy="0"/>
                  </a:xfrm>
                  <a:prstGeom prst="straightConnector1">
                    <a:avLst/>
                  </a:prstGeom>
                  <a:noFill/>
                  <a:ln cap="flat" cmpd="sng" w="9525">
                    <a:solidFill>
                      <a:schemeClr val="accent4"/>
                    </a:solidFill>
                    <a:prstDash val="solid"/>
                    <a:round/>
                    <a:headEnd len="med" w="med" type="none"/>
                    <a:tailEnd len="med" w="med" type="triangle"/>
                  </a:ln>
                </p:spPr>
              </p:cxnSp>
            </p:grpSp>
          </p:grpSp>
          <p:grpSp>
            <p:nvGrpSpPr>
              <p:cNvPr id="788" name="Google Shape;788;p88"/>
              <p:cNvGrpSpPr/>
              <p:nvPr/>
            </p:nvGrpSpPr>
            <p:grpSpPr>
              <a:xfrm>
                <a:off x="1940188" y="3499375"/>
                <a:ext cx="996900" cy="482700"/>
                <a:chOff x="6752738" y="4925525"/>
                <a:chExt cx="996900" cy="482700"/>
              </a:xfrm>
            </p:grpSpPr>
            <p:sp>
              <p:nvSpPr>
                <p:cNvPr id="789" name="Google Shape;789;p88"/>
                <p:cNvSpPr/>
                <p:nvPr/>
              </p:nvSpPr>
              <p:spPr>
                <a:xfrm>
                  <a:off x="6752738" y="4925525"/>
                  <a:ext cx="996900" cy="482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790" name="Google Shape;790;p88"/>
                <p:cNvGrpSpPr/>
                <p:nvPr/>
              </p:nvGrpSpPr>
              <p:grpSpPr>
                <a:xfrm>
                  <a:off x="6906913" y="5058725"/>
                  <a:ext cx="688525" cy="216300"/>
                  <a:chOff x="6558700" y="3407350"/>
                  <a:chExt cx="688525" cy="216300"/>
                </a:xfrm>
              </p:grpSpPr>
              <p:sp>
                <p:nvSpPr>
                  <p:cNvPr id="791" name="Google Shape;791;p88"/>
                  <p:cNvSpPr/>
                  <p:nvPr/>
                </p:nvSpPr>
                <p:spPr>
                  <a:xfrm>
                    <a:off x="7030925" y="3407350"/>
                    <a:ext cx="216300" cy="216300"/>
                  </a:xfrm>
                  <a:prstGeom prst="ellipse">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792" name="Google Shape;792;p88"/>
                  <p:cNvSpPr/>
                  <p:nvPr/>
                </p:nvSpPr>
                <p:spPr>
                  <a:xfrm>
                    <a:off x="6558700" y="3407350"/>
                    <a:ext cx="216300" cy="216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cxnSp>
                <p:nvCxnSpPr>
                  <p:cNvPr id="793" name="Google Shape;793;p88"/>
                  <p:cNvCxnSpPr>
                    <a:stCxn id="792" idx="6"/>
                    <a:endCxn id="791" idx="2"/>
                  </p:cNvCxnSpPr>
                  <p:nvPr/>
                </p:nvCxnSpPr>
                <p:spPr>
                  <a:xfrm>
                    <a:off x="6775000" y="3515500"/>
                    <a:ext cx="255900" cy="0"/>
                  </a:xfrm>
                  <a:prstGeom prst="straightConnector1">
                    <a:avLst/>
                  </a:prstGeom>
                  <a:noFill/>
                  <a:ln cap="flat" cmpd="sng" w="9525">
                    <a:solidFill>
                      <a:schemeClr val="accent4"/>
                    </a:solidFill>
                    <a:prstDash val="solid"/>
                    <a:round/>
                    <a:headEnd len="med" w="med" type="none"/>
                    <a:tailEnd len="med" w="med" type="triangle"/>
                  </a:ln>
                </p:spPr>
              </p:cxnSp>
            </p:grpSp>
          </p:grpSp>
        </p:grpSp>
      </p:grpSp>
      <p:sp>
        <p:nvSpPr>
          <p:cNvPr id="794" name="Google Shape;794;p88"/>
          <p:cNvSpPr/>
          <p:nvPr/>
        </p:nvSpPr>
        <p:spPr>
          <a:xfrm>
            <a:off x="855575" y="2103125"/>
            <a:ext cx="1596600" cy="535500"/>
          </a:xfrm>
          <a:prstGeom prst="ellipse">
            <a:avLst/>
          </a:prstGeom>
          <a:solidFill>
            <a:srgbClr val="CFE2F3"/>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a:latin typeface="Calibri"/>
                <a:ea typeface="Calibri"/>
                <a:cs typeface="Calibri"/>
                <a:sym typeface="Calibri"/>
              </a:rPr>
              <a:t>Int Edition</a:t>
            </a:r>
            <a:endParaRPr>
              <a:latin typeface="Calibri"/>
              <a:ea typeface="Calibri"/>
              <a:cs typeface="Calibri"/>
              <a:sym typeface="Calibri"/>
            </a:endParaRPr>
          </a:p>
          <a:p>
            <a:pPr indent="0" lvl="0" marL="0" rtl="0" algn="ctr">
              <a:spcBef>
                <a:spcPts val="0"/>
              </a:spcBef>
              <a:spcAft>
                <a:spcPts val="0"/>
              </a:spcAft>
              <a:buNone/>
            </a:pPr>
            <a:r>
              <a:rPr lang="en-CA">
                <a:latin typeface="Calibri"/>
                <a:ea typeface="Calibri"/>
                <a:cs typeface="Calibri"/>
                <a:sym typeface="Calibri"/>
              </a:rPr>
              <a:t>Jul 2019 </a:t>
            </a:r>
            <a:endParaRPr>
              <a:latin typeface="Calibri"/>
              <a:ea typeface="Calibri"/>
              <a:cs typeface="Calibri"/>
              <a:sym typeface="Calibri"/>
            </a:endParaRPr>
          </a:p>
        </p:txBody>
      </p:sp>
      <p:sp>
        <p:nvSpPr>
          <p:cNvPr id="795" name="Google Shape;795;p88"/>
          <p:cNvSpPr/>
          <p:nvPr/>
        </p:nvSpPr>
        <p:spPr>
          <a:xfrm>
            <a:off x="3976300" y="3161250"/>
            <a:ext cx="3971100" cy="535500"/>
          </a:xfrm>
          <a:prstGeom prst="rightArrow">
            <a:avLst>
              <a:gd fmla="val 50000" name="adj1"/>
              <a:gd fmla="val 50000" name="adj2"/>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796" name="Google Shape;796;p88"/>
          <p:cNvGrpSpPr/>
          <p:nvPr/>
        </p:nvGrpSpPr>
        <p:grpSpPr>
          <a:xfrm>
            <a:off x="7809600" y="2274475"/>
            <a:ext cx="2193725" cy="1979500"/>
            <a:chOff x="7823025" y="2274475"/>
            <a:chExt cx="2193725" cy="1979500"/>
          </a:xfrm>
        </p:grpSpPr>
        <p:grpSp>
          <p:nvGrpSpPr>
            <p:cNvPr id="797" name="Google Shape;797;p88"/>
            <p:cNvGrpSpPr/>
            <p:nvPr/>
          </p:nvGrpSpPr>
          <p:grpSpPr>
            <a:xfrm>
              <a:off x="8796050" y="2617175"/>
              <a:ext cx="1220700" cy="1636800"/>
              <a:chOff x="1828600" y="2445825"/>
              <a:chExt cx="1220700" cy="1636800"/>
            </a:xfrm>
          </p:grpSpPr>
          <p:sp>
            <p:nvSpPr>
              <p:cNvPr id="798" name="Google Shape;798;p88"/>
              <p:cNvSpPr/>
              <p:nvPr/>
            </p:nvSpPr>
            <p:spPr>
              <a:xfrm>
                <a:off x="1828600" y="2445825"/>
                <a:ext cx="1220700" cy="1636800"/>
              </a:xfrm>
              <a:prstGeom prst="snip1Rect">
                <a:avLst>
                  <a:gd fmla="val 16667" name="adj"/>
                </a:avLst>
              </a:prstGeom>
              <a:solidFill>
                <a:schemeClr val="lt1"/>
              </a:solidFill>
              <a:ln cap="flat" cmpd="sng" w="1905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799" name="Google Shape;799;p88"/>
              <p:cNvGrpSpPr/>
              <p:nvPr/>
            </p:nvGrpSpPr>
            <p:grpSpPr>
              <a:xfrm>
                <a:off x="1940188" y="2546388"/>
                <a:ext cx="997200" cy="1435688"/>
                <a:chOff x="1940188" y="2546388"/>
                <a:chExt cx="997200" cy="1435688"/>
              </a:xfrm>
            </p:grpSpPr>
            <p:grpSp>
              <p:nvGrpSpPr>
                <p:cNvPr id="800" name="Google Shape;800;p88"/>
                <p:cNvGrpSpPr/>
                <p:nvPr/>
              </p:nvGrpSpPr>
              <p:grpSpPr>
                <a:xfrm>
                  <a:off x="1940488" y="2546388"/>
                  <a:ext cx="996900" cy="482700"/>
                  <a:chOff x="6752738" y="4925525"/>
                  <a:chExt cx="996900" cy="482700"/>
                </a:xfrm>
              </p:grpSpPr>
              <p:sp>
                <p:nvSpPr>
                  <p:cNvPr id="801" name="Google Shape;801;p88"/>
                  <p:cNvSpPr/>
                  <p:nvPr/>
                </p:nvSpPr>
                <p:spPr>
                  <a:xfrm>
                    <a:off x="6752738" y="4925525"/>
                    <a:ext cx="996900" cy="4827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802" name="Google Shape;802;p88"/>
                  <p:cNvGrpSpPr/>
                  <p:nvPr/>
                </p:nvGrpSpPr>
                <p:grpSpPr>
                  <a:xfrm>
                    <a:off x="6906913" y="5058725"/>
                    <a:ext cx="688525" cy="216300"/>
                    <a:chOff x="6558700" y="3407350"/>
                    <a:chExt cx="688525" cy="216300"/>
                  </a:xfrm>
                </p:grpSpPr>
                <p:sp>
                  <p:nvSpPr>
                    <p:cNvPr id="803" name="Google Shape;803;p88"/>
                    <p:cNvSpPr/>
                    <p:nvPr/>
                  </p:nvSpPr>
                  <p:spPr>
                    <a:xfrm>
                      <a:off x="7030925" y="3407350"/>
                      <a:ext cx="216300" cy="2163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804" name="Google Shape;804;p88"/>
                    <p:cNvSpPr/>
                    <p:nvPr/>
                  </p:nvSpPr>
                  <p:spPr>
                    <a:xfrm>
                      <a:off x="6558700" y="3407350"/>
                      <a:ext cx="216300" cy="216300"/>
                    </a:xfrm>
                    <a:prstGeom prst="ellipse">
                      <a:avLst/>
                    </a:prstGeom>
                    <a:solidFill>
                      <a:schemeClr val="dk1"/>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cxnSp>
                  <p:nvCxnSpPr>
                    <p:cNvPr id="805" name="Google Shape;805;p88"/>
                    <p:cNvCxnSpPr>
                      <a:stCxn id="804" idx="6"/>
                      <a:endCxn id="803" idx="2"/>
                    </p:cNvCxnSpPr>
                    <p:nvPr/>
                  </p:nvCxnSpPr>
                  <p:spPr>
                    <a:xfrm>
                      <a:off x="6775000" y="3515500"/>
                      <a:ext cx="255900" cy="0"/>
                    </a:xfrm>
                    <a:prstGeom prst="straightConnector1">
                      <a:avLst/>
                    </a:prstGeom>
                    <a:noFill/>
                    <a:ln cap="flat" cmpd="sng" w="9525">
                      <a:solidFill>
                        <a:schemeClr val="accent4"/>
                      </a:solidFill>
                      <a:prstDash val="solid"/>
                      <a:round/>
                      <a:headEnd len="med" w="med" type="none"/>
                      <a:tailEnd len="med" w="med" type="triangle"/>
                    </a:ln>
                  </p:spPr>
                </p:cxnSp>
              </p:grpSp>
            </p:grpSp>
            <p:grpSp>
              <p:nvGrpSpPr>
                <p:cNvPr id="806" name="Google Shape;806;p88"/>
                <p:cNvGrpSpPr/>
                <p:nvPr/>
              </p:nvGrpSpPr>
              <p:grpSpPr>
                <a:xfrm>
                  <a:off x="1940488" y="3022881"/>
                  <a:ext cx="996900" cy="482700"/>
                  <a:chOff x="6752738" y="4925525"/>
                  <a:chExt cx="996900" cy="482700"/>
                </a:xfrm>
              </p:grpSpPr>
              <p:sp>
                <p:nvSpPr>
                  <p:cNvPr id="807" name="Google Shape;807;p88"/>
                  <p:cNvSpPr/>
                  <p:nvPr/>
                </p:nvSpPr>
                <p:spPr>
                  <a:xfrm>
                    <a:off x="6752738" y="4925525"/>
                    <a:ext cx="996900" cy="4827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808" name="Google Shape;808;p88"/>
                  <p:cNvGrpSpPr/>
                  <p:nvPr/>
                </p:nvGrpSpPr>
                <p:grpSpPr>
                  <a:xfrm>
                    <a:off x="6906913" y="5058725"/>
                    <a:ext cx="688525" cy="216300"/>
                    <a:chOff x="6558700" y="3407350"/>
                    <a:chExt cx="688525" cy="216300"/>
                  </a:xfrm>
                </p:grpSpPr>
                <p:sp>
                  <p:nvSpPr>
                    <p:cNvPr id="809" name="Google Shape;809;p88"/>
                    <p:cNvSpPr/>
                    <p:nvPr/>
                  </p:nvSpPr>
                  <p:spPr>
                    <a:xfrm>
                      <a:off x="7030925" y="3407350"/>
                      <a:ext cx="216300" cy="2163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810" name="Google Shape;810;p88"/>
                    <p:cNvSpPr/>
                    <p:nvPr/>
                  </p:nvSpPr>
                  <p:spPr>
                    <a:xfrm>
                      <a:off x="6558700" y="3407350"/>
                      <a:ext cx="216300" cy="216300"/>
                    </a:xfrm>
                    <a:prstGeom prst="ellipse">
                      <a:avLst/>
                    </a:prstGeom>
                    <a:solidFill>
                      <a:schemeClr val="dk1"/>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cxnSp>
                  <p:nvCxnSpPr>
                    <p:cNvPr id="811" name="Google Shape;811;p88"/>
                    <p:cNvCxnSpPr>
                      <a:stCxn id="810" idx="6"/>
                      <a:endCxn id="809" idx="2"/>
                    </p:cNvCxnSpPr>
                    <p:nvPr/>
                  </p:nvCxnSpPr>
                  <p:spPr>
                    <a:xfrm>
                      <a:off x="6775000" y="3515500"/>
                      <a:ext cx="255900" cy="0"/>
                    </a:xfrm>
                    <a:prstGeom prst="straightConnector1">
                      <a:avLst/>
                    </a:prstGeom>
                    <a:noFill/>
                    <a:ln cap="flat" cmpd="sng" w="9525">
                      <a:solidFill>
                        <a:schemeClr val="accent4"/>
                      </a:solidFill>
                      <a:prstDash val="solid"/>
                      <a:round/>
                      <a:headEnd len="med" w="med" type="none"/>
                      <a:tailEnd len="med" w="med" type="triangle"/>
                    </a:ln>
                  </p:spPr>
                </p:cxnSp>
              </p:grpSp>
            </p:grpSp>
            <p:grpSp>
              <p:nvGrpSpPr>
                <p:cNvPr id="812" name="Google Shape;812;p88"/>
                <p:cNvGrpSpPr/>
                <p:nvPr/>
              </p:nvGrpSpPr>
              <p:grpSpPr>
                <a:xfrm>
                  <a:off x="1940188" y="3499375"/>
                  <a:ext cx="996900" cy="482700"/>
                  <a:chOff x="6752738" y="4925525"/>
                  <a:chExt cx="996900" cy="482700"/>
                </a:xfrm>
              </p:grpSpPr>
              <p:sp>
                <p:nvSpPr>
                  <p:cNvPr id="813" name="Google Shape;813;p88"/>
                  <p:cNvSpPr/>
                  <p:nvPr/>
                </p:nvSpPr>
                <p:spPr>
                  <a:xfrm>
                    <a:off x="6752738" y="4925525"/>
                    <a:ext cx="996900" cy="4827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nvGrpSpPr>
                  <p:cNvPr id="814" name="Google Shape;814;p88"/>
                  <p:cNvGrpSpPr/>
                  <p:nvPr/>
                </p:nvGrpSpPr>
                <p:grpSpPr>
                  <a:xfrm>
                    <a:off x="6906913" y="5058725"/>
                    <a:ext cx="688525" cy="216300"/>
                    <a:chOff x="6558700" y="3407350"/>
                    <a:chExt cx="688525" cy="216300"/>
                  </a:xfrm>
                </p:grpSpPr>
                <p:sp>
                  <p:nvSpPr>
                    <p:cNvPr id="815" name="Google Shape;815;p88"/>
                    <p:cNvSpPr/>
                    <p:nvPr/>
                  </p:nvSpPr>
                  <p:spPr>
                    <a:xfrm>
                      <a:off x="7030925" y="3407350"/>
                      <a:ext cx="216300" cy="2163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816" name="Google Shape;816;p88"/>
                    <p:cNvSpPr/>
                    <p:nvPr/>
                  </p:nvSpPr>
                  <p:spPr>
                    <a:xfrm>
                      <a:off x="6558700" y="3407350"/>
                      <a:ext cx="216300" cy="216300"/>
                    </a:xfrm>
                    <a:prstGeom prst="ellipse">
                      <a:avLst/>
                    </a:prstGeom>
                    <a:solidFill>
                      <a:schemeClr val="dk1"/>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cxnSp>
                  <p:nvCxnSpPr>
                    <p:cNvPr id="817" name="Google Shape;817;p88"/>
                    <p:cNvCxnSpPr>
                      <a:stCxn id="816" idx="6"/>
                      <a:endCxn id="815" idx="2"/>
                    </p:cNvCxnSpPr>
                    <p:nvPr/>
                  </p:nvCxnSpPr>
                  <p:spPr>
                    <a:xfrm>
                      <a:off x="6775000" y="3515500"/>
                      <a:ext cx="255900" cy="0"/>
                    </a:xfrm>
                    <a:prstGeom prst="straightConnector1">
                      <a:avLst/>
                    </a:prstGeom>
                    <a:noFill/>
                    <a:ln cap="flat" cmpd="sng" w="9525">
                      <a:solidFill>
                        <a:schemeClr val="accent4"/>
                      </a:solidFill>
                      <a:prstDash val="solid"/>
                      <a:round/>
                      <a:headEnd len="med" w="med" type="none"/>
                      <a:tailEnd len="med" w="med" type="triangle"/>
                    </a:ln>
                  </p:spPr>
                </p:cxnSp>
              </p:grpSp>
            </p:grpSp>
          </p:grpSp>
        </p:grpSp>
        <p:sp>
          <p:nvSpPr>
            <p:cNvPr id="818" name="Google Shape;818;p88"/>
            <p:cNvSpPr/>
            <p:nvPr/>
          </p:nvSpPr>
          <p:spPr>
            <a:xfrm>
              <a:off x="7823025" y="2274475"/>
              <a:ext cx="1596600" cy="535500"/>
            </a:xfrm>
            <a:prstGeom prst="ellipse">
              <a:avLst/>
            </a:prstGeom>
            <a:solidFill>
              <a:srgbClr val="D9EAD3"/>
            </a:solidFill>
            <a:ln cap="flat" cmpd="sng" w="1905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CA">
                  <a:latin typeface="Calibri"/>
                  <a:ea typeface="Calibri"/>
                  <a:cs typeface="Calibri"/>
                  <a:sym typeface="Calibri"/>
                </a:rPr>
                <a:t>Int Edition</a:t>
              </a:r>
              <a:endParaRPr>
                <a:latin typeface="Calibri"/>
                <a:ea typeface="Calibri"/>
                <a:cs typeface="Calibri"/>
                <a:sym typeface="Calibri"/>
              </a:endParaRPr>
            </a:p>
            <a:p>
              <a:pPr indent="0" lvl="0" marL="0" rtl="0" algn="ctr">
                <a:spcBef>
                  <a:spcPts val="0"/>
                </a:spcBef>
                <a:spcAft>
                  <a:spcPts val="0"/>
                </a:spcAft>
                <a:buNone/>
              </a:pPr>
              <a:r>
                <a:rPr lang="en-CA">
                  <a:latin typeface="Calibri"/>
                  <a:ea typeface="Calibri"/>
                  <a:cs typeface="Calibri"/>
                  <a:sym typeface="Calibri"/>
                </a:rPr>
                <a:t>Sep 2023 </a:t>
              </a:r>
              <a:endParaRPr>
                <a:latin typeface="Calibri"/>
                <a:ea typeface="Calibri"/>
                <a:cs typeface="Calibri"/>
                <a:sym typeface="Calibri"/>
              </a:endParaRPr>
            </a:p>
          </p:txBody>
        </p:sp>
      </p:grpSp>
      <p:grpSp>
        <p:nvGrpSpPr>
          <p:cNvPr id="819" name="Google Shape;819;p88"/>
          <p:cNvGrpSpPr/>
          <p:nvPr/>
        </p:nvGrpSpPr>
        <p:grpSpPr>
          <a:xfrm>
            <a:off x="5492075" y="4652050"/>
            <a:ext cx="4856400" cy="1979400"/>
            <a:chOff x="5492075" y="4652050"/>
            <a:chExt cx="4856400" cy="1979400"/>
          </a:xfrm>
        </p:grpSpPr>
        <p:sp>
          <p:nvSpPr>
            <p:cNvPr id="820" name="Google Shape;820;p88"/>
            <p:cNvSpPr/>
            <p:nvPr/>
          </p:nvSpPr>
          <p:spPr>
            <a:xfrm>
              <a:off x="5492075" y="4652050"/>
              <a:ext cx="4856400" cy="1979400"/>
            </a:xfrm>
            <a:prstGeom prst="rect">
              <a:avLst/>
            </a:prstGeom>
            <a:solidFill>
              <a:schemeClr val="lt1"/>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1691999" rtl="0" algn="ctr">
                <a:spcBef>
                  <a:spcPts val="0"/>
                </a:spcBef>
                <a:spcAft>
                  <a:spcPts val="0"/>
                </a:spcAft>
                <a:buNone/>
              </a:pPr>
              <a:r>
                <a:rPr lang="en-CA" sz="1800">
                  <a:latin typeface="Calibri"/>
                  <a:ea typeface="Calibri"/>
                  <a:cs typeface="Calibri"/>
                  <a:sym typeface="Calibri"/>
                </a:rPr>
                <a:t>Uses historical associations to propose replacements for map targets that are inactive (out of scope) in the new version</a:t>
              </a:r>
              <a:endParaRPr sz="1800">
                <a:latin typeface="Calibri"/>
                <a:ea typeface="Calibri"/>
                <a:cs typeface="Calibri"/>
                <a:sym typeface="Calibri"/>
              </a:endParaRPr>
            </a:p>
          </p:txBody>
        </p:sp>
        <p:pic>
          <p:nvPicPr>
            <p:cNvPr id="821" name="Google Shape;821;p88"/>
            <p:cNvPicPr preferRelativeResize="0"/>
            <p:nvPr/>
          </p:nvPicPr>
          <p:blipFill>
            <a:blip r:embed="rId3">
              <a:alphaModFix/>
            </a:blip>
            <a:stretch>
              <a:fillRect/>
            </a:stretch>
          </p:blipFill>
          <p:spPr>
            <a:xfrm>
              <a:off x="5690674" y="5079525"/>
              <a:ext cx="1397875" cy="1124425"/>
            </a:xfrm>
            <a:prstGeom prst="rect">
              <a:avLst/>
            </a:prstGeom>
            <a:noFill/>
            <a:ln>
              <a:noFill/>
            </a:ln>
          </p:spPr>
        </p:pic>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5" name="Shape 825"/>
        <p:cNvGrpSpPr/>
        <p:nvPr/>
      </p:nvGrpSpPr>
      <p:grpSpPr>
        <a:xfrm>
          <a:off x="0" y="0"/>
          <a:ext cx="0" cy="0"/>
          <a:chOff x="0" y="0"/>
          <a:chExt cx="0" cy="0"/>
        </a:xfrm>
      </p:grpSpPr>
      <p:sp>
        <p:nvSpPr>
          <p:cNvPr id="826" name="Google Shape;826;p89"/>
          <p:cNvSpPr/>
          <p:nvPr/>
        </p:nvSpPr>
        <p:spPr>
          <a:xfrm>
            <a:off x="7311775" y="5672100"/>
            <a:ext cx="4880100" cy="1185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827" name="Google Shape;827;p89"/>
          <p:cNvPicPr preferRelativeResize="0"/>
          <p:nvPr/>
        </p:nvPicPr>
        <p:blipFill rotWithShape="1">
          <a:blip r:embed="rId3">
            <a:alphaModFix/>
          </a:blip>
          <a:srcRect b="0" l="20710" r="0" t="0"/>
          <a:stretch/>
        </p:blipFill>
        <p:spPr>
          <a:xfrm>
            <a:off x="0" y="0"/>
            <a:ext cx="8158648" cy="6857999"/>
          </a:xfrm>
          <a:prstGeom prst="rect">
            <a:avLst/>
          </a:prstGeom>
          <a:noFill/>
          <a:ln>
            <a:noFill/>
          </a:ln>
        </p:spPr>
      </p:pic>
      <p:sp>
        <p:nvSpPr>
          <p:cNvPr id="828" name="Google Shape;828;p89"/>
          <p:cNvSpPr txBox="1"/>
          <p:nvPr/>
        </p:nvSpPr>
        <p:spPr>
          <a:xfrm>
            <a:off x="1141150" y="2182950"/>
            <a:ext cx="4880100" cy="2492100"/>
          </a:xfrm>
          <a:prstGeom prst="rect">
            <a:avLst/>
          </a:prstGeom>
          <a:solidFill>
            <a:schemeClr val="lt2"/>
          </a:solidFill>
          <a:ln>
            <a:noFill/>
          </a:ln>
        </p:spPr>
        <p:txBody>
          <a:bodyPr anchorCtr="0" anchor="t" bIns="91425" lIns="91425" spcFirstLastPara="1" rIns="91425" wrap="square" tIns="91425">
            <a:spAutoFit/>
          </a:bodyPr>
          <a:lstStyle/>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Simplex</a:t>
            </a:r>
            <a:endParaRPr sz="2000">
              <a:solidFill>
                <a:schemeClr val="dk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Snap2Snomed</a:t>
            </a:r>
            <a:endParaRPr sz="2200">
              <a:solidFill>
                <a:schemeClr val="dk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b="1" lang="en-CA" sz="2200">
                <a:solidFill>
                  <a:schemeClr val="accent1"/>
                </a:solidFill>
                <a:latin typeface="Mulish"/>
                <a:ea typeface="Mulish"/>
                <a:cs typeface="Mulish"/>
                <a:sym typeface="Mulish"/>
              </a:rPr>
              <a:t>Terminology Binding and </a:t>
            </a:r>
            <a:br>
              <a:rPr b="1" lang="en-CA" sz="2200">
                <a:solidFill>
                  <a:schemeClr val="accent1"/>
                </a:solidFill>
                <a:latin typeface="Mulish"/>
                <a:ea typeface="Mulish"/>
                <a:cs typeface="Mulish"/>
                <a:sym typeface="Mulish"/>
              </a:rPr>
            </a:br>
            <a:r>
              <a:rPr b="1" lang="en-CA" sz="2200">
                <a:solidFill>
                  <a:schemeClr val="accent1"/>
                </a:solidFill>
                <a:latin typeface="Mulish"/>
                <a:ea typeface="Mulish"/>
                <a:cs typeface="Mulish"/>
                <a:sym typeface="Mulish"/>
              </a:rPr>
              <a:t>FHIR Questionnaires</a:t>
            </a:r>
            <a:endParaRPr b="1" sz="2200">
              <a:solidFill>
                <a:schemeClr val="accent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Postcoordination</a:t>
            </a:r>
            <a:endParaRPr sz="2200">
              <a:solidFill>
                <a:schemeClr val="dk1"/>
              </a:solidFill>
              <a:latin typeface="Mulish"/>
              <a:ea typeface="Mulish"/>
              <a:cs typeface="Mulish"/>
              <a:sym typeface="Mulish"/>
            </a:endParaRPr>
          </a:p>
        </p:txBody>
      </p:sp>
      <p:sp>
        <p:nvSpPr>
          <p:cNvPr id="829" name="Google Shape;829;p89"/>
          <p:cNvSpPr txBox="1"/>
          <p:nvPr/>
        </p:nvSpPr>
        <p:spPr>
          <a:xfrm>
            <a:off x="5550350" y="2503650"/>
            <a:ext cx="6237300" cy="1850700"/>
          </a:xfrm>
          <a:prstGeom prst="rect">
            <a:avLst/>
          </a:prstGeom>
          <a:solidFill>
            <a:schemeClr val="accent1"/>
          </a:solidFill>
          <a:ln>
            <a:noFill/>
          </a:ln>
        </p:spPr>
        <p:txBody>
          <a:bodyPr anchorCtr="0" anchor="ctr" bIns="360000" lIns="360000" spcFirstLastPara="1" rIns="360000" wrap="square" tIns="360000">
            <a:noAutofit/>
          </a:bodyPr>
          <a:lstStyle/>
          <a:p>
            <a:pPr indent="0" lvl="0" marL="0" marR="0" rtl="0" algn="l">
              <a:lnSpc>
                <a:spcPct val="100000"/>
              </a:lnSpc>
              <a:spcBef>
                <a:spcPts val="0"/>
              </a:spcBef>
              <a:spcAft>
                <a:spcPts val="0"/>
              </a:spcAft>
              <a:buClr>
                <a:srgbClr val="000000"/>
              </a:buClr>
              <a:buSzPts val="3200"/>
              <a:buFont typeface="Arial"/>
              <a:buNone/>
            </a:pPr>
            <a:r>
              <a:rPr lang="en-CA" sz="2000">
                <a:solidFill>
                  <a:srgbClr val="F1C232"/>
                </a:solidFill>
                <a:latin typeface="Mulish"/>
                <a:ea typeface="Mulish"/>
                <a:cs typeface="Mulish"/>
                <a:sym typeface="Mulish"/>
              </a:rPr>
              <a:t>Implementation Support Update</a:t>
            </a:r>
            <a:endParaRPr b="0" i="0" sz="2000" u="none" cap="none" strike="noStrike">
              <a:solidFill>
                <a:srgbClr val="F1C232"/>
              </a:solidFill>
              <a:latin typeface="Mulish"/>
              <a:ea typeface="Mulish"/>
              <a:cs typeface="Mulish"/>
              <a:sym typeface="Mulish"/>
            </a:endParaRPr>
          </a:p>
          <a:p>
            <a:pPr indent="0" lvl="0" marL="0" marR="0" rtl="0" algn="l">
              <a:lnSpc>
                <a:spcPct val="100000"/>
              </a:lnSpc>
              <a:spcBef>
                <a:spcPts val="0"/>
              </a:spcBef>
              <a:spcAft>
                <a:spcPts val="0"/>
              </a:spcAft>
              <a:buNone/>
            </a:pPr>
            <a:r>
              <a:rPr b="1" lang="en-CA" sz="2800">
                <a:solidFill>
                  <a:schemeClr val="lt1"/>
                </a:solidFill>
                <a:latin typeface="Mulish"/>
                <a:ea typeface="Mulish"/>
                <a:cs typeface="Mulish"/>
                <a:sym typeface="Mulish"/>
              </a:rPr>
              <a:t>Implementation Support Tooling</a:t>
            </a:r>
            <a:endParaRPr b="1" sz="2800">
              <a:solidFill>
                <a:schemeClr val="lt1"/>
              </a:solidFill>
              <a:latin typeface="Mulish"/>
              <a:ea typeface="Mulish"/>
              <a:cs typeface="Mulish"/>
              <a:sym typeface="Mulish"/>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3" name="Shape 833"/>
        <p:cNvGrpSpPr/>
        <p:nvPr/>
      </p:nvGrpSpPr>
      <p:grpSpPr>
        <a:xfrm>
          <a:off x="0" y="0"/>
          <a:ext cx="0" cy="0"/>
          <a:chOff x="0" y="0"/>
          <a:chExt cx="0" cy="0"/>
        </a:xfrm>
      </p:grpSpPr>
      <p:sp>
        <p:nvSpPr>
          <p:cNvPr id="834" name="Google Shape;834;p90"/>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Terminology Binding + FHIR Questionnaires</a:t>
            </a:r>
            <a:endParaRPr/>
          </a:p>
        </p:txBody>
      </p:sp>
      <p:sp>
        <p:nvSpPr>
          <p:cNvPr id="835" name="Google Shape;835;p90"/>
          <p:cNvSpPr txBox="1"/>
          <p:nvPr>
            <p:ph idx="2" type="body"/>
          </p:nvPr>
        </p:nvSpPr>
        <p:spPr>
          <a:xfrm>
            <a:off x="360375" y="1201725"/>
            <a:ext cx="6382200" cy="4590000"/>
          </a:xfrm>
          <a:prstGeom prst="rect">
            <a:avLst/>
          </a:prstGeom>
          <a:noFill/>
          <a:ln>
            <a:noFill/>
          </a:ln>
        </p:spPr>
        <p:txBody>
          <a:bodyPr anchorCtr="0" anchor="t" bIns="45700" lIns="91425" spcFirstLastPara="1" rIns="91425" wrap="square" tIns="45700">
            <a:normAutofit fontScale="92500" lnSpcReduction="20000"/>
          </a:bodyPr>
          <a:lstStyle/>
          <a:p>
            <a:pPr indent="-378380" lvl="0" marL="457200" marR="0" rtl="0" algn="l">
              <a:lnSpc>
                <a:spcPct val="150000"/>
              </a:lnSpc>
              <a:spcBef>
                <a:spcPts val="0"/>
              </a:spcBef>
              <a:spcAft>
                <a:spcPts val="0"/>
              </a:spcAft>
              <a:buClr>
                <a:schemeClr val="accent1"/>
              </a:buClr>
              <a:buSzPct val="100000"/>
              <a:buChar char="•"/>
            </a:pPr>
            <a:r>
              <a:rPr b="1" lang="en-CA" sz="2550"/>
              <a:t>Objective</a:t>
            </a:r>
            <a:endParaRPr b="1" sz="2550"/>
          </a:p>
          <a:p>
            <a:pPr indent="-363219" lvl="1" marL="914400" marR="0" rtl="0" algn="l">
              <a:lnSpc>
                <a:spcPct val="150000"/>
              </a:lnSpc>
              <a:spcBef>
                <a:spcPts val="0"/>
              </a:spcBef>
              <a:spcAft>
                <a:spcPts val="0"/>
              </a:spcAft>
              <a:buSzPct val="100000"/>
              <a:buChar char="•"/>
            </a:pPr>
            <a:r>
              <a:rPr lang="en-CA" sz="2291"/>
              <a:t>Designed to demonstrate and </a:t>
            </a:r>
            <a:br>
              <a:rPr lang="en-CA" sz="2291"/>
            </a:br>
            <a:r>
              <a:rPr lang="en-CA" sz="2291"/>
              <a:t>practice</a:t>
            </a:r>
            <a:r>
              <a:rPr lang="en-CA" sz="2291"/>
              <a:t> terminology binding </a:t>
            </a:r>
            <a:endParaRPr sz="2291"/>
          </a:p>
          <a:p>
            <a:pPr indent="-378380" lvl="0" marL="457200" marR="0" rtl="0" algn="l">
              <a:lnSpc>
                <a:spcPct val="150000"/>
              </a:lnSpc>
              <a:spcBef>
                <a:spcPts val="0"/>
              </a:spcBef>
              <a:spcAft>
                <a:spcPts val="0"/>
              </a:spcAft>
              <a:buClr>
                <a:schemeClr val="accent1"/>
              </a:buClr>
              <a:buSzPct val="100000"/>
              <a:buChar char="•"/>
            </a:pPr>
            <a:r>
              <a:rPr b="1" lang="en-CA" sz="2550"/>
              <a:t>Features</a:t>
            </a:r>
            <a:endParaRPr b="1" sz="2550"/>
          </a:p>
          <a:p>
            <a:pPr indent="-363219" lvl="1" marL="914400" rtl="0" algn="l">
              <a:lnSpc>
                <a:spcPct val="150000"/>
              </a:lnSpc>
              <a:spcBef>
                <a:spcPts val="0"/>
              </a:spcBef>
              <a:spcAft>
                <a:spcPts val="0"/>
              </a:spcAft>
              <a:buSzPct val="100000"/>
              <a:buChar char="•"/>
            </a:pPr>
            <a:r>
              <a:rPr lang="en-CA" sz="2291"/>
              <a:t>Select from a range of </a:t>
            </a:r>
            <a:r>
              <a:rPr lang="en-CA" sz="2291"/>
              <a:t>structured</a:t>
            </a:r>
            <a:r>
              <a:rPr lang="en-CA" sz="2291"/>
              <a:t> </a:t>
            </a:r>
            <a:br>
              <a:rPr lang="en-CA" sz="2291"/>
            </a:br>
            <a:r>
              <a:rPr lang="en-CA" sz="2291"/>
              <a:t>data entry controls</a:t>
            </a:r>
            <a:endParaRPr sz="2291"/>
          </a:p>
          <a:p>
            <a:pPr indent="-363219" lvl="1" marL="914400" rtl="0" algn="l">
              <a:lnSpc>
                <a:spcPct val="150000"/>
              </a:lnSpc>
              <a:spcBef>
                <a:spcPts val="0"/>
              </a:spcBef>
              <a:spcAft>
                <a:spcPts val="0"/>
              </a:spcAft>
              <a:buSzPct val="100000"/>
              <a:buChar char="•"/>
            </a:pPr>
            <a:r>
              <a:rPr lang="en-CA" sz="2291"/>
              <a:t>Specify the value constraints </a:t>
            </a:r>
            <a:endParaRPr sz="2291"/>
          </a:p>
          <a:p>
            <a:pPr indent="-363219" lvl="1" marL="914400" rtl="0" algn="l">
              <a:lnSpc>
                <a:spcPct val="150000"/>
              </a:lnSpc>
              <a:spcBef>
                <a:spcPts val="0"/>
              </a:spcBef>
              <a:spcAft>
                <a:spcPts val="0"/>
              </a:spcAft>
              <a:buSzPct val="100000"/>
              <a:buChar char="•"/>
            </a:pPr>
            <a:r>
              <a:rPr lang="en-CA" sz="2291"/>
              <a:t>Export form</a:t>
            </a:r>
            <a:endParaRPr sz="2291"/>
          </a:p>
          <a:p>
            <a:pPr indent="-346075" lvl="2" marL="1371600" rtl="0" algn="l">
              <a:lnSpc>
                <a:spcPct val="150000"/>
              </a:lnSpc>
              <a:spcBef>
                <a:spcPts val="0"/>
              </a:spcBef>
              <a:spcAft>
                <a:spcPts val="0"/>
              </a:spcAft>
              <a:buSzPct val="100000"/>
              <a:buChar char="•"/>
            </a:pPr>
            <a:r>
              <a:rPr lang="en-CA"/>
              <a:t>Proprietary</a:t>
            </a:r>
            <a:r>
              <a:rPr lang="en-CA"/>
              <a:t> json</a:t>
            </a:r>
            <a:endParaRPr/>
          </a:p>
          <a:p>
            <a:pPr indent="-346075" lvl="2" marL="1371600" rtl="0" algn="l">
              <a:lnSpc>
                <a:spcPct val="150000"/>
              </a:lnSpc>
              <a:spcBef>
                <a:spcPts val="0"/>
              </a:spcBef>
              <a:spcAft>
                <a:spcPts val="0"/>
              </a:spcAft>
              <a:buSzPct val="71428"/>
              <a:buChar char="•"/>
            </a:pPr>
            <a:r>
              <a:rPr lang="en-CA"/>
              <a:t>FHIR Questionnaire</a:t>
            </a:r>
            <a:endParaRPr sz="2800"/>
          </a:p>
        </p:txBody>
      </p:sp>
      <p:sp>
        <p:nvSpPr>
          <p:cNvPr id="836" name="Google Shape;836;p90"/>
          <p:cNvSpPr txBox="1"/>
          <p:nvPr/>
        </p:nvSpPr>
        <p:spPr>
          <a:xfrm>
            <a:off x="781325" y="5660550"/>
            <a:ext cx="8703900" cy="971400"/>
          </a:xfrm>
          <a:prstGeom prst="rect">
            <a:avLst/>
          </a:prstGeom>
          <a:solidFill>
            <a:schemeClr val="accent1"/>
          </a:solidFill>
          <a:ln>
            <a:noFill/>
          </a:ln>
        </p:spPr>
        <p:txBody>
          <a:bodyPr anchorCtr="0" anchor="ctr" bIns="180000" lIns="612000" spcFirstLastPara="1" rIns="180000" wrap="square" tIns="180000">
            <a:noAutofit/>
          </a:bodyPr>
          <a:lstStyle/>
          <a:p>
            <a:pPr indent="0" lvl="0" marL="0" marR="0" rtl="0" algn="l">
              <a:lnSpc>
                <a:spcPct val="115000"/>
              </a:lnSpc>
              <a:spcBef>
                <a:spcPts val="0"/>
              </a:spcBef>
              <a:spcAft>
                <a:spcPts val="0"/>
              </a:spcAft>
              <a:buClr>
                <a:srgbClr val="000000"/>
              </a:buClr>
              <a:buSzPts val="3200"/>
              <a:buFont typeface="Arial"/>
              <a:buNone/>
            </a:pPr>
            <a:r>
              <a:rPr b="1" lang="en-CA" sz="2000">
                <a:solidFill>
                  <a:srgbClr val="F1C232"/>
                </a:solidFill>
                <a:latin typeface="Mulish"/>
                <a:ea typeface="Mulish"/>
                <a:cs typeface="Mulish"/>
                <a:sym typeface="Mulish"/>
              </a:rPr>
              <a:t>Available at</a:t>
            </a:r>
            <a:r>
              <a:rPr b="1" lang="en-CA" sz="2000">
                <a:solidFill>
                  <a:srgbClr val="F1C232"/>
                </a:solidFill>
                <a:latin typeface="Mulish"/>
                <a:ea typeface="Mulish"/>
                <a:cs typeface="Mulish"/>
                <a:sym typeface="Mulish"/>
              </a:rPr>
              <a:t>:</a:t>
            </a:r>
            <a:endParaRPr b="1" i="0" sz="2000" u="none" cap="none" strike="noStrike">
              <a:solidFill>
                <a:srgbClr val="F1C232"/>
              </a:solidFill>
              <a:latin typeface="Mulish"/>
              <a:ea typeface="Mulish"/>
              <a:cs typeface="Mulish"/>
              <a:sym typeface="Mulish"/>
            </a:endParaRPr>
          </a:p>
          <a:p>
            <a:pPr indent="0" lvl="0" marL="0" rtl="0" algn="l">
              <a:lnSpc>
                <a:spcPct val="115000"/>
              </a:lnSpc>
              <a:spcBef>
                <a:spcPts val="0"/>
              </a:spcBef>
              <a:spcAft>
                <a:spcPts val="0"/>
              </a:spcAft>
              <a:buNone/>
            </a:pPr>
            <a:r>
              <a:rPr lang="en-CA" sz="1900" u="sng">
                <a:solidFill>
                  <a:schemeClr val="lt1"/>
                </a:solidFill>
                <a:latin typeface="Mulish"/>
                <a:ea typeface="Mulish"/>
                <a:cs typeface="Mulish"/>
                <a:sym typeface="Mulish"/>
                <a:hlinkClick r:id="rId3">
                  <a:extLst>
                    <a:ext uri="{A12FA001-AC4F-418D-AE19-62706E023703}">
                      <ahyp:hlinkClr val="tx"/>
                    </a:ext>
                  </a:extLst>
                </a:hlinkClick>
              </a:rPr>
              <a:t>https://ihtsdo.github.io/sct-implementation-demonstrator/#/sandbox</a:t>
            </a:r>
            <a:endParaRPr sz="1300">
              <a:solidFill>
                <a:schemeClr val="lt1"/>
              </a:solidFill>
              <a:latin typeface="Mulish"/>
              <a:ea typeface="Mulish"/>
              <a:cs typeface="Mulish"/>
              <a:sym typeface="Mulish"/>
            </a:endParaRPr>
          </a:p>
        </p:txBody>
      </p:sp>
      <p:sp>
        <p:nvSpPr>
          <p:cNvPr id="837" name="Google Shape;837;p90"/>
          <p:cNvSpPr/>
          <p:nvPr/>
        </p:nvSpPr>
        <p:spPr>
          <a:xfrm>
            <a:off x="360375" y="5791800"/>
            <a:ext cx="940800" cy="708900"/>
          </a:xfrm>
          <a:prstGeom prst="rightArrow">
            <a:avLst>
              <a:gd fmla="val 50000" name="adj1"/>
              <a:gd fmla="val 50000" name="adj2"/>
            </a:avLst>
          </a:prstGeom>
          <a:solidFill>
            <a:srgbClr val="F1C232"/>
          </a:solidFill>
          <a:ln cap="flat" cmpd="sng" w="952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838" name="Google Shape;838;p90"/>
          <p:cNvPicPr preferRelativeResize="0"/>
          <p:nvPr/>
        </p:nvPicPr>
        <p:blipFill>
          <a:blip r:embed="rId4">
            <a:alphaModFix/>
          </a:blip>
          <a:stretch>
            <a:fillRect/>
          </a:stretch>
        </p:blipFill>
        <p:spPr>
          <a:xfrm>
            <a:off x="6203525" y="935425"/>
            <a:ext cx="4826149" cy="513953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2" name="Shape 842"/>
        <p:cNvGrpSpPr/>
        <p:nvPr/>
      </p:nvGrpSpPr>
      <p:grpSpPr>
        <a:xfrm>
          <a:off x="0" y="0"/>
          <a:ext cx="0" cy="0"/>
          <a:chOff x="0" y="0"/>
          <a:chExt cx="0" cy="0"/>
        </a:xfrm>
      </p:grpSpPr>
      <p:sp>
        <p:nvSpPr>
          <p:cNvPr id="843" name="Google Shape;843;p91"/>
          <p:cNvSpPr txBox="1"/>
          <p:nvPr>
            <p:ph idx="1" type="body"/>
          </p:nvPr>
        </p:nvSpPr>
        <p:spPr>
          <a:xfrm>
            <a:off x="360000" y="360000"/>
            <a:ext cx="104631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Terminology Binding + FHIR Questionnaires</a:t>
            </a:r>
            <a:endParaRPr/>
          </a:p>
        </p:txBody>
      </p:sp>
      <p:sp>
        <p:nvSpPr>
          <p:cNvPr id="844" name="Google Shape;844;p91"/>
          <p:cNvSpPr txBox="1"/>
          <p:nvPr>
            <p:ph idx="2" type="body"/>
          </p:nvPr>
        </p:nvSpPr>
        <p:spPr>
          <a:xfrm>
            <a:off x="360375" y="1201725"/>
            <a:ext cx="6382200" cy="4152600"/>
          </a:xfrm>
          <a:prstGeom prst="rect">
            <a:avLst/>
          </a:prstGeom>
          <a:noFill/>
          <a:ln>
            <a:noFill/>
          </a:ln>
        </p:spPr>
        <p:txBody>
          <a:bodyPr anchorCtr="0" anchor="t" bIns="45700" lIns="91425" spcFirstLastPara="1" rIns="91425" wrap="square" tIns="45700">
            <a:normAutofit fontScale="92500" lnSpcReduction="20000"/>
          </a:bodyPr>
          <a:lstStyle/>
          <a:p>
            <a:pPr indent="-378380" lvl="0" marL="457200" marR="0" rtl="0" algn="l">
              <a:lnSpc>
                <a:spcPct val="150000"/>
              </a:lnSpc>
              <a:spcBef>
                <a:spcPts val="0"/>
              </a:spcBef>
              <a:spcAft>
                <a:spcPts val="0"/>
              </a:spcAft>
              <a:buClr>
                <a:schemeClr val="accent1"/>
              </a:buClr>
              <a:buSzPct val="100000"/>
              <a:buChar char="•"/>
            </a:pPr>
            <a:r>
              <a:rPr b="1" lang="en-CA" sz="2550"/>
              <a:t>NLM Form Builder</a:t>
            </a:r>
            <a:endParaRPr b="1" sz="2550"/>
          </a:p>
          <a:p>
            <a:pPr indent="-369569" lvl="1" marL="914400" rtl="0" algn="l">
              <a:lnSpc>
                <a:spcPct val="150000"/>
              </a:lnSpc>
              <a:spcBef>
                <a:spcPts val="0"/>
              </a:spcBef>
              <a:spcAft>
                <a:spcPts val="0"/>
              </a:spcAft>
              <a:buSzPct val="100000"/>
              <a:buChar char="•"/>
            </a:pPr>
            <a:r>
              <a:rPr lang="en-CA"/>
              <a:t>Create FHIR Questionnaires</a:t>
            </a:r>
            <a:endParaRPr/>
          </a:p>
          <a:p>
            <a:pPr indent="-369569" lvl="1" marL="914400" rtl="0" algn="l">
              <a:lnSpc>
                <a:spcPct val="150000"/>
              </a:lnSpc>
              <a:spcBef>
                <a:spcPts val="0"/>
              </a:spcBef>
              <a:spcAft>
                <a:spcPts val="0"/>
              </a:spcAft>
              <a:buSzPct val="100000"/>
              <a:buChar char="•"/>
            </a:pPr>
            <a:r>
              <a:rPr lang="en-CA"/>
              <a:t>Supports bindings to SNOMED CT</a:t>
            </a:r>
            <a:endParaRPr/>
          </a:p>
          <a:p>
            <a:pPr indent="-369569" lvl="1" marL="914400" rtl="0" algn="l">
              <a:lnSpc>
                <a:spcPct val="150000"/>
              </a:lnSpc>
              <a:spcBef>
                <a:spcPts val="0"/>
              </a:spcBef>
              <a:spcAft>
                <a:spcPts val="0"/>
              </a:spcAft>
              <a:buSzPct val="100000"/>
              <a:buChar char="•"/>
            </a:pPr>
            <a:r>
              <a:rPr lang="en-CA" u="sng">
                <a:solidFill>
                  <a:schemeClr val="hlink"/>
                </a:solidFill>
                <a:hlinkClick r:id="rId3"/>
              </a:rPr>
              <a:t>https://lhcformbuilder.nlm.nih.gov/</a:t>
            </a:r>
            <a:endParaRPr/>
          </a:p>
          <a:p>
            <a:pPr indent="-378380" lvl="0" marL="457200" rtl="0" algn="l">
              <a:lnSpc>
                <a:spcPct val="150000"/>
              </a:lnSpc>
              <a:spcBef>
                <a:spcPts val="1000"/>
              </a:spcBef>
              <a:spcAft>
                <a:spcPts val="0"/>
              </a:spcAft>
              <a:buClr>
                <a:schemeClr val="accent1"/>
              </a:buClr>
              <a:buSzPct val="100000"/>
              <a:buChar char="•"/>
            </a:pPr>
            <a:r>
              <a:rPr b="1" lang="en-CA" sz="2550"/>
              <a:t>FHIR </a:t>
            </a:r>
            <a:r>
              <a:rPr b="1" lang="en-CA" sz="2550"/>
              <a:t>Questionnaire</a:t>
            </a:r>
            <a:r>
              <a:rPr b="1" lang="en-CA" sz="2550"/>
              <a:t> validation tool</a:t>
            </a:r>
            <a:endParaRPr b="1" sz="2550"/>
          </a:p>
          <a:p>
            <a:pPr indent="-369569" lvl="1" marL="914400" rtl="0" algn="l">
              <a:lnSpc>
                <a:spcPct val="150000"/>
              </a:lnSpc>
              <a:spcBef>
                <a:spcPts val="0"/>
              </a:spcBef>
              <a:spcAft>
                <a:spcPts val="0"/>
              </a:spcAft>
              <a:buSzPct val="100000"/>
              <a:buChar char="•"/>
            </a:pPr>
            <a:r>
              <a:rPr lang="en-CA"/>
              <a:t>Import FHIR Questionnaires</a:t>
            </a:r>
            <a:endParaRPr/>
          </a:p>
          <a:p>
            <a:pPr indent="-369569" lvl="1" marL="914400" marR="0" rtl="0" algn="l">
              <a:lnSpc>
                <a:spcPct val="150000"/>
              </a:lnSpc>
              <a:spcBef>
                <a:spcPts val="0"/>
              </a:spcBef>
              <a:spcAft>
                <a:spcPts val="0"/>
              </a:spcAft>
              <a:buSzPct val="100000"/>
              <a:buChar char="•"/>
            </a:pPr>
            <a:r>
              <a:rPr lang="en-CA"/>
              <a:t>Validate bindings</a:t>
            </a:r>
            <a:endParaRPr/>
          </a:p>
          <a:p>
            <a:pPr indent="-369569" lvl="1" marL="914400" marR="0" rtl="0" algn="l">
              <a:lnSpc>
                <a:spcPct val="150000"/>
              </a:lnSpc>
              <a:spcBef>
                <a:spcPts val="0"/>
              </a:spcBef>
              <a:spcAft>
                <a:spcPts val="0"/>
              </a:spcAft>
              <a:buSzPct val="85714"/>
              <a:buChar char="•"/>
            </a:pPr>
            <a:r>
              <a:rPr lang="en-CA"/>
              <a:t>Replace inactive concepts with proposed replacements</a:t>
            </a:r>
            <a:endParaRPr sz="2800"/>
          </a:p>
        </p:txBody>
      </p:sp>
      <p:sp>
        <p:nvSpPr>
          <p:cNvPr id="845" name="Google Shape;845;p91"/>
          <p:cNvSpPr txBox="1"/>
          <p:nvPr/>
        </p:nvSpPr>
        <p:spPr>
          <a:xfrm>
            <a:off x="781325" y="5747750"/>
            <a:ext cx="8703900" cy="971400"/>
          </a:xfrm>
          <a:prstGeom prst="rect">
            <a:avLst/>
          </a:prstGeom>
          <a:solidFill>
            <a:schemeClr val="accent1"/>
          </a:solidFill>
          <a:ln>
            <a:noFill/>
          </a:ln>
        </p:spPr>
        <p:txBody>
          <a:bodyPr anchorCtr="0" anchor="ctr" bIns="180000" lIns="612000" spcFirstLastPara="1" rIns="180000" wrap="square" tIns="180000">
            <a:noAutofit/>
          </a:bodyPr>
          <a:lstStyle/>
          <a:p>
            <a:pPr indent="0" lvl="0" marL="0" marR="0" rtl="0" algn="l">
              <a:lnSpc>
                <a:spcPct val="115000"/>
              </a:lnSpc>
              <a:spcBef>
                <a:spcPts val="0"/>
              </a:spcBef>
              <a:spcAft>
                <a:spcPts val="0"/>
              </a:spcAft>
              <a:buClr>
                <a:srgbClr val="000000"/>
              </a:buClr>
              <a:buSzPts val="3200"/>
              <a:buFont typeface="Arial"/>
              <a:buNone/>
            </a:pPr>
            <a:r>
              <a:rPr b="1" lang="en-CA" sz="2000">
                <a:solidFill>
                  <a:srgbClr val="F1C232"/>
                </a:solidFill>
                <a:latin typeface="Mulish"/>
                <a:ea typeface="Mulish"/>
                <a:cs typeface="Mulish"/>
                <a:sym typeface="Mulish"/>
              </a:rPr>
              <a:t>Available at:</a:t>
            </a:r>
            <a:endParaRPr b="1" i="0" sz="2000" u="none" cap="none" strike="noStrike">
              <a:solidFill>
                <a:srgbClr val="F1C232"/>
              </a:solidFill>
              <a:latin typeface="Mulish"/>
              <a:ea typeface="Mulish"/>
              <a:cs typeface="Mulish"/>
              <a:sym typeface="Mulish"/>
            </a:endParaRPr>
          </a:p>
          <a:p>
            <a:pPr indent="0" lvl="0" marL="0" rtl="0" algn="l">
              <a:lnSpc>
                <a:spcPct val="115000"/>
              </a:lnSpc>
              <a:spcBef>
                <a:spcPts val="0"/>
              </a:spcBef>
              <a:spcAft>
                <a:spcPts val="0"/>
              </a:spcAft>
              <a:buNone/>
            </a:pPr>
            <a:r>
              <a:rPr lang="en-CA" sz="1800" u="sng">
                <a:solidFill>
                  <a:schemeClr val="lt1"/>
                </a:solidFill>
                <a:latin typeface="Mulish"/>
                <a:ea typeface="Mulish"/>
                <a:cs typeface="Mulish"/>
                <a:sym typeface="Mulish"/>
                <a:hlinkClick r:id="rId4">
                  <a:extLst>
                    <a:ext uri="{A12FA001-AC4F-418D-AE19-62706E023703}">
                      <ahyp:hlinkClr val="tx"/>
                    </a:ext>
                  </a:extLst>
                </a:hlinkClick>
              </a:rPr>
              <a:t>https://ihtsdo.github.io/sct-implementation-demonstrator/#/questionnaires</a:t>
            </a:r>
            <a:endParaRPr sz="1800">
              <a:solidFill>
                <a:schemeClr val="lt1"/>
              </a:solidFill>
              <a:latin typeface="Mulish"/>
              <a:ea typeface="Mulish"/>
              <a:cs typeface="Mulish"/>
              <a:sym typeface="Mulish"/>
            </a:endParaRPr>
          </a:p>
        </p:txBody>
      </p:sp>
      <p:sp>
        <p:nvSpPr>
          <p:cNvPr id="846" name="Google Shape;846;p91"/>
          <p:cNvSpPr/>
          <p:nvPr/>
        </p:nvSpPr>
        <p:spPr>
          <a:xfrm>
            <a:off x="360375" y="5879000"/>
            <a:ext cx="940800" cy="708900"/>
          </a:xfrm>
          <a:prstGeom prst="rightArrow">
            <a:avLst>
              <a:gd fmla="val 50000" name="adj1"/>
              <a:gd fmla="val 50000" name="adj2"/>
            </a:avLst>
          </a:prstGeom>
          <a:solidFill>
            <a:srgbClr val="F1C232"/>
          </a:solidFill>
          <a:ln cap="flat" cmpd="sng" w="952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847" name="Google Shape;847;p91"/>
          <p:cNvPicPr preferRelativeResize="0"/>
          <p:nvPr/>
        </p:nvPicPr>
        <p:blipFill>
          <a:blip r:embed="rId5">
            <a:alphaModFix/>
          </a:blip>
          <a:stretch>
            <a:fillRect/>
          </a:stretch>
        </p:blipFill>
        <p:spPr>
          <a:xfrm>
            <a:off x="6216849" y="1047900"/>
            <a:ext cx="5141301" cy="5158101"/>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1" name="Shape 851"/>
        <p:cNvGrpSpPr/>
        <p:nvPr/>
      </p:nvGrpSpPr>
      <p:grpSpPr>
        <a:xfrm>
          <a:off x="0" y="0"/>
          <a:ext cx="0" cy="0"/>
          <a:chOff x="0" y="0"/>
          <a:chExt cx="0" cy="0"/>
        </a:xfrm>
      </p:grpSpPr>
      <p:sp>
        <p:nvSpPr>
          <p:cNvPr id="852" name="Google Shape;852;p92"/>
          <p:cNvSpPr/>
          <p:nvPr/>
        </p:nvSpPr>
        <p:spPr>
          <a:xfrm>
            <a:off x="7311775" y="5672100"/>
            <a:ext cx="4880100" cy="1185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853" name="Google Shape;853;p92"/>
          <p:cNvPicPr preferRelativeResize="0"/>
          <p:nvPr/>
        </p:nvPicPr>
        <p:blipFill rotWithShape="1">
          <a:blip r:embed="rId3">
            <a:alphaModFix/>
          </a:blip>
          <a:srcRect b="0" l="20710" r="0" t="0"/>
          <a:stretch/>
        </p:blipFill>
        <p:spPr>
          <a:xfrm>
            <a:off x="0" y="0"/>
            <a:ext cx="8158648" cy="6857999"/>
          </a:xfrm>
          <a:prstGeom prst="rect">
            <a:avLst/>
          </a:prstGeom>
          <a:noFill/>
          <a:ln>
            <a:noFill/>
          </a:ln>
        </p:spPr>
      </p:pic>
      <p:sp>
        <p:nvSpPr>
          <p:cNvPr id="854" name="Google Shape;854;p92"/>
          <p:cNvSpPr txBox="1"/>
          <p:nvPr/>
        </p:nvSpPr>
        <p:spPr>
          <a:xfrm>
            <a:off x="1152425" y="2182950"/>
            <a:ext cx="4880100" cy="2492100"/>
          </a:xfrm>
          <a:prstGeom prst="rect">
            <a:avLst/>
          </a:prstGeom>
          <a:solidFill>
            <a:schemeClr val="lt2"/>
          </a:solidFill>
          <a:ln>
            <a:noFill/>
          </a:ln>
        </p:spPr>
        <p:txBody>
          <a:bodyPr anchorCtr="0" anchor="t" bIns="91425" lIns="91425" spcFirstLastPara="1" rIns="91425" wrap="square" tIns="91425">
            <a:spAutoFit/>
          </a:bodyPr>
          <a:lstStyle/>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Simplex</a:t>
            </a:r>
            <a:endParaRPr sz="2200">
              <a:solidFill>
                <a:schemeClr val="dk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Snap2Snomed</a:t>
            </a:r>
            <a:endParaRPr sz="2200">
              <a:solidFill>
                <a:schemeClr val="dk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lang="en-CA" sz="2200">
                <a:solidFill>
                  <a:schemeClr val="dk1"/>
                </a:solidFill>
                <a:latin typeface="Mulish"/>
                <a:ea typeface="Mulish"/>
                <a:cs typeface="Mulish"/>
                <a:sym typeface="Mulish"/>
              </a:rPr>
              <a:t>Terminology Binding and </a:t>
            </a:r>
            <a:br>
              <a:rPr lang="en-CA" sz="2200">
                <a:solidFill>
                  <a:schemeClr val="dk1"/>
                </a:solidFill>
                <a:latin typeface="Mulish"/>
                <a:ea typeface="Mulish"/>
                <a:cs typeface="Mulish"/>
                <a:sym typeface="Mulish"/>
              </a:rPr>
            </a:br>
            <a:r>
              <a:rPr lang="en-CA" sz="2200">
                <a:solidFill>
                  <a:schemeClr val="dk1"/>
                </a:solidFill>
                <a:latin typeface="Mulish"/>
                <a:ea typeface="Mulish"/>
                <a:cs typeface="Mulish"/>
                <a:sym typeface="Mulish"/>
              </a:rPr>
              <a:t>FHIR Questionnaires</a:t>
            </a:r>
            <a:endParaRPr sz="2200">
              <a:solidFill>
                <a:schemeClr val="dk1"/>
              </a:solidFill>
              <a:latin typeface="Mulish"/>
              <a:ea typeface="Mulish"/>
              <a:cs typeface="Mulish"/>
              <a:sym typeface="Mulish"/>
            </a:endParaRPr>
          </a:p>
          <a:p>
            <a:pPr indent="-406400" lvl="0" marL="457200" rtl="0" algn="l">
              <a:lnSpc>
                <a:spcPct val="115000"/>
              </a:lnSpc>
              <a:spcBef>
                <a:spcPts val="0"/>
              </a:spcBef>
              <a:spcAft>
                <a:spcPts val="0"/>
              </a:spcAft>
              <a:buClr>
                <a:schemeClr val="accent1"/>
              </a:buClr>
              <a:buSzPts val="2800"/>
              <a:buChar char="•"/>
            </a:pPr>
            <a:r>
              <a:rPr b="1" lang="en-CA" sz="2200">
                <a:solidFill>
                  <a:schemeClr val="accent1"/>
                </a:solidFill>
                <a:latin typeface="Mulish"/>
                <a:ea typeface="Mulish"/>
                <a:cs typeface="Mulish"/>
                <a:sym typeface="Mulish"/>
              </a:rPr>
              <a:t>Postcoordination</a:t>
            </a:r>
            <a:endParaRPr sz="2200">
              <a:solidFill>
                <a:schemeClr val="dk1"/>
              </a:solidFill>
              <a:latin typeface="Mulish"/>
              <a:ea typeface="Mulish"/>
              <a:cs typeface="Mulish"/>
              <a:sym typeface="Mulish"/>
            </a:endParaRPr>
          </a:p>
        </p:txBody>
      </p:sp>
      <p:sp>
        <p:nvSpPr>
          <p:cNvPr id="855" name="Google Shape;855;p92"/>
          <p:cNvSpPr txBox="1"/>
          <p:nvPr/>
        </p:nvSpPr>
        <p:spPr>
          <a:xfrm>
            <a:off x="5550350" y="2503650"/>
            <a:ext cx="6237300" cy="1850700"/>
          </a:xfrm>
          <a:prstGeom prst="rect">
            <a:avLst/>
          </a:prstGeom>
          <a:solidFill>
            <a:schemeClr val="accent1"/>
          </a:solidFill>
          <a:ln>
            <a:noFill/>
          </a:ln>
        </p:spPr>
        <p:txBody>
          <a:bodyPr anchorCtr="0" anchor="ctr" bIns="360000" lIns="360000" spcFirstLastPara="1" rIns="360000" wrap="square" tIns="360000">
            <a:noAutofit/>
          </a:bodyPr>
          <a:lstStyle/>
          <a:p>
            <a:pPr indent="0" lvl="0" marL="0" marR="0" rtl="0" algn="l">
              <a:lnSpc>
                <a:spcPct val="100000"/>
              </a:lnSpc>
              <a:spcBef>
                <a:spcPts val="0"/>
              </a:spcBef>
              <a:spcAft>
                <a:spcPts val="0"/>
              </a:spcAft>
              <a:buClr>
                <a:srgbClr val="000000"/>
              </a:buClr>
              <a:buSzPts val="3200"/>
              <a:buFont typeface="Arial"/>
              <a:buNone/>
            </a:pPr>
            <a:r>
              <a:rPr lang="en-CA" sz="2000">
                <a:solidFill>
                  <a:srgbClr val="F1C232"/>
                </a:solidFill>
                <a:latin typeface="Mulish"/>
                <a:ea typeface="Mulish"/>
                <a:cs typeface="Mulish"/>
                <a:sym typeface="Mulish"/>
              </a:rPr>
              <a:t>Implementation Support Update</a:t>
            </a:r>
            <a:endParaRPr b="0" i="0" sz="2000" u="none" cap="none" strike="noStrike">
              <a:solidFill>
                <a:srgbClr val="F1C232"/>
              </a:solidFill>
              <a:latin typeface="Mulish"/>
              <a:ea typeface="Mulish"/>
              <a:cs typeface="Mulish"/>
              <a:sym typeface="Mulish"/>
            </a:endParaRPr>
          </a:p>
          <a:p>
            <a:pPr indent="0" lvl="0" marL="0" marR="0" rtl="0" algn="l">
              <a:lnSpc>
                <a:spcPct val="100000"/>
              </a:lnSpc>
              <a:spcBef>
                <a:spcPts val="0"/>
              </a:spcBef>
              <a:spcAft>
                <a:spcPts val="0"/>
              </a:spcAft>
              <a:buNone/>
            </a:pPr>
            <a:r>
              <a:rPr b="1" lang="en-CA" sz="2800">
                <a:solidFill>
                  <a:schemeClr val="lt1"/>
                </a:solidFill>
                <a:latin typeface="Mulish"/>
                <a:ea typeface="Mulish"/>
                <a:cs typeface="Mulish"/>
                <a:sym typeface="Mulish"/>
              </a:rPr>
              <a:t>Implementation Support Tooling</a:t>
            </a:r>
            <a:endParaRPr b="1" sz="2800">
              <a:solidFill>
                <a:schemeClr val="lt1"/>
              </a:solidFill>
              <a:latin typeface="Mulish"/>
              <a:ea typeface="Mulish"/>
              <a:cs typeface="Mulish"/>
              <a:sym typeface="Mulish"/>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0" name="Shape 860"/>
        <p:cNvGrpSpPr/>
        <p:nvPr/>
      </p:nvGrpSpPr>
      <p:grpSpPr>
        <a:xfrm>
          <a:off x="0" y="0"/>
          <a:ext cx="0" cy="0"/>
          <a:chOff x="0" y="0"/>
          <a:chExt cx="0" cy="0"/>
        </a:xfrm>
      </p:grpSpPr>
      <p:sp>
        <p:nvSpPr>
          <p:cNvPr id="861" name="Google Shape;861;p93"/>
          <p:cNvSpPr/>
          <p:nvPr/>
        </p:nvSpPr>
        <p:spPr>
          <a:xfrm>
            <a:off x="5010675" y="1172600"/>
            <a:ext cx="5734500" cy="4858200"/>
          </a:xfrm>
          <a:prstGeom prst="rect">
            <a:avLst/>
          </a:prstGeom>
          <a:solidFill>
            <a:schemeClr val="lt2"/>
          </a:solidFill>
          <a:ln>
            <a:noFill/>
          </a:ln>
        </p:spPr>
        <p:txBody>
          <a:bodyPr anchorCtr="0" anchor="ctr" bIns="91425" lIns="91425" spcFirstLastPara="1" rIns="91425" wrap="square" tIns="91425">
            <a:noAutofit/>
          </a:bodyPr>
          <a:lstStyle/>
          <a:p>
            <a:pPr indent="-342900" lvl="0" marL="457200" marR="0" rtl="0" algn="l">
              <a:lnSpc>
                <a:spcPct val="150000"/>
              </a:lnSpc>
              <a:spcBef>
                <a:spcPts val="500"/>
              </a:spcBef>
              <a:spcAft>
                <a:spcPts val="0"/>
              </a:spcAft>
              <a:buClr>
                <a:schemeClr val="dk2"/>
              </a:buClr>
              <a:buSzPts val="1800"/>
              <a:buChar char="•"/>
            </a:pPr>
            <a:r>
              <a:rPr b="1" lang="en-CA" sz="1800">
                <a:solidFill>
                  <a:schemeClr val="dk1"/>
                </a:solidFill>
                <a:latin typeface="Mulish"/>
                <a:ea typeface="Mulish"/>
                <a:cs typeface="Mulish"/>
                <a:sym typeface="Mulish"/>
              </a:rPr>
              <a:t>SNOMED CT Expressions</a:t>
            </a:r>
            <a:endParaRPr b="1" sz="1800">
              <a:solidFill>
                <a:schemeClr val="dk1"/>
              </a:solidFill>
              <a:latin typeface="Mulish"/>
              <a:ea typeface="Mulish"/>
              <a:cs typeface="Mulish"/>
              <a:sym typeface="Mulish"/>
            </a:endParaRPr>
          </a:p>
          <a:p>
            <a:pPr indent="-342900" lvl="1" marL="914400" marR="0" rtl="0" algn="l">
              <a:lnSpc>
                <a:spcPct val="115000"/>
              </a:lnSpc>
              <a:spcBef>
                <a:spcPts val="0"/>
              </a:spcBef>
              <a:spcAft>
                <a:spcPts val="0"/>
              </a:spcAft>
              <a:buClr>
                <a:srgbClr val="606060"/>
              </a:buClr>
              <a:buSzPts val="1800"/>
              <a:buChar char="•"/>
            </a:pPr>
            <a:r>
              <a:rPr lang="en-CA" sz="1800">
                <a:solidFill>
                  <a:schemeClr val="dk1"/>
                </a:solidFill>
                <a:latin typeface="Mulish"/>
                <a:ea typeface="Mulish"/>
                <a:cs typeface="Mulish"/>
                <a:sym typeface="Mulish"/>
              </a:rPr>
              <a:t>Pre- and postcoordination</a:t>
            </a:r>
            <a:endParaRPr sz="1800">
              <a:solidFill>
                <a:schemeClr val="dk1"/>
              </a:solidFill>
              <a:latin typeface="Mulish"/>
              <a:ea typeface="Mulish"/>
              <a:cs typeface="Mulish"/>
              <a:sym typeface="Mulish"/>
            </a:endParaRPr>
          </a:p>
          <a:p>
            <a:pPr indent="-342900" lvl="1" marL="914400" marR="0" rtl="0" algn="l">
              <a:lnSpc>
                <a:spcPct val="115000"/>
              </a:lnSpc>
              <a:spcBef>
                <a:spcPts val="0"/>
              </a:spcBef>
              <a:spcAft>
                <a:spcPts val="0"/>
              </a:spcAft>
              <a:buClr>
                <a:srgbClr val="606060"/>
              </a:buClr>
              <a:buSzPts val="1800"/>
              <a:buChar char="•"/>
            </a:pPr>
            <a:r>
              <a:rPr lang="en-CA" sz="1800">
                <a:solidFill>
                  <a:schemeClr val="dk1"/>
                </a:solidFill>
                <a:latin typeface="Mulish"/>
                <a:ea typeface="Mulish"/>
                <a:cs typeface="Mulish"/>
                <a:sym typeface="Mulish"/>
              </a:rPr>
              <a:t>Concept Model and Editorial Guidance</a:t>
            </a:r>
            <a:endParaRPr sz="1800">
              <a:solidFill>
                <a:schemeClr val="dk1"/>
              </a:solidFill>
              <a:latin typeface="Mulish"/>
              <a:ea typeface="Mulish"/>
              <a:cs typeface="Mulish"/>
              <a:sym typeface="Mulish"/>
            </a:endParaRPr>
          </a:p>
          <a:p>
            <a:pPr indent="-342900" lvl="1" marL="914400" marR="0" rtl="0" algn="l">
              <a:lnSpc>
                <a:spcPct val="115000"/>
              </a:lnSpc>
              <a:spcBef>
                <a:spcPts val="0"/>
              </a:spcBef>
              <a:spcAft>
                <a:spcPts val="0"/>
              </a:spcAft>
              <a:buClr>
                <a:srgbClr val="606060"/>
              </a:buClr>
              <a:buSzPts val="1800"/>
              <a:buChar char="•"/>
            </a:pPr>
            <a:r>
              <a:rPr lang="en-CA" sz="1800">
                <a:solidFill>
                  <a:schemeClr val="dk1"/>
                </a:solidFill>
                <a:latin typeface="Mulish"/>
                <a:ea typeface="Mulish"/>
                <a:cs typeface="Mulish"/>
                <a:sym typeface="Mulish"/>
              </a:rPr>
              <a:t>Syntax and forms</a:t>
            </a:r>
            <a:endParaRPr sz="1800">
              <a:solidFill>
                <a:schemeClr val="dk1"/>
              </a:solidFill>
              <a:latin typeface="Mulish"/>
              <a:ea typeface="Mulish"/>
              <a:cs typeface="Mulish"/>
              <a:sym typeface="Mulish"/>
            </a:endParaRPr>
          </a:p>
          <a:p>
            <a:pPr indent="-342900" lvl="1" marL="914400" marR="0" rtl="0" algn="l">
              <a:lnSpc>
                <a:spcPct val="115000"/>
              </a:lnSpc>
              <a:spcBef>
                <a:spcPts val="0"/>
              </a:spcBef>
              <a:spcAft>
                <a:spcPts val="0"/>
              </a:spcAft>
              <a:buClr>
                <a:srgbClr val="606060"/>
              </a:buClr>
              <a:buSzPts val="1800"/>
              <a:buChar char="•"/>
            </a:pPr>
            <a:r>
              <a:rPr lang="en-CA" sz="1800">
                <a:solidFill>
                  <a:schemeClr val="dk1"/>
                </a:solidFill>
                <a:latin typeface="Mulish"/>
                <a:ea typeface="Mulish"/>
                <a:cs typeface="Mulish"/>
                <a:sym typeface="Mulish"/>
              </a:rPr>
              <a:t>Benefits and Challenges</a:t>
            </a:r>
            <a:endParaRPr sz="1800">
              <a:solidFill>
                <a:schemeClr val="dk1"/>
              </a:solidFill>
              <a:latin typeface="Mulish"/>
              <a:ea typeface="Mulish"/>
              <a:cs typeface="Mulish"/>
              <a:sym typeface="Mulish"/>
            </a:endParaRPr>
          </a:p>
          <a:p>
            <a:pPr indent="-342900" lvl="1" marL="914400" marR="0" rtl="0" algn="l">
              <a:lnSpc>
                <a:spcPct val="115000"/>
              </a:lnSpc>
              <a:spcBef>
                <a:spcPts val="0"/>
              </a:spcBef>
              <a:spcAft>
                <a:spcPts val="0"/>
              </a:spcAft>
              <a:buClr>
                <a:srgbClr val="606060"/>
              </a:buClr>
              <a:buSzPts val="1800"/>
              <a:buChar char="•"/>
            </a:pPr>
            <a:r>
              <a:rPr lang="en-CA" sz="1800">
                <a:solidFill>
                  <a:schemeClr val="dk1"/>
                </a:solidFill>
                <a:latin typeface="Mulish"/>
                <a:ea typeface="Mulish"/>
                <a:cs typeface="Mulish"/>
                <a:sym typeface="Mulish"/>
              </a:rPr>
              <a:t>Use Cases</a:t>
            </a:r>
            <a:endParaRPr sz="1800">
              <a:solidFill>
                <a:schemeClr val="dk1"/>
              </a:solidFill>
              <a:latin typeface="Mulish"/>
              <a:ea typeface="Mulish"/>
              <a:cs typeface="Mulish"/>
              <a:sym typeface="Mulish"/>
            </a:endParaRPr>
          </a:p>
          <a:p>
            <a:pPr indent="-342900" lvl="0" marL="457200" marR="0" rtl="0" algn="l">
              <a:lnSpc>
                <a:spcPct val="150000"/>
              </a:lnSpc>
              <a:spcBef>
                <a:spcPts val="1000"/>
              </a:spcBef>
              <a:spcAft>
                <a:spcPts val="0"/>
              </a:spcAft>
              <a:buClr>
                <a:schemeClr val="dk2"/>
              </a:buClr>
              <a:buSzPts val="1800"/>
              <a:buChar char="•"/>
            </a:pPr>
            <a:r>
              <a:rPr b="1" lang="en-CA" sz="1800">
                <a:solidFill>
                  <a:schemeClr val="dk1"/>
                </a:solidFill>
                <a:latin typeface="Mulish"/>
                <a:ea typeface="Mulish"/>
                <a:cs typeface="Mulish"/>
                <a:sym typeface="Mulish"/>
              </a:rPr>
              <a:t>Expressions in the EHR</a:t>
            </a:r>
            <a:endParaRPr b="1" sz="1800">
              <a:solidFill>
                <a:schemeClr val="dk1"/>
              </a:solidFill>
              <a:latin typeface="Mulish"/>
              <a:ea typeface="Mulish"/>
              <a:cs typeface="Mulish"/>
              <a:sym typeface="Mulish"/>
            </a:endParaRPr>
          </a:p>
          <a:p>
            <a:pPr indent="-342900" lvl="1" marL="914400" rtl="0" algn="l">
              <a:lnSpc>
                <a:spcPct val="115000"/>
              </a:lnSpc>
              <a:spcBef>
                <a:spcPts val="0"/>
              </a:spcBef>
              <a:spcAft>
                <a:spcPts val="0"/>
              </a:spcAft>
              <a:buClr>
                <a:srgbClr val="606060"/>
              </a:buClr>
              <a:buSzPts val="1800"/>
              <a:buChar char="•"/>
            </a:pPr>
            <a:r>
              <a:rPr lang="en-CA" sz="1800">
                <a:solidFill>
                  <a:schemeClr val="dk1"/>
                </a:solidFill>
                <a:latin typeface="Mulish"/>
                <a:ea typeface="Mulish"/>
                <a:cs typeface="Mulish"/>
                <a:sym typeface="Mulish"/>
              </a:rPr>
              <a:t>Create, enter, store, display, query and exchange expressions</a:t>
            </a:r>
            <a:endParaRPr sz="1800">
              <a:solidFill>
                <a:schemeClr val="dk1"/>
              </a:solidFill>
              <a:latin typeface="Mulish"/>
              <a:ea typeface="Mulish"/>
              <a:cs typeface="Mulish"/>
              <a:sym typeface="Mulish"/>
            </a:endParaRPr>
          </a:p>
          <a:p>
            <a:pPr indent="-342900" lvl="0" marL="457200" marR="0" rtl="0" algn="l">
              <a:lnSpc>
                <a:spcPct val="150000"/>
              </a:lnSpc>
              <a:spcBef>
                <a:spcPts val="1000"/>
              </a:spcBef>
              <a:spcAft>
                <a:spcPts val="0"/>
              </a:spcAft>
              <a:buClr>
                <a:schemeClr val="dk2"/>
              </a:buClr>
              <a:buSzPts val="1800"/>
              <a:buChar char="•"/>
            </a:pPr>
            <a:r>
              <a:rPr b="1" lang="en-CA" sz="1800">
                <a:solidFill>
                  <a:schemeClr val="dk1"/>
                </a:solidFill>
                <a:latin typeface="Mulish"/>
                <a:ea typeface="Mulish"/>
                <a:cs typeface="Mulish"/>
                <a:sym typeface="Mulish"/>
              </a:rPr>
              <a:t>Expressions in a Terminology Server</a:t>
            </a:r>
            <a:endParaRPr b="1" sz="1800">
              <a:solidFill>
                <a:schemeClr val="dk1"/>
              </a:solidFill>
              <a:latin typeface="Mulish"/>
              <a:ea typeface="Mulish"/>
              <a:cs typeface="Mulish"/>
              <a:sym typeface="Mulish"/>
            </a:endParaRPr>
          </a:p>
          <a:p>
            <a:pPr indent="-342900" lvl="1" marL="914400" rtl="0" algn="l">
              <a:lnSpc>
                <a:spcPct val="115000"/>
              </a:lnSpc>
              <a:spcBef>
                <a:spcPts val="0"/>
              </a:spcBef>
              <a:spcAft>
                <a:spcPts val="0"/>
              </a:spcAft>
              <a:buClr>
                <a:srgbClr val="606060"/>
              </a:buClr>
              <a:buSzPts val="1800"/>
              <a:buChar char="•"/>
            </a:pPr>
            <a:r>
              <a:rPr lang="en-CA" sz="1800">
                <a:solidFill>
                  <a:schemeClr val="dk1"/>
                </a:solidFill>
                <a:latin typeface="Mulish"/>
                <a:ea typeface="Mulish"/>
                <a:cs typeface="Mulish"/>
                <a:sym typeface="Mulish"/>
              </a:rPr>
              <a:t>Requirements, Design, Implementation</a:t>
            </a:r>
            <a:br>
              <a:rPr lang="en-CA" sz="1800">
                <a:solidFill>
                  <a:schemeClr val="dk1"/>
                </a:solidFill>
                <a:latin typeface="Mulish"/>
                <a:ea typeface="Mulish"/>
                <a:cs typeface="Mulish"/>
                <a:sym typeface="Mulish"/>
              </a:rPr>
            </a:br>
            <a:r>
              <a:rPr i="1" lang="en-CA">
                <a:solidFill>
                  <a:schemeClr val="dk1"/>
                </a:solidFill>
                <a:latin typeface="Mulish"/>
                <a:ea typeface="Mulish"/>
                <a:cs typeface="Mulish"/>
                <a:sym typeface="Mulish"/>
              </a:rPr>
              <a:t>(Expression repository and terminology services)</a:t>
            </a:r>
            <a:endParaRPr sz="1800">
              <a:solidFill>
                <a:schemeClr val="dk1"/>
              </a:solidFill>
              <a:latin typeface="Mulish"/>
              <a:ea typeface="Mulish"/>
              <a:cs typeface="Mulish"/>
              <a:sym typeface="Mulish"/>
            </a:endParaRPr>
          </a:p>
        </p:txBody>
      </p:sp>
      <p:grpSp>
        <p:nvGrpSpPr>
          <p:cNvPr id="862" name="Google Shape;862;p93"/>
          <p:cNvGrpSpPr/>
          <p:nvPr/>
        </p:nvGrpSpPr>
        <p:grpSpPr>
          <a:xfrm>
            <a:off x="6575650" y="5866575"/>
            <a:ext cx="4340700" cy="726300"/>
            <a:chOff x="2574300" y="5457650"/>
            <a:chExt cx="4340700" cy="726300"/>
          </a:xfrm>
        </p:grpSpPr>
        <p:sp>
          <p:nvSpPr>
            <p:cNvPr id="863" name="Google Shape;863;p93"/>
            <p:cNvSpPr/>
            <p:nvPr/>
          </p:nvSpPr>
          <p:spPr>
            <a:xfrm>
              <a:off x="2864700" y="5457650"/>
              <a:ext cx="4050300" cy="726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4" name="Google Shape;864;p93"/>
            <p:cNvSpPr txBox="1"/>
            <p:nvPr/>
          </p:nvSpPr>
          <p:spPr>
            <a:xfrm>
              <a:off x="3233225" y="5593850"/>
              <a:ext cx="3678600" cy="453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CA" sz="1750" u="sng">
                  <a:solidFill>
                    <a:schemeClr val="lt1"/>
                  </a:solidFill>
                  <a:latin typeface="Open Sans"/>
                  <a:ea typeface="Open Sans"/>
                  <a:cs typeface="Open Sans"/>
                  <a:sym typeface="Open Sans"/>
                  <a:hlinkClick r:id="rId3">
                    <a:extLst>
                      <a:ext uri="{A12FA001-AC4F-418D-AE19-62706E023703}">
                        <ahyp:hlinkClr val="tx"/>
                      </a:ext>
                    </a:extLst>
                  </a:hlinkClick>
                </a:rPr>
                <a:t>snomed.org/postcoordination</a:t>
              </a:r>
              <a:r>
                <a:rPr lang="en-CA" sz="1750">
                  <a:solidFill>
                    <a:schemeClr val="lt1"/>
                  </a:solidFill>
                  <a:latin typeface="Open Sans"/>
                  <a:ea typeface="Open Sans"/>
                  <a:cs typeface="Open Sans"/>
                  <a:sym typeface="Open Sans"/>
                </a:rPr>
                <a:t> </a:t>
              </a:r>
              <a:endParaRPr sz="2100">
                <a:solidFill>
                  <a:schemeClr val="lt1"/>
                </a:solidFill>
              </a:endParaRPr>
            </a:p>
          </p:txBody>
        </p:sp>
        <p:sp>
          <p:nvSpPr>
            <p:cNvPr id="865" name="Google Shape;865;p93"/>
            <p:cNvSpPr/>
            <p:nvPr/>
          </p:nvSpPr>
          <p:spPr>
            <a:xfrm>
              <a:off x="2574300" y="5593850"/>
              <a:ext cx="585900" cy="453900"/>
            </a:xfrm>
            <a:prstGeom prst="rightArrow">
              <a:avLst>
                <a:gd fmla="val 50000" name="adj1"/>
                <a:gd fmla="val 50000" name="adj2"/>
              </a:avLst>
            </a:prstGeom>
            <a:solidFill>
              <a:srgbClr val="F1C2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866" name="Google Shape;866;p93"/>
          <p:cNvPicPr preferRelativeResize="0"/>
          <p:nvPr/>
        </p:nvPicPr>
        <p:blipFill>
          <a:blip r:embed="rId4">
            <a:alphaModFix/>
          </a:blip>
          <a:stretch>
            <a:fillRect/>
          </a:stretch>
        </p:blipFill>
        <p:spPr>
          <a:xfrm>
            <a:off x="565075" y="1172600"/>
            <a:ext cx="3666324" cy="5211725"/>
          </a:xfrm>
          <a:prstGeom prst="rect">
            <a:avLst/>
          </a:prstGeom>
          <a:noFill/>
          <a:ln>
            <a:noFill/>
          </a:ln>
          <a:effectLst>
            <a:outerShdw blurRad="57150" rotWithShape="0" algn="bl" dir="5400000" dist="19050">
              <a:srgbClr val="000000">
                <a:alpha val="50000"/>
              </a:srgbClr>
            </a:outerShdw>
          </a:effectLst>
        </p:spPr>
      </p:pic>
      <p:sp>
        <p:nvSpPr>
          <p:cNvPr id="867" name="Google Shape;867;p93"/>
          <p:cNvSpPr txBox="1"/>
          <p:nvPr>
            <p:ph idx="1" type="body"/>
          </p:nvPr>
        </p:nvSpPr>
        <p:spPr>
          <a:xfrm>
            <a:off x="360375" y="284225"/>
            <a:ext cx="10556100" cy="2025000"/>
          </a:xfrm>
          <a:prstGeom prst="rect">
            <a:avLst/>
          </a:prstGeom>
        </p:spPr>
        <p:txBody>
          <a:bodyPr anchorCtr="0" anchor="t" bIns="45700" lIns="91425" spcFirstLastPara="1" rIns="91425" wrap="square" tIns="45700">
            <a:spAutoFit/>
          </a:bodyPr>
          <a:lstStyle/>
          <a:p>
            <a:pPr indent="0" lvl="0" marL="0" rtl="0" algn="l">
              <a:spcBef>
                <a:spcPts val="1000"/>
              </a:spcBef>
              <a:spcAft>
                <a:spcPts val="0"/>
              </a:spcAft>
              <a:buNone/>
            </a:pPr>
            <a:r>
              <a:rPr b="1" i="0" lang="en-CA">
                <a:latin typeface="Mulish"/>
                <a:ea typeface="Mulish"/>
                <a:cs typeface="Mulish"/>
                <a:sym typeface="Mulish"/>
              </a:rPr>
              <a:t>The Guide</a:t>
            </a:r>
            <a:br>
              <a:rPr lang="en-CA"/>
            </a:br>
            <a:r>
              <a:rPr lang="en-CA" sz="2500"/>
              <a:t>Practical Guide to Postcoordination</a:t>
            </a:r>
            <a:endParaRPr sz="2500"/>
          </a:p>
          <a:p>
            <a:pPr indent="0" lvl="0" marL="0" rtl="0" algn="l">
              <a:spcBef>
                <a:spcPts val="1000"/>
              </a:spcBef>
              <a:spcAft>
                <a:spcPts val="0"/>
              </a:spcAft>
              <a:buNone/>
            </a:pPr>
            <a:r>
              <a:t/>
            </a:r>
            <a:endParaRPr/>
          </a:p>
          <a:p>
            <a:pPr indent="0" lvl="0" marL="0" rtl="0" algn="l">
              <a:spcBef>
                <a:spcPts val="1000"/>
              </a:spcBef>
              <a:spcAft>
                <a:spcPts val="0"/>
              </a:spcAft>
              <a:buNone/>
            </a:pPr>
            <a:r>
              <a:t/>
            </a:r>
            <a:endParaRPr/>
          </a:p>
        </p:txBody>
      </p:sp>
      <p:sp>
        <p:nvSpPr>
          <p:cNvPr id="868" name="Google Shape;868;p93"/>
          <p:cNvSpPr/>
          <p:nvPr/>
        </p:nvSpPr>
        <p:spPr>
          <a:xfrm>
            <a:off x="247150" y="5336575"/>
            <a:ext cx="4541100" cy="924000"/>
          </a:xfrm>
          <a:prstGeom prst="rect">
            <a:avLst/>
          </a:pr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lang="en-CA" sz="1800">
                <a:solidFill>
                  <a:schemeClr val="lt1"/>
                </a:solidFill>
                <a:latin typeface="Calibri"/>
                <a:ea typeface="Calibri"/>
                <a:cs typeface="Calibri"/>
                <a:sym typeface="Calibri"/>
              </a:rPr>
              <a:t>Published for trial use</a:t>
            </a:r>
            <a:endParaRPr sz="1800">
              <a:solidFill>
                <a:schemeClr val="lt1"/>
              </a:solidFill>
              <a:latin typeface="Calibri"/>
              <a:ea typeface="Calibri"/>
              <a:cs typeface="Calibri"/>
              <a:sym typeface="Calibri"/>
            </a:endParaRPr>
          </a:p>
          <a:p>
            <a:pPr indent="0" lvl="0" marL="0" rtl="0" algn="ctr">
              <a:lnSpc>
                <a:spcPct val="150000"/>
              </a:lnSpc>
              <a:spcBef>
                <a:spcPts val="0"/>
              </a:spcBef>
              <a:spcAft>
                <a:spcPts val="0"/>
              </a:spcAft>
              <a:buNone/>
            </a:pPr>
            <a:r>
              <a:rPr lang="en-CA" sz="1800">
                <a:solidFill>
                  <a:schemeClr val="lt1"/>
                </a:solidFill>
                <a:latin typeface="Calibri"/>
                <a:ea typeface="Calibri"/>
                <a:cs typeface="Calibri"/>
                <a:sym typeface="Calibri"/>
              </a:rPr>
              <a:t>Please provide your feedback</a:t>
            </a:r>
            <a:endParaRPr sz="1800">
              <a:solidFill>
                <a:schemeClr val="lt1"/>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grpSp>
        <p:nvGrpSpPr>
          <p:cNvPr id="874" name="Google Shape;874;p94"/>
          <p:cNvGrpSpPr/>
          <p:nvPr/>
        </p:nvGrpSpPr>
        <p:grpSpPr>
          <a:xfrm>
            <a:off x="292050" y="1377775"/>
            <a:ext cx="6811800" cy="5011425"/>
            <a:chOff x="520650" y="1301575"/>
            <a:chExt cx="6811800" cy="5011425"/>
          </a:xfrm>
        </p:grpSpPr>
        <p:sp>
          <p:nvSpPr>
            <p:cNvPr id="875" name="Google Shape;875;p94"/>
            <p:cNvSpPr/>
            <p:nvPr/>
          </p:nvSpPr>
          <p:spPr>
            <a:xfrm>
              <a:off x="520650" y="5045800"/>
              <a:ext cx="3240000" cy="1267200"/>
            </a:xfrm>
            <a:prstGeom prst="rect">
              <a:avLst/>
            </a:prstGeom>
            <a:solidFill>
              <a:srgbClr val="D9EAD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6" name="Google Shape;876;p94"/>
            <p:cNvSpPr/>
            <p:nvPr/>
          </p:nvSpPr>
          <p:spPr>
            <a:xfrm>
              <a:off x="520650" y="3841100"/>
              <a:ext cx="4492800" cy="1267200"/>
            </a:xfrm>
            <a:prstGeom prst="rect">
              <a:avLst/>
            </a:prstGeom>
            <a:solidFill>
              <a:srgbClr val="D9EAD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7" name="Google Shape;877;p94"/>
            <p:cNvSpPr/>
            <p:nvPr/>
          </p:nvSpPr>
          <p:spPr>
            <a:xfrm>
              <a:off x="520650" y="2579488"/>
              <a:ext cx="5634300" cy="1267200"/>
            </a:xfrm>
            <a:prstGeom prst="rect">
              <a:avLst/>
            </a:prstGeom>
            <a:solidFill>
              <a:srgbClr val="D9EAD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8" name="Google Shape;878;p94"/>
            <p:cNvSpPr/>
            <p:nvPr/>
          </p:nvSpPr>
          <p:spPr>
            <a:xfrm>
              <a:off x="520650" y="1301575"/>
              <a:ext cx="6811800" cy="1289100"/>
            </a:xfrm>
            <a:prstGeom prst="rect">
              <a:avLst/>
            </a:prstGeom>
            <a:solidFill>
              <a:srgbClr val="D9EAD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9" name="Google Shape;879;p94"/>
          <p:cNvGrpSpPr/>
          <p:nvPr/>
        </p:nvGrpSpPr>
        <p:grpSpPr>
          <a:xfrm>
            <a:off x="3456475" y="1386700"/>
            <a:ext cx="7980900" cy="5002500"/>
            <a:chOff x="3761275" y="1310500"/>
            <a:chExt cx="7980900" cy="5002500"/>
          </a:xfrm>
        </p:grpSpPr>
        <p:sp>
          <p:nvSpPr>
            <p:cNvPr id="880" name="Google Shape;880;p94"/>
            <p:cNvSpPr/>
            <p:nvPr/>
          </p:nvSpPr>
          <p:spPr>
            <a:xfrm rot="10800000">
              <a:off x="7433575" y="1310500"/>
              <a:ext cx="4308600" cy="12909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1" name="Google Shape;881;p94"/>
            <p:cNvSpPr/>
            <p:nvPr/>
          </p:nvSpPr>
          <p:spPr>
            <a:xfrm rot="10800000">
              <a:off x="6107875" y="2540375"/>
              <a:ext cx="5634300" cy="12672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2" name="Google Shape;882;p94"/>
            <p:cNvSpPr/>
            <p:nvPr/>
          </p:nvSpPr>
          <p:spPr>
            <a:xfrm rot="10800000">
              <a:off x="4930375" y="3731250"/>
              <a:ext cx="6811800" cy="13344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3" name="Google Shape;883;p94"/>
            <p:cNvSpPr/>
            <p:nvPr/>
          </p:nvSpPr>
          <p:spPr>
            <a:xfrm rot="10800000">
              <a:off x="3761275" y="5045800"/>
              <a:ext cx="7980900" cy="12672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84" name="Google Shape;884;p94"/>
          <p:cNvGrpSpPr/>
          <p:nvPr/>
        </p:nvGrpSpPr>
        <p:grpSpPr>
          <a:xfrm>
            <a:off x="1913850" y="984063"/>
            <a:ext cx="6682513" cy="5552863"/>
            <a:chOff x="2218650" y="984063"/>
            <a:chExt cx="6682513" cy="5552863"/>
          </a:xfrm>
        </p:grpSpPr>
        <p:grpSp>
          <p:nvGrpSpPr>
            <p:cNvPr id="885" name="Google Shape;885;p94"/>
            <p:cNvGrpSpPr/>
            <p:nvPr/>
          </p:nvGrpSpPr>
          <p:grpSpPr>
            <a:xfrm>
              <a:off x="3461250" y="984063"/>
              <a:ext cx="5439913" cy="5506662"/>
              <a:chOff x="3461250" y="984063"/>
              <a:chExt cx="5439913" cy="5506662"/>
            </a:xfrm>
          </p:grpSpPr>
          <p:pic>
            <p:nvPicPr>
              <p:cNvPr id="886" name="Google Shape;886;p94"/>
              <p:cNvPicPr preferRelativeResize="0"/>
              <p:nvPr/>
            </p:nvPicPr>
            <p:blipFill rotWithShape="1">
              <a:blip r:embed="rId3">
                <a:alphaModFix/>
              </a:blip>
              <a:srcRect b="17794" l="0" r="0" t="34969"/>
              <a:stretch/>
            </p:blipFill>
            <p:spPr>
              <a:xfrm>
                <a:off x="3461250" y="3483038"/>
                <a:ext cx="2949975" cy="3007687"/>
              </a:xfrm>
              <a:prstGeom prst="rect">
                <a:avLst/>
              </a:prstGeom>
              <a:noFill/>
              <a:ln>
                <a:noFill/>
              </a:ln>
            </p:spPr>
          </p:pic>
          <p:pic>
            <p:nvPicPr>
              <p:cNvPr id="887" name="Google Shape;887;p94"/>
              <p:cNvPicPr preferRelativeResize="0"/>
              <p:nvPr/>
            </p:nvPicPr>
            <p:blipFill rotWithShape="1">
              <a:blip r:embed="rId3">
                <a:alphaModFix/>
              </a:blip>
              <a:srcRect b="17794" l="0" r="0" t="34969"/>
              <a:stretch/>
            </p:blipFill>
            <p:spPr>
              <a:xfrm>
                <a:off x="5951188" y="984063"/>
                <a:ext cx="2949975" cy="3007687"/>
              </a:xfrm>
              <a:prstGeom prst="rect">
                <a:avLst/>
              </a:prstGeom>
              <a:noFill/>
              <a:ln>
                <a:noFill/>
              </a:ln>
            </p:spPr>
          </p:pic>
        </p:grpSp>
        <p:pic>
          <p:nvPicPr>
            <p:cNvPr id="888" name="Google Shape;888;p94"/>
            <p:cNvPicPr preferRelativeResize="0"/>
            <p:nvPr/>
          </p:nvPicPr>
          <p:blipFill rotWithShape="1">
            <a:blip r:embed="rId3">
              <a:alphaModFix/>
            </a:blip>
            <a:srcRect b="57881" l="0" r="0" t="38724"/>
            <a:stretch/>
          </p:blipFill>
          <p:spPr>
            <a:xfrm rot="10800000">
              <a:off x="2218650" y="6320776"/>
              <a:ext cx="2949975" cy="216150"/>
            </a:xfrm>
            <a:prstGeom prst="rect">
              <a:avLst/>
            </a:prstGeom>
            <a:noFill/>
            <a:ln>
              <a:noFill/>
            </a:ln>
          </p:spPr>
        </p:pic>
      </p:grpSp>
      <p:sp>
        <p:nvSpPr>
          <p:cNvPr id="889" name="Google Shape;889;p94"/>
          <p:cNvSpPr txBox="1"/>
          <p:nvPr/>
        </p:nvSpPr>
        <p:spPr>
          <a:xfrm>
            <a:off x="3518650" y="6057675"/>
            <a:ext cx="1957200" cy="738900"/>
          </a:xfrm>
          <a:prstGeom prst="rect">
            <a:avLst/>
          </a:prstGeom>
          <a:solidFill>
            <a:srgbClr val="FFFFFF"/>
          </a:solidFill>
          <a:ln cap="flat" cmpd="sng" w="9525">
            <a:solidFill>
              <a:srgbClr val="6FA8DC"/>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CA" sz="1800">
                <a:solidFill>
                  <a:srgbClr val="6FA8DC"/>
                </a:solidFill>
                <a:latin typeface="Calibri"/>
                <a:ea typeface="Calibri"/>
                <a:cs typeface="Calibri"/>
                <a:sym typeface="Calibri"/>
              </a:rPr>
              <a:t>Client does the “heavy lifting”</a:t>
            </a:r>
            <a:endParaRPr b="1" sz="1800">
              <a:solidFill>
                <a:srgbClr val="6FA8DC"/>
              </a:solidFill>
              <a:latin typeface="Calibri"/>
              <a:ea typeface="Calibri"/>
              <a:cs typeface="Calibri"/>
              <a:sym typeface="Calibri"/>
            </a:endParaRPr>
          </a:p>
        </p:txBody>
      </p:sp>
      <p:sp>
        <p:nvSpPr>
          <p:cNvPr id="890" name="Google Shape;890;p94"/>
          <p:cNvSpPr txBox="1"/>
          <p:nvPr/>
        </p:nvSpPr>
        <p:spPr>
          <a:xfrm>
            <a:off x="4444650" y="752150"/>
            <a:ext cx="2496600" cy="738900"/>
          </a:xfrm>
          <a:prstGeom prst="rect">
            <a:avLst/>
          </a:prstGeom>
          <a:solidFill>
            <a:schemeClr val="lt1"/>
          </a:solidFill>
          <a:ln cap="flat" cmpd="sng" w="9525">
            <a:solidFill>
              <a:srgbClr val="6AA84F"/>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CA" sz="1800">
                <a:solidFill>
                  <a:srgbClr val="93C47D"/>
                </a:solidFill>
                <a:latin typeface="Calibri"/>
                <a:ea typeface="Calibri"/>
                <a:cs typeface="Calibri"/>
                <a:sym typeface="Calibri"/>
              </a:rPr>
              <a:t>TS is generic to</a:t>
            </a:r>
            <a:endParaRPr b="1" sz="1800">
              <a:solidFill>
                <a:srgbClr val="93C47D"/>
              </a:solidFill>
              <a:latin typeface="Calibri"/>
              <a:ea typeface="Calibri"/>
              <a:cs typeface="Calibri"/>
              <a:sym typeface="Calibri"/>
            </a:endParaRPr>
          </a:p>
          <a:p>
            <a:pPr indent="0" lvl="0" marL="0" rtl="0" algn="ctr">
              <a:spcBef>
                <a:spcPts val="0"/>
              </a:spcBef>
              <a:spcAft>
                <a:spcPts val="0"/>
              </a:spcAft>
              <a:buNone/>
            </a:pPr>
            <a:r>
              <a:rPr b="1" lang="en-CA" sz="1800">
                <a:solidFill>
                  <a:srgbClr val="93C47D"/>
                </a:solidFill>
                <a:latin typeface="Calibri"/>
                <a:ea typeface="Calibri"/>
                <a:cs typeface="Calibri"/>
                <a:sym typeface="Calibri"/>
              </a:rPr>
              <a:t> ensure flexibility</a:t>
            </a:r>
            <a:endParaRPr b="1" sz="1800">
              <a:solidFill>
                <a:srgbClr val="93C47D"/>
              </a:solidFill>
              <a:latin typeface="Calibri"/>
              <a:ea typeface="Calibri"/>
              <a:cs typeface="Calibri"/>
              <a:sym typeface="Calibri"/>
            </a:endParaRPr>
          </a:p>
        </p:txBody>
      </p:sp>
      <p:sp>
        <p:nvSpPr>
          <p:cNvPr id="891" name="Google Shape;891;p94"/>
          <p:cNvSpPr txBox="1"/>
          <p:nvPr/>
        </p:nvSpPr>
        <p:spPr>
          <a:xfrm>
            <a:off x="8497975" y="752150"/>
            <a:ext cx="1998300" cy="738900"/>
          </a:xfrm>
          <a:prstGeom prst="rect">
            <a:avLst/>
          </a:prstGeom>
          <a:solidFill>
            <a:srgbClr val="FFFFFF"/>
          </a:solidFill>
          <a:ln cap="flat" cmpd="sng" w="9525">
            <a:solidFill>
              <a:srgbClr val="6FA8DC"/>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CA" sz="1800">
                <a:solidFill>
                  <a:srgbClr val="6FA8DC"/>
                </a:solidFill>
                <a:latin typeface="Calibri"/>
                <a:ea typeface="Calibri"/>
                <a:cs typeface="Calibri"/>
                <a:sym typeface="Calibri"/>
              </a:rPr>
              <a:t>Client determines its own risk profile</a:t>
            </a:r>
            <a:endParaRPr b="1" sz="1800">
              <a:solidFill>
                <a:srgbClr val="6FA8DC"/>
              </a:solidFill>
              <a:latin typeface="Calibri"/>
              <a:ea typeface="Calibri"/>
              <a:cs typeface="Calibri"/>
              <a:sym typeface="Calibri"/>
            </a:endParaRPr>
          </a:p>
        </p:txBody>
      </p:sp>
      <p:pic>
        <p:nvPicPr>
          <p:cNvPr id="892" name="Google Shape;892;p94"/>
          <p:cNvPicPr preferRelativeResize="0"/>
          <p:nvPr/>
        </p:nvPicPr>
        <p:blipFill>
          <a:blip r:embed="rId4">
            <a:alphaModFix/>
          </a:blip>
          <a:stretch>
            <a:fillRect/>
          </a:stretch>
        </p:blipFill>
        <p:spPr>
          <a:xfrm>
            <a:off x="430448" y="1491050"/>
            <a:ext cx="1712476" cy="1994499"/>
          </a:xfrm>
          <a:prstGeom prst="rect">
            <a:avLst/>
          </a:prstGeom>
          <a:noFill/>
          <a:ln>
            <a:noFill/>
          </a:ln>
        </p:spPr>
      </p:pic>
      <p:pic>
        <p:nvPicPr>
          <p:cNvPr id="893" name="Google Shape;893;p94"/>
          <p:cNvPicPr preferRelativeResize="0"/>
          <p:nvPr/>
        </p:nvPicPr>
        <p:blipFill>
          <a:blip r:embed="rId5">
            <a:alphaModFix/>
          </a:blip>
          <a:stretch>
            <a:fillRect/>
          </a:stretch>
        </p:blipFill>
        <p:spPr>
          <a:xfrm>
            <a:off x="8952650" y="4527901"/>
            <a:ext cx="2335451" cy="1796699"/>
          </a:xfrm>
          <a:prstGeom prst="rect">
            <a:avLst/>
          </a:prstGeom>
          <a:noFill/>
          <a:ln>
            <a:noFill/>
          </a:ln>
        </p:spPr>
      </p:pic>
      <p:sp>
        <p:nvSpPr>
          <p:cNvPr id="894" name="Google Shape;894;p94"/>
          <p:cNvSpPr txBox="1"/>
          <p:nvPr/>
        </p:nvSpPr>
        <p:spPr>
          <a:xfrm>
            <a:off x="9722100" y="4771625"/>
            <a:ext cx="871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CA">
                <a:solidFill>
                  <a:schemeClr val="lt1"/>
                </a:solidFill>
                <a:latin typeface="Calibri"/>
                <a:ea typeface="Calibri"/>
                <a:cs typeface="Calibri"/>
                <a:sym typeface="Calibri"/>
              </a:rPr>
              <a:t>Client</a:t>
            </a:r>
            <a:endParaRPr b="1">
              <a:solidFill>
                <a:schemeClr val="lt1"/>
              </a:solidFill>
              <a:latin typeface="Calibri"/>
              <a:ea typeface="Calibri"/>
              <a:cs typeface="Calibri"/>
              <a:sym typeface="Calibri"/>
            </a:endParaRPr>
          </a:p>
        </p:txBody>
      </p:sp>
      <p:sp>
        <p:nvSpPr>
          <p:cNvPr id="895" name="Google Shape;895;p94"/>
          <p:cNvSpPr txBox="1"/>
          <p:nvPr/>
        </p:nvSpPr>
        <p:spPr>
          <a:xfrm>
            <a:off x="430500" y="1444000"/>
            <a:ext cx="17124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CA">
                <a:solidFill>
                  <a:srgbClr val="3F3F3F"/>
                </a:solidFill>
                <a:latin typeface="Calibri"/>
                <a:ea typeface="Calibri"/>
                <a:cs typeface="Calibri"/>
                <a:sym typeface="Calibri"/>
              </a:rPr>
              <a:t>Terminology</a:t>
            </a:r>
            <a:endParaRPr b="1">
              <a:solidFill>
                <a:srgbClr val="3F3F3F"/>
              </a:solidFill>
              <a:latin typeface="Calibri"/>
              <a:ea typeface="Calibri"/>
              <a:cs typeface="Calibri"/>
              <a:sym typeface="Calibri"/>
            </a:endParaRPr>
          </a:p>
          <a:p>
            <a:pPr indent="0" lvl="0" marL="0" rtl="0" algn="ctr">
              <a:spcBef>
                <a:spcPts val="0"/>
              </a:spcBef>
              <a:spcAft>
                <a:spcPts val="0"/>
              </a:spcAft>
              <a:buNone/>
            </a:pPr>
            <a:r>
              <a:rPr b="1" lang="en-CA">
                <a:solidFill>
                  <a:srgbClr val="3F3F3F"/>
                </a:solidFill>
                <a:latin typeface="Calibri"/>
                <a:ea typeface="Calibri"/>
                <a:cs typeface="Calibri"/>
                <a:sym typeface="Calibri"/>
              </a:rPr>
              <a:t>Server</a:t>
            </a:r>
            <a:endParaRPr b="1">
              <a:solidFill>
                <a:srgbClr val="3F3F3F"/>
              </a:solidFill>
              <a:latin typeface="Calibri"/>
              <a:ea typeface="Calibri"/>
              <a:cs typeface="Calibri"/>
              <a:sym typeface="Calibri"/>
            </a:endParaRPr>
          </a:p>
        </p:txBody>
      </p:sp>
      <p:sp>
        <p:nvSpPr>
          <p:cNvPr id="896" name="Google Shape;896;p94"/>
          <p:cNvSpPr/>
          <p:nvPr/>
        </p:nvSpPr>
        <p:spPr>
          <a:xfrm rot="-2700000">
            <a:off x="313798" y="3592983"/>
            <a:ext cx="6627853" cy="400081"/>
          </a:xfrm>
          <a:prstGeom prst="leftRightArrow">
            <a:avLst>
              <a:gd fmla="val 50000" name="adj1"/>
              <a:gd fmla="val 50000" name="adj2"/>
            </a:avLst>
          </a:prstGeom>
          <a:gradFill>
            <a:gsLst>
              <a:gs pos="0">
                <a:srgbClr val="DCECD5"/>
              </a:gs>
              <a:gs pos="57000">
                <a:srgbClr val="D9EAD3"/>
              </a:gs>
              <a:gs pos="100000">
                <a:srgbClr val="93BC81"/>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7" name="Google Shape;897;p94"/>
          <p:cNvSpPr/>
          <p:nvPr/>
        </p:nvSpPr>
        <p:spPr>
          <a:xfrm rot="-2700000">
            <a:off x="3514198" y="3592983"/>
            <a:ext cx="6627853" cy="400081"/>
          </a:xfrm>
          <a:prstGeom prst="leftRightArrow">
            <a:avLst>
              <a:gd fmla="val 50000" name="adj1"/>
              <a:gd fmla="val 50000" name="adj2"/>
            </a:avLst>
          </a:prstGeom>
          <a:gradFill>
            <a:gsLst>
              <a:gs pos="0">
                <a:srgbClr val="CFE2F3"/>
              </a:gs>
              <a:gs pos="54000">
                <a:srgbClr val="CFE2F3"/>
              </a:gs>
              <a:gs pos="100000">
                <a:srgbClr val="70A4D5"/>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8" name="Google Shape;898;p94"/>
          <p:cNvSpPr txBox="1"/>
          <p:nvPr/>
        </p:nvSpPr>
        <p:spPr>
          <a:xfrm>
            <a:off x="461750" y="5335950"/>
            <a:ext cx="2577300" cy="646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CA" sz="1500">
                <a:solidFill>
                  <a:srgbClr val="434343"/>
                </a:solidFill>
                <a:latin typeface="Calibri"/>
                <a:ea typeface="Calibri"/>
                <a:cs typeface="Calibri"/>
                <a:sym typeface="Calibri"/>
              </a:rPr>
              <a:t>TS requires ALL expressions to be fully MRCM compliant</a:t>
            </a:r>
            <a:endParaRPr sz="1500">
              <a:solidFill>
                <a:srgbClr val="434343"/>
              </a:solidFill>
              <a:latin typeface="Calibri"/>
              <a:ea typeface="Calibri"/>
              <a:cs typeface="Calibri"/>
              <a:sym typeface="Calibri"/>
            </a:endParaRPr>
          </a:p>
        </p:txBody>
      </p:sp>
      <p:sp>
        <p:nvSpPr>
          <p:cNvPr id="899" name="Google Shape;899;p94"/>
          <p:cNvSpPr txBox="1"/>
          <p:nvPr/>
        </p:nvSpPr>
        <p:spPr>
          <a:xfrm>
            <a:off x="3730375" y="5335950"/>
            <a:ext cx="40503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CA" sz="1500">
                <a:solidFill>
                  <a:srgbClr val="434343"/>
                </a:solidFill>
                <a:latin typeface="Calibri"/>
                <a:ea typeface="Calibri"/>
                <a:cs typeface="Calibri"/>
                <a:sym typeface="Calibri"/>
              </a:rPr>
              <a:t>User must create expressions in classifiable form OR client must do its own transformations</a:t>
            </a:r>
            <a:endParaRPr sz="1500">
              <a:solidFill>
                <a:srgbClr val="434343"/>
              </a:solidFill>
              <a:latin typeface="Calibri"/>
              <a:ea typeface="Calibri"/>
              <a:cs typeface="Calibri"/>
              <a:sym typeface="Calibri"/>
            </a:endParaRPr>
          </a:p>
        </p:txBody>
      </p:sp>
      <p:sp>
        <p:nvSpPr>
          <p:cNvPr id="900" name="Google Shape;900;p94"/>
          <p:cNvSpPr txBox="1"/>
          <p:nvPr/>
        </p:nvSpPr>
        <p:spPr>
          <a:xfrm>
            <a:off x="2977600" y="1524400"/>
            <a:ext cx="3811200" cy="877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CA" sz="1500">
                <a:solidFill>
                  <a:srgbClr val="434343"/>
                </a:solidFill>
                <a:latin typeface="Calibri"/>
                <a:ea typeface="Calibri"/>
                <a:cs typeface="Calibri"/>
                <a:sym typeface="Calibri"/>
              </a:rPr>
              <a:t>TS ONLY requires expression to be MRCM compliant after applying loose attributes to all definitional values in the correct domain</a:t>
            </a:r>
            <a:endParaRPr sz="1500">
              <a:solidFill>
                <a:srgbClr val="434343"/>
              </a:solidFill>
              <a:latin typeface="Calibri"/>
              <a:ea typeface="Calibri"/>
              <a:cs typeface="Calibri"/>
              <a:sym typeface="Calibri"/>
            </a:endParaRPr>
          </a:p>
        </p:txBody>
      </p:sp>
      <p:sp>
        <p:nvSpPr>
          <p:cNvPr id="901" name="Google Shape;901;p94"/>
          <p:cNvSpPr txBox="1"/>
          <p:nvPr/>
        </p:nvSpPr>
        <p:spPr>
          <a:xfrm>
            <a:off x="244675" y="4125113"/>
            <a:ext cx="4104600" cy="646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CA" sz="1500">
                <a:solidFill>
                  <a:srgbClr val="434343"/>
                </a:solidFill>
                <a:latin typeface="Calibri"/>
                <a:ea typeface="Calibri"/>
                <a:cs typeface="Calibri"/>
                <a:sym typeface="Calibri"/>
              </a:rPr>
              <a:t>TS permits some non-MRCM compliant expressions for limited, predefined set of cases</a:t>
            </a:r>
            <a:endParaRPr sz="1500">
              <a:solidFill>
                <a:srgbClr val="434343"/>
              </a:solidFill>
              <a:latin typeface="Calibri"/>
              <a:ea typeface="Calibri"/>
              <a:cs typeface="Calibri"/>
              <a:sym typeface="Calibri"/>
            </a:endParaRPr>
          </a:p>
        </p:txBody>
      </p:sp>
      <p:sp>
        <p:nvSpPr>
          <p:cNvPr id="902" name="Google Shape;902;p94"/>
          <p:cNvSpPr txBox="1"/>
          <p:nvPr/>
        </p:nvSpPr>
        <p:spPr>
          <a:xfrm>
            <a:off x="1501375" y="2824763"/>
            <a:ext cx="4104600" cy="877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CA" sz="1500">
                <a:solidFill>
                  <a:srgbClr val="434343"/>
                </a:solidFill>
                <a:latin typeface="Calibri"/>
                <a:ea typeface="Calibri"/>
                <a:cs typeface="Calibri"/>
                <a:sym typeface="Calibri"/>
              </a:rPr>
              <a:t>TS gives warnings/errors </a:t>
            </a:r>
            <a:br>
              <a:rPr lang="en-CA" sz="1500">
                <a:solidFill>
                  <a:srgbClr val="434343"/>
                </a:solidFill>
                <a:latin typeface="Calibri"/>
                <a:ea typeface="Calibri"/>
                <a:cs typeface="Calibri"/>
                <a:sym typeface="Calibri"/>
              </a:rPr>
            </a:br>
            <a:r>
              <a:rPr lang="en-CA" sz="1500">
                <a:solidFill>
                  <a:srgbClr val="434343"/>
                </a:solidFill>
                <a:latin typeface="Calibri"/>
                <a:ea typeface="Calibri"/>
                <a:cs typeface="Calibri"/>
                <a:sym typeface="Calibri"/>
              </a:rPr>
              <a:t>if generic transformation </a:t>
            </a:r>
            <a:br>
              <a:rPr lang="en-CA" sz="1500">
                <a:solidFill>
                  <a:srgbClr val="434343"/>
                </a:solidFill>
                <a:latin typeface="Calibri"/>
                <a:ea typeface="Calibri"/>
                <a:cs typeface="Calibri"/>
                <a:sym typeface="Calibri"/>
              </a:rPr>
            </a:br>
            <a:r>
              <a:rPr lang="en-CA" sz="1500">
                <a:solidFill>
                  <a:srgbClr val="434343"/>
                </a:solidFill>
                <a:latin typeface="Calibri"/>
                <a:ea typeface="Calibri"/>
                <a:cs typeface="Calibri"/>
                <a:sym typeface="Calibri"/>
              </a:rPr>
              <a:t>is considered logically ambiguous </a:t>
            </a:r>
            <a:endParaRPr sz="1500">
              <a:solidFill>
                <a:srgbClr val="434343"/>
              </a:solidFill>
              <a:latin typeface="Calibri"/>
              <a:ea typeface="Calibri"/>
              <a:cs typeface="Calibri"/>
              <a:sym typeface="Calibri"/>
            </a:endParaRPr>
          </a:p>
        </p:txBody>
      </p:sp>
      <p:sp>
        <p:nvSpPr>
          <p:cNvPr id="903" name="Google Shape;903;p94"/>
          <p:cNvSpPr txBox="1"/>
          <p:nvPr/>
        </p:nvSpPr>
        <p:spPr>
          <a:xfrm>
            <a:off x="7413625" y="1639750"/>
            <a:ext cx="43029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CA" sz="1500">
                <a:solidFill>
                  <a:srgbClr val="434343"/>
                </a:solidFill>
                <a:latin typeface="Calibri"/>
                <a:ea typeface="Calibri"/>
                <a:cs typeface="Calibri"/>
                <a:sym typeface="Calibri"/>
              </a:rPr>
              <a:t>Client can throw any expression at the TS, and</a:t>
            </a:r>
            <a:br>
              <a:rPr lang="en-CA" sz="1500">
                <a:solidFill>
                  <a:srgbClr val="434343"/>
                </a:solidFill>
                <a:latin typeface="Calibri"/>
                <a:ea typeface="Calibri"/>
                <a:cs typeface="Calibri"/>
                <a:sym typeface="Calibri"/>
              </a:rPr>
            </a:br>
            <a:r>
              <a:rPr lang="en-CA" sz="1500">
                <a:solidFill>
                  <a:srgbClr val="434343"/>
                </a:solidFill>
                <a:latin typeface="Calibri"/>
                <a:ea typeface="Calibri"/>
                <a:cs typeface="Calibri"/>
                <a:sym typeface="Calibri"/>
              </a:rPr>
              <a:t>know that it will do its best to transform &amp; classify</a:t>
            </a:r>
            <a:endParaRPr sz="1500">
              <a:solidFill>
                <a:srgbClr val="434343"/>
              </a:solidFill>
              <a:latin typeface="Calibri"/>
              <a:ea typeface="Calibri"/>
              <a:cs typeface="Calibri"/>
              <a:sym typeface="Calibri"/>
            </a:endParaRPr>
          </a:p>
        </p:txBody>
      </p:sp>
      <p:sp>
        <p:nvSpPr>
          <p:cNvPr id="904" name="Google Shape;904;p94"/>
          <p:cNvSpPr txBox="1"/>
          <p:nvPr/>
        </p:nvSpPr>
        <p:spPr>
          <a:xfrm>
            <a:off x="4955375" y="4125125"/>
            <a:ext cx="40503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CA" sz="1500">
                <a:solidFill>
                  <a:srgbClr val="434343"/>
                </a:solidFill>
                <a:latin typeface="Calibri"/>
                <a:ea typeface="Calibri"/>
                <a:cs typeface="Calibri"/>
                <a:sym typeface="Calibri"/>
              </a:rPr>
              <a:t>Simple templates must conform to ‘known’ patterns (eg laterality on a procedure/finding)</a:t>
            </a:r>
            <a:endParaRPr sz="1500">
              <a:solidFill>
                <a:srgbClr val="434343"/>
              </a:solidFill>
              <a:latin typeface="Calibri"/>
              <a:ea typeface="Calibri"/>
              <a:cs typeface="Calibri"/>
              <a:sym typeface="Calibri"/>
            </a:endParaRPr>
          </a:p>
        </p:txBody>
      </p:sp>
      <p:sp>
        <p:nvSpPr>
          <p:cNvPr id="905" name="Google Shape;905;p94"/>
          <p:cNvSpPr txBox="1"/>
          <p:nvPr/>
        </p:nvSpPr>
        <p:spPr>
          <a:xfrm>
            <a:off x="6135680" y="2904700"/>
            <a:ext cx="42252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CA" sz="1500">
                <a:solidFill>
                  <a:srgbClr val="434343"/>
                </a:solidFill>
                <a:latin typeface="Calibri"/>
                <a:ea typeface="Calibri"/>
                <a:cs typeface="Calibri"/>
                <a:sym typeface="Calibri"/>
              </a:rPr>
              <a:t>Client can throw any expression at the TS, </a:t>
            </a:r>
            <a:br>
              <a:rPr lang="en-CA" sz="1500">
                <a:solidFill>
                  <a:srgbClr val="434343"/>
                </a:solidFill>
                <a:latin typeface="Calibri"/>
                <a:ea typeface="Calibri"/>
                <a:cs typeface="Calibri"/>
                <a:sym typeface="Calibri"/>
              </a:rPr>
            </a:br>
            <a:r>
              <a:rPr lang="en-CA" sz="1500">
                <a:solidFill>
                  <a:srgbClr val="434343"/>
                </a:solidFill>
                <a:latin typeface="Calibri"/>
                <a:ea typeface="Calibri"/>
                <a:cs typeface="Calibri"/>
                <a:sym typeface="Calibri"/>
              </a:rPr>
              <a:t>and know that it will stop it doing anything “risky”</a:t>
            </a:r>
            <a:endParaRPr sz="1500">
              <a:solidFill>
                <a:srgbClr val="434343"/>
              </a:solidFill>
              <a:latin typeface="Calibri"/>
              <a:ea typeface="Calibri"/>
              <a:cs typeface="Calibri"/>
              <a:sym typeface="Calibri"/>
            </a:endParaRPr>
          </a:p>
        </p:txBody>
      </p:sp>
      <p:sp>
        <p:nvSpPr>
          <p:cNvPr id="906" name="Google Shape;906;p94"/>
          <p:cNvSpPr/>
          <p:nvPr/>
        </p:nvSpPr>
        <p:spPr>
          <a:xfrm>
            <a:off x="3130000" y="5503650"/>
            <a:ext cx="483300" cy="478800"/>
          </a:xfrm>
          <a:prstGeom prst="ellipse">
            <a:avLst/>
          </a:prstGeom>
          <a:solidFill>
            <a:schemeClr val="lt2"/>
          </a:solidFill>
          <a:ln cap="flat" cmpd="sng" w="9525">
            <a:solidFill>
              <a:srgbClr val="7F7F7F"/>
            </a:solidFill>
            <a:prstDash val="solid"/>
            <a:round/>
            <a:headEnd len="sm" w="sm" type="none"/>
            <a:tailEnd len="sm" w="sm" type="none"/>
          </a:ln>
        </p:spPr>
        <p:txBody>
          <a:bodyPr anchorCtr="0" anchor="ctr" bIns="0" lIns="0" spcFirstLastPara="1" rIns="0" wrap="square" tIns="0">
            <a:noAutofit/>
          </a:bodyPr>
          <a:lstStyle/>
          <a:p>
            <a:pPr indent="0" lvl="0" marL="0" rtl="0" algn="ctr">
              <a:spcBef>
                <a:spcPts val="0"/>
              </a:spcBef>
              <a:spcAft>
                <a:spcPts val="0"/>
              </a:spcAft>
              <a:buNone/>
            </a:pPr>
            <a:r>
              <a:rPr b="1" lang="en-CA"/>
              <a:t>L0</a:t>
            </a:r>
            <a:endParaRPr b="1"/>
          </a:p>
        </p:txBody>
      </p:sp>
      <p:sp>
        <p:nvSpPr>
          <p:cNvPr id="907" name="Google Shape;907;p94"/>
          <p:cNvSpPr/>
          <p:nvPr/>
        </p:nvSpPr>
        <p:spPr>
          <a:xfrm>
            <a:off x="5629175" y="3023963"/>
            <a:ext cx="483300" cy="478800"/>
          </a:xfrm>
          <a:prstGeom prst="ellipse">
            <a:avLst/>
          </a:prstGeom>
          <a:solidFill>
            <a:schemeClr val="lt2"/>
          </a:solidFill>
          <a:ln cap="flat" cmpd="sng" w="9525">
            <a:solidFill>
              <a:srgbClr val="7F7F7F"/>
            </a:solidFill>
            <a:prstDash val="solid"/>
            <a:round/>
            <a:headEnd len="sm" w="sm" type="none"/>
            <a:tailEnd len="sm" w="sm" type="none"/>
          </a:ln>
        </p:spPr>
        <p:txBody>
          <a:bodyPr anchorCtr="0" anchor="ctr" bIns="0" lIns="0" spcFirstLastPara="1" rIns="0" wrap="square" tIns="0">
            <a:noAutofit/>
          </a:bodyPr>
          <a:lstStyle/>
          <a:p>
            <a:pPr indent="0" lvl="0" marL="0" rtl="0" algn="ctr">
              <a:spcBef>
                <a:spcPts val="0"/>
              </a:spcBef>
              <a:spcAft>
                <a:spcPts val="0"/>
              </a:spcAft>
              <a:buNone/>
            </a:pPr>
            <a:r>
              <a:rPr b="1" lang="en-CA"/>
              <a:t>L2</a:t>
            </a:r>
            <a:endParaRPr b="1"/>
          </a:p>
        </p:txBody>
      </p:sp>
      <p:sp>
        <p:nvSpPr>
          <p:cNvPr id="908" name="Google Shape;908;p94"/>
          <p:cNvSpPr/>
          <p:nvPr/>
        </p:nvSpPr>
        <p:spPr>
          <a:xfrm>
            <a:off x="6875400" y="1723600"/>
            <a:ext cx="483300" cy="478800"/>
          </a:xfrm>
          <a:prstGeom prst="ellipse">
            <a:avLst/>
          </a:prstGeom>
          <a:solidFill>
            <a:schemeClr val="lt2"/>
          </a:solidFill>
          <a:ln cap="flat" cmpd="sng" w="9525">
            <a:solidFill>
              <a:srgbClr val="7F7F7F"/>
            </a:solidFill>
            <a:prstDash val="solid"/>
            <a:round/>
            <a:headEnd len="sm" w="sm" type="none"/>
            <a:tailEnd len="sm" w="sm" type="none"/>
          </a:ln>
        </p:spPr>
        <p:txBody>
          <a:bodyPr anchorCtr="0" anchor="ctr" bIns="0" lIns="0" spcFirstLastPara="1" rIns="0" wrap="square" tIns="0">
            <a:noAutofit/>
          </a:bodyPr>
          <a:lstStyle/>
          <a:p>
            <a:pPr indent="0" lvl="0" marL="0" rtl="0" algn="ctr">
              <a:spcBef>
                <a:spcPts val="0"/>
              </a:spcBef>
              <a:spcAft>
                <a:spcPts val="0"/>
              </a:spcAft>
              <a:buNone/>
            </a:pPr>
            <a:r>
              <a:rPr b="1" lang="en-CA"/>
              <a:t>L3</a:t>
            </a:r>
            <a:endParaRPr b="1"/>
          </a:p>
        </p:txBody>
      </p:sp>
      <p:sp>
        <p:nvSpPr>
          <p:cNvPr id="909" name="Google Shape;909;p94"/>
          <p:cNvSpPr/>
          <p:nvPr/>
        </p:nvSpPr>
        <p:spPr>
          <a:xfrm>
            <a:off x="4368450" y="4264900"/>
            <a:ext cx="483300" cy="478800"/>
          </a:xfrm>
          <a:prstGeom prst="ellipse">
            <a:avLst/>
          </a:prstGeom>
          <a:solidFill>
            <a:schemeClr val="lt2"/>
          </a:solidFill>
          <a:ln cap="flat" cmpd="sng" w="9525">
            <a:solidFill>
              <a:srgbClr val="7F7F7F"/>
            </a:solidFill>
            <a:prstDash val="solid"/>
            <a:round/>
            <a:headEnd len="sm" w="sm" type="none"/>
            <a:tailEnd len="sm" w="sm" type="none"/>
          </a:ln>
        </p:spPr>
        <p:txBody>
          <a:bodyPr anchorCtr="0" anchor="ctr" bIns="0" lIns="0" spcFirstLastPara="1" rIns="0" wrap="square" tIns="0">
            <a:noAutofit/>
          </a:bodyPr>
          <a:lstStyle/>
          <a:p>
            <a:pPr indent="0" lvl="0" marL="0" rtl="0" algn="ctr">
              <a:spcBef>
                <a:spcPts val="0"/>
              </a:spcBef>
              <a:spcAft>
                <a:spcPts val="0"/>
              </a:spcAft>
              <a:buNone/>
            </a:pPr>
            <a:r>
              <a:rPr b="1" lang="en-CA"/>
              <a:t>L1</a:t>
            </a:r>
            <a:endParaRPr b="1"/>
          </a:p>
        </p:txBody>
      </p:sp>
      <p:sp>
        <p:nvSpPr>
          <p:cNvPr id="910" name="Google Shape;910;p94"/>
          <p:cNvSpPr txBox="1"/>
          <p:nvPr>
            <p:ph idx="1" type="body"/>
          </p:nvPr>
        </p:nvSpPr>
        <p:spPr>
          <a:xfrm>
            <a:off x="360000" y="207600"/>
            <a:ext cx="10463100" cy="1134900"/>
          </a:xfrm>
          <a:prstGeom prst="rect">
            <a:avLst/>
          </a:prstGeom>
        </p:spPr>
        <p:txBody>
          <a:bodyPr anchorCtr="0" anchor="t" bIns="45700" lIns="91425" spcFirstLastPara="1" rIns="91425" wrap="square" tIns="45700">
            <a:spAutoFit/>
          </a:bodyPr>
          <a:lstStyle/>
          <a:p>
            <a:pPr indent="0" lvl="0" marL="0" rtl="0" algn="l">
              <a:spcBef>
                <a:spcPts val="1000"/>
              </a:spcBef>
              <a:spcAft>
                <a:spcPts val="0"/>
              </a:spcAft>
              <a:buNone/>
            </a:pPr>
            <a:r>
              <a:rPr b="1" i="0" lang="en-CA">
                <a:latin typeface="Mulish"/>
                <a:ea typeface="Mulish"/>
                <a:cs typeface="Mulish"/>
                <a:sym typeface="Mulish"/>
              </a:rPr>
              <a:t>The Transformations</a:t>
            </a:r>
            <a:endParaRPr b="1" i="0">
              <a:latin typeface="Mulish"/>
              <a:ea typeface="Mulish"/>
              <a:cs typeface="Mulish"/>
              <a:sym typeface="Mulish"/>
            </a:endParaRPr>
          </a:p>
          <a:p>
            <a:pPr indent="0" lvl="0" marL="0" rtl="0" algn="l">
              <a:spcBef>
                <a:spcPts val="1000"/>
              </a:spcBef>
              <a:spcAft>
                <a:spcPts val="0"/>
              </a:spcAft>
              <a:buNone/>
            </a:pPr>
            <a:r>
              <a:rPr lang="en-CA" sz="1700"/>
              <a:t>Approaches to Ensuring </a:t>
            </a:r>
            <a:br>
              <a:rPr lang="en-CA" sz="1700"/>
            </a:br>
            <a:r>
              <a:rPr lang="en-CA" sz="1700"/>
              <a:t>“Safe” Postcoordination</a:t>
            </a:r>
            <a:endParaRPr sz="1700"/>
          </a:p>
        </p:txBody>
      </p:sp>
      <p:sp>
        <p:nvSpPr>
          <p:cNvPr id="911" name="Google Shape;911;p94"/>
          <p:cNvSpPr txBox="1"/>
          <p:nvPr/>
        </p:nvSpPr>
        <p:spPr>
          <a:xfrm>
            <a:off x="119800" y="6057678"/>
            <a:ext cx="2124000" cy="738900"/>
          </a:xfrm>
          <a:prstGeom prst="rect">
            <a:avLst/>
          </a:prstGeom>
          <a:solidFill>
            <a:srgbClr val="FFFFFF"/>
          </a:solidFill>
          <a:ln cap="flat" cmpd="sng" w="9525">
            <a:solidFill>
              <a:srgbClr val="93C47D"/>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None/>
            </a:pPr>
            <a:r>
              <a:rPr b="1" lang="en-CA" sz="1800">
                <a:solidFill>
                  <a:srgbClr val="93C47D"/>
                </a:solidFill>
                <a:latin typeface="Calibri"/>
                <a:ea typeface="Calibri"/>
                <a:cs typeface="Calibri"/>
                <a:sym typeface="Calibri"/>
              </a:rPr>
              <a:t>TS is restricted to</a:t>
            </a:r>
            <a:endParaRPr b="1" sz="1800">
              <a:solidFill>
                <a:srgbClr val="93C47D"/>
              </a:solidFill>
              <a:latin typeface="Calibri"/>
              <a:ea typeface="Calibri"/>
              <a:cs typeface="Calibri"/>
              <a:sym typeface="Calibri"/>
            </a:endParaRPr>
          </a:p>
          <a:p>
            <a:pPr indent="0" lvl="0" marL="0" marR="0" rtl="0" algn="ctr">
              <a:lnSpc>
                <a:spcPct val="100000"/>
              </a:lnSpc>
              <a:spcBef>
                <a:spcPts val="0"/>
              </a:spcBef>
              <a:spcAft>
                <a:spcPts val="0"/>
              </a:spcAft>
              <a:buNone/>
            </a:pPr>
            <a:r>
              <a:rPr b="1" lang="en-CA" sz="1800">
                <a:solidFill>
                  <a:srgbClr val="93C47D"/>
                </a:solidFill>
                <a:latin typeface="Calibri"/>
                <a:ea typeface="Calibri"/>
                <a:cs typeface="Calibri"/>
                <a:sym typeface="Calibri"/>
              </a:rPr>
              <a:t> ensure safety </a:t>
            </a:r>
            <a:endParaRPr b="1" sz="1800">
              <a:solidFill>
                <a:srgbClr val="93C47D"/>
              </a:solidFill>
              <a:latin typeface="Calibri"/>
              <a:ea typeface="Calibri"/>
              <a:cs typeface="Calibri"/>
              <a:sym typeface="Calibri"/>
            </a:endParaRPr>
          </a:p>
        </p:txBody>
      </p:sp>
      <p:grpSp>
        <p:nvGrpSpPr>
          <p:cNvPr id="912" name="Google Shape;912;p94"/>
          <p:cNvGrpSpPr/>
          <p:nvPr/>
        </p:nvGrpSpPr>
        <p:grpSpPr>
          <a:xfrm>
            <a:off x="211275" y="3543727"/>
            <a:ext cx="11226584" cy="3245602"/>
            <a:chOff x="0" y="3545698"/>
            <a:chExt cx="11564261" cy="3098427"/>
          </a:xfrm>
        </p:grpSpPr>
        <p:sp>
          <p:nvSpPr>
            <p:cNvPr id="913" name="Google Shape;913;p94"/>
            <p:cNvSpPr/>
            <p:nvPr/>
          </p:nvSpPr>
          <p:spPr>
            <a:xfrm>
              <a:off x="139661" y="4100724"/>
              <a:ext cx="11424600" cy="2543400"/>
            </a:xfrm>
            <a:prstGeom prst="rect">
              <a:avLst/>
            </a:prstGeom>
            <a:noFill/>
            <a:ln cap="flat" cmpd="sng" w="762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2"/>
                </a:solidFill>
              </a:endParaRPr>
            </a:p>
          </p:txBody>
        </p:sp>
        <p:sp>
          <p:nvSpPr>
            <p:cNvPr id="914" name="Google Shape;914;p94"/>
            <p:cNvSpPr txBox="1"/>
            <p:nvPr/>
          </p:nvSpPr>
          <p:spPr>
            <a:xfrm>
              <a:off x="0" y="3545698"/>
              <a:ext cx="5336100" cy="49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CA" sz="2200">
                  <a:solidFill>
                    <a:schemeClr val="accent2"/>
                  </a:solidFill>
                  <a:latin typeface="Calibri"/>
                  <a:ea typeface="Calibri"/>
                  <a:cs typeface="Calibri"/>
                  <a:sym typeface="Calibri"/>
                </a:rPr>
                <a:t>Current guidance and implementation</a:t>
              </a:r>
              <a:endParaRPr b="1" sz="2200">
                <a:solidFill>
                  <a:schemeClr val="accent2"/>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1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 name="Shape 510"/>
        <p:cNvGrpSpPr/>
        <p:nvPr/>
      </p:nvGrpSpPr>
      <p:grpSpPr>
        <a:xfrm>
          <a:off x="0" y="0"/>
          <a:ext cx="0" cy="0"/>
          <a:chOff x="0" y="0"/>
          <a:chExt cx="0" cy="0"/>
        </a:xfrm>
      </p:grpSpPr>
      <p:sp>
        <p:nvSpPr>
          <p:cNvPr id="511" name="Google Shape;511;p68"/>
          <p:cNvSpPr/>
          <p:nvPr/>
        </p:nvSpPr>
        <p:spPr>
          <a:xfrm>
            <a:off x="7311775" y="5672100"/>
            <a:ext cx="4880100" cy="1185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512" name="Google Shape;512;p68"/>
          <p:cNvPicPr preferRelativeResize="0"/>
          <p:nvPr/>
        </p:nvPicPr>
        <p:blipFill rotWithShape="1">
          <a:blip r:embed="rId3">
            <a:alphaModFix/>
          </a:blip>
          <a:srcRect b="0" l="20710" r="0" t="0"/>
          <a:stretch/>
        </p:blipFill>
        <p:spPr>
          <a:xfrm>
            <a:off x="0" y="0"/>
            <a:ext cx="8158648" cy="6857999"/>
          </a:xfrm>
          <a:prstGeom prst="rect">
            <a:avLst/>
          </a:prstGeom>
          <a:noFill/>
          <a:ln>
            <a:noFill/>
          </a:ln>
        </p:spPr>
      </p:pic>
      <p:sp>
        <p:nvSpPr>
          <p:cNvPr id="513" name="Google Shape;513;p68"/>
          <p:cNvSpPr txBox="1"/>
          <p:nvPr/>
        </p:nvSpPr>
        <p:spPr>
          <a:xfrm>
            <a:off x="5382125" y="2503650"/>
            <a:ext cx="6405300" cy="1850700"/>
          </a:xfrm>
          <a:prstGeom prst="rect">
            <a:avLst/>
          </a:prstGeom>
          <a:solidFill>
            <a:schemeClr val="accent1"/>
          </a:solidFill>
          <a:ln>
            <a:noFill/>
          </a:ln>
        </p:spPr>
        <p:txBody>
          <a:bodyPr anchorCtr="0" anchor="t" bIns="360000" lIns="360000" spcFirstLastPara="1" rIns="360000" wrap="square" tIns="360000">
            <a:noAutofit/>
          </a:bodyPr>
          <a:lstStyle/>
          <a:p>
            <a:pPr indent="0" lvl="0" marL="0" rtl="0" algn="l">
              <a:spcBef>
                <a:spcPts val="0"/>
              </a:spcBef>
              <a:spcAft>
                <a:spcPts val="0"/>
              </a:spcAft>
              <a:buClr>
                <a:srgbClr val="000000"/>
              </a:buClr>
              <a:buSzPts val="3200"/>
              <a:buFont typeface="Arial"/>
              <a:buNone/>
            </a:pPr>
            <a:r>
              <a:rPr lang="en-CA" sz="2000">
                <a:solidFill>
                  <a:srgbClr val="F1C232"/>
                </a:solidFill>
                <a:latin typeface="Mulish"/>
                <a:ea typeface="Mulish"/>
                <a:cs typeface="Mulish"/>
                <a:sym typeface="Mulish"/>
              </a:rPr>
              <a:t>SNOMED Implementation Support Update</a:t>
            </a:r>
            <a:endParaRPr sz="2000">
              <a:solidFill>
                <a:srgbClr val="F1C232"/>
              </a:solidFill>
              <a:latin typeface="Mulish"/>
              <a:ea typeface="Mulish"/>
              <a:cs typeface="Mulish"/>
              <a:sym typeface="Mulish"/>
            </a:endParaRPr>
          </a:p>
          <a:p>
            <a:pPr indent="0" lvl="0" marL="0" marR="0" rtl="0" algn="l">
              <a:lnSpc>
                <a:spcPct val="100000"/>
              </a:lnSpc>
              <a:spcBef>
                <a:spcPts val="1000"/>
              </a:spcBef>
              <a:spcAft>
                <a:spcPts val="0"/>
              </a:spcAft>
              <a:buNone/>
            </a:pPr>
            <a:r>
              <a:rPr b="1" lang="en-CA" sz="3600">
                <a:solidFill>
                  <a:schemeClr val="lt1"/>
                </a:solidFill>
                <a:latin typeface="Mulish"/>
                <a:ea typeface="Mulish"/>
                <a:cs typeface="Mulish"/>
                <a:sym typeface="Mulish"/>
              </a:rPr>
              <a:t>Introduction</a:t>
            </a:r>
            <a:endParaRPr b="1" sz="3600">
              <a:solidFill>
                <a:schemeClr val="lt1"/>
              </a:solidFill>
              <a:latin typeface="Mulish"/>
              <a:ea typeface="Mulish"/>
              <a:cs typeface="Mulish"/>
              <a:sym typeface="Mulish"/>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9" name="Shape 919"/>
        <p:cNvGrpSpPr/>
        <p:nvPr/>
      </p:nvGrpSpPr>
      <p:grpSpPr>
        <a:xfrm>
          <a:off x="0" y="0"/>
          <a:ext cx="0" cy="0"/>
          <a:chOff x="0" y="0"/>
          <a:chExt cx="0" cy="0"/>
        </a:xfrm>
      </p:grpSpPr>
      <p:sp>
        <p:nvSpPr>
          <p:cNvPr id="920" name="Google Shape;920;p95"/>
          <p:cNvSpPr/>
          <p:nvPr/>
        </p:nvSpPr>
        <p:spPr>
          <a:xfrm>
            <a:off x="928825" y="1391675"/>
            <a:ext cx="9123300" cy="45477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rgbClr val="FFFFFF"/>
              </a:solidFill>
              <a:latin typeface="Trebuchet MS"/>
              <a:ea typeface="Trebuchet MS"/>
              <a:cs typeface="Trebuchet MS"/>
              <a:sym typeface="Trebuchet MS"/>
            </a:endParaRPr>
          </a:p>
        </p:txBody>
      </p:sp>
      <p:sp>
        <p:nvSpPr>
          <p:cNvPr id="921" name="Google Shape;921;p95"/>
          <p:cNvSpPr/>
          <p:nvPr/>
        </p:nvSpPr>
        <p:spPr>
          <a:xfrm>
            <a:off x="672400" y="1571400"/>
            <a:ext cx="10302300" cy="5027400"/>
          </a:xfrm>
          <a:prstGeom prst="rect">
            <a:avLst/>
          </a:prstGeom>
          <a:noFill/>
          <a:ln>
            <a:noFill/>
          </a:ln>
        </p:spPr>
        <p:txBody>
          <a:bodyPr anchorCtr="0" anchor="t" bIns="45700" lIns="91425" spcFirstLastPara="1" rIns="91425" wrap="square" tIns="45700">
            <a:noAutofit/>
          </a:bodyPr>
          <a:lstStyle/>
          <a:p>
            <a:pPr indent="-342900" lvl="0" marL="457200" marR="0" rtl="0" algn="l">
              <a:lnSpc>
                <a:spcPct val="100000"/>
              </a:lnSpc>
              <a:spcBef>
                <a:spcPts val="1000"/>
              </a:spcBef>
              <a:spcAft>
                <a:spcPts val="0"/>
              </a:spcAft>
              <a:buClr>
                <a:schemeClr val="accent1"/>
              </a:buClr>
              <a:buSzPts val="1800"/>
              <a:buFont typeface="Trebuchet MS"/>
              <a:buChar char="●"/>
            </a:pPr>
            <a:r>
              <a:rPr lang="en-CA" sz="1800">
                <a:solidFill>
                  <a:schemeClr val="accent1"/>
                </a:solidFill>
                <a:latin typeface="Trebuchet MS"/>
                <a:ea typeface="Trebuchet MS"/>
                <a:cs typeface="Trebuchet MS"/>
                <a:sym typeface="Trebuchet MS"/>
              </a:rPr>
              <a:t>Refining Existing Attribute</a:t>
            </a:r>
            <a:br>
              <a:rPr lang="en-CA" sz="1800">
                <a:solidFill>
                  <a:srgbClr val="3B414A"/>
                </a:solidFill>
                <a:latin typeface="Trebuchet MS"/>
                <a:ea typeface="Trebuchet MS"/>
                <a:cs typeface="Trebuchet MS"/>
                <a:sym typeface="Trebuchet MS"/>
              </a:rPr>
            </a:br>
            <a:r>
              <a:rPr lang="en-CA" sz="1800">
                <a:solidFill>
                  <a:srgbClr val="3B414A"/>
                </a:solidFill>
                <a:latin typeface="Trebuchet MS"/>
                <a:ea typeface="Trebuchet MS"/>
                <a:cs typeface="Trebuchet MS"/>
                <a:sym typeface="Trebuchet MS"/>
              </a:rPr>
              <a:t>	</a:t>
            </a:r>
            <a:r>
              <a:rPr lang="en-CA" sz="1250" u="sng">
                <a:solidFill>
                  <a:srgbClr val="606060"/>
                </a:solidFill>
                <a:highlight>
                  <a:srgbClr val="FFFFFF"/>
                </a:highlight>
                <a:latin typeface="Open Sans"/>
                <a:ea typeface="Open Sans"/>
                <a:cs typeface="Open Sans"/>
                <a:sym typeface="Open Sans"/>
                <a:hlinkClick r:id="rId3">
                  <a:extLst>
                    <a:ext uri="{A12FA001-AC4F-418D-AE19-62706E023703}">
                      <ahyp:hlinkClr val="tx"/>
                    </a:ext>
                  </a:extLst>
                </a:hlinkClick>
              </a:rPr>
              <a:t>372130007</a:t>
            </a:r>
            <a:r>
              <a:rPr lang="en-CA" sz="1250" u="sng">
                <a:solidFill>
                  <a:srgbClr val="3B73AF"/>
                </a:solidFill>
                <a:highlight>
                  <a:srgbClr val="FFFFFF"/>
                </a:highlight>
                <a:latin typeface="Open Sans"/>
                <a:ea typeface="Open Sans"/>
                <a:cs typeface="Open Sans"/>
                <a:sym typeface="Open Sans"/>
                <a:hlinkClick r:id="rId4">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5">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6"/>
              </a:rPr>
              <a:t>Malignant neoplasm of skin</a:t>
            </a:r>
            <a:r>
              <a:rPr lang="en-CA" sz="1250" u="sng">
                <a:solidFill>
                  <a:srgbClr val="00CCFF"/>
                </a:solidFill>
                <a:highlight>
                  <a:srgbClr val="FFFFFF"/>
                </a:highlight>
                <a:latin typeface="Open Sans"/>
                <a:ea typeface="Open Sans"/>
                <a:cs typeface="Open Sans"/>
                <a:sym typeface="Open Sans"/>
                <a:hlinkClick r:id="rId7">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8">
                  <a:extLst>
                    <a:ext uri="{A12FA001-AC4F-418D-AE19-62706E023703}">
                      <ahyp:hlinkClr val="tx"/>
                    </a:ext>
                  </a:extLst>
                </a:hlinkClick>
              </a:rPr>
              <a:t>363698007</a:t>
            </a:r>
            <a:r>
              <a:rPr lang="en-CA" sz="1250" u="sng">
                <a:solidFill>
                  <a:srgbClr val="3B73AF"/>
                </a:solidFill>
                <a:highlight>
                  <a:srgbClr val="FFFFFF"/>
                </a:highlight>
                <a:latin typeface="Open Sans"/>
                <a:ea typeface="Open Sans"/>
                <a:cs typeface="Open Sans"/>
                <a:sym typeface="Open Sans"/>
                <a:hlinkClick r:id="rId9">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10">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11"/>
              </a:rPr>
              <a:t>Finding site</a:t>
            </a:r>
            <a:r>
              <a:rPr lang="en-CA" sz="1250" u="sng">
                <a:solidFill>
                  <a:srgbClr val="00CCFF"/>
                </a:solidFill>
                <a:highlight>
                  <a:srgbClr val="FFFFFF"/>
                </a:highlight>
                <a:latin typeface="Open Sans"/>
                <a:ea typeface="Open Sans"/>
                <a:cs typeface="Open Sans"/>
                <a:sym typeface="Open Sans"/>
                <a:hlinkClick r:id="rId12">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13">
                  <a:extLst>
                    <a:ext uri="{A12FA001-AC4F-418D-AE19-62706E023703}">
                      <ahyp:hlinkClr val="tx"/>
                    </a:ext>
                  </a:extLst>
                </a:hlinkClick>
              </a:rPr>
              <a:t>113179006</a:t>
            </a:r>
            <a:r>
              <a:rPr lang="en-CA" sz="1250" u="sng">
                <a:solidFill>
                  <a:srgbClr val="3B73AF"/>
                </a:solidFill>
                <a:highlight>
                  <a:srgbClr val="FFFFFF"/>
                </a:highlight>
                <a:latin typeface="Open Sans"/>
                <a:ea typeface="Open Sans"/>
                <a:cs typeface="Open Sans"/>
                <a:sym typeface="Open Sans"/>
                <a:hlinkClick r:id="rId14">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15">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16"/>
              </a:rPr>
              <a:t>Skin structure of nose</a:t>
            </a:r>
            <a:r>
              <a:rPr lang="en-CA" sz="1250" u="sng">
                <a:solidFill>
                  <a:srgbClr val="00CCFF"/>
                </a:solidFill>
                <a:highlight>
                  <a:srgbClr val="FFFFFF"/>
                </a:highlight>
                <a:latin typeface="Open Sans"/>
                <a:ea typeface="Open Sans"/>
                <a:cs typeface="Open Sans"/>
                <a:sym typeface="Open Sans"/>
                <a:hlinkClick r:id="rId17">
                  <a:extLst>
                    <a:ext uri="{A12FA001-AC4F-418D-AE19-62706E023703}">
                      <ahyp:hlinkClr val="tx"/>
                    </a:ext>
                  </a:extLst>
                </a:hlinkClick>
              </a:rPr>
              <a:t>|</a:t>
            </a:r>
            <a:endParaRPr sz="2000">
              <a:solidFill>
                <a:srgbClr val="3B414A"/>
              </a:solidFill>
              <a:latin typeface="Trebuchet MS"/>
              <a:ea typeface="Trebuchet MS"/>
              <a:cs typeface="Trebuchet MS"/>
              <a:sym typeface="Trebuchet MS"/>
            </a:endParaRPr>
          </a:p>
          <a:p>
            <a:pPr indent="-342900" lvl="0" marL="457200" marR="0" rtl="0" algn="l">
              <a:lnSpc>
                <a:spcPct val="100000"/>
              </a:lnSpc>
              <a:spcBef>
                <a:spcPts val="1000"/>
              </a:spcBef>
              <a:spcAft>
                <a:spcPts val="0"/>
              </a:spcAft>
              <a:buClr>
                <a:schemeClr val="accent1"/>
              </a:buClr>
              <a:buSzPts val="1800"/>
              <a:buFont typeface="Trebuchet MS"/>
              <a:buChar char="●"/>
            </a:pPr>
            <a:r>
              <a:rPr lang="en-CA" sz="1800">
                <a:solidFill>
                  <a:schemeClr val="accent1"/>
                </a:solidFill>
                <a:latin typeface="Trebuchet MS"/>
                <a:ea typeface="Trebuchet MS"/>
                <a:cs typeface="Trebuchet MS"/>
                <a:sym typeface="Trebuchet MS"/>
              </a:rPr>
              <a:t>Adding a Self-grouped Attribute</a:t>
            </a:r>
            <a:endParaRPr sz="1800">
              <a:solidFill>
                <a:schemeClr val="accent1"/>
              </a:solidFill>
              <a:latin typeface="Trebuchet MS"/>
              <a:ea typeface="Trebuchet MS"/>
              <a:cs typeface="Trebuchet MS"/>
              <a:sym typeface="Trebuchet MS"/>
            </a:endParaRPr>
          </a:p>
          <a:p>
            <a:pPr indent="0" lvl="0" marL="457200" marR="0" rtl="0" algn="l">
              <a:lnSpc>
                <a:spcPct val="100000"/>
              </a:lnSpc>
              <a:spcBef>
                <a:spcPts val="0"/>
              </a:spcBef>
              <a:spcAft>
                <a:spcPts val="0"/>
              </a:spcAft>
              <a:buNone/>
            </a:pPr>
            <a:r>
              <a:rPr lang="en-CA" sz="2000">
                <a:solidFill>
                  <a:srgbClr val="3B414A"/>
                </a:solidFill>
                <a:latin typeface="Trebuchet MS"/>
                <a:ea typeface="Trebuchet MS"/>
                <a:cs typeface="Trebuchet MS"/>
                <a:sym typeface="Trebuchet MS"/>
              </a:rPr>
              <a:t>	</a:t>
            </a:r>
            <a:r>
              <a:rPr lang="en-CA" sz="1250" u="sng">
                <a:solidFill>
                  <a:srgbClr val="606060"/>
                </a:solidFill>
                <a:highlight>
                  <a:srgbClr val="FFFFFF"/>
                </a:highlight>
                <a:latin typeface="Open Sans"/>
                <a:ea typeface="Open Sans"/>
                <a:cs typeface="Open Sans"/>
                <a:sym typeface="Open Sans"/>
                <a:hlinkClick r:id="rId18">
                  <a:extLst>
                    <a:ext uri="{A12FA001-AC4F-418D-AE19-62706E023703}">
                      <ahyp:hlinkClr val="tx"/>
                    </a:ext>
                  </a:extLst>
                </a:hlinkClick>
              </a:rPr>
              <a:t>84229001</a:t>
            </a:r>
            <a:r>
              <a:rPr lang="en-CA" sz="1250" u="sng">
                <a:solidFill>
                  <a:srgbClr val="3B73AF"/>
                </a:solidFill>
                <a:highlight>
                  <a:srgbClr val="FFFFFF"/>
                </a:highlight>
                <a:latin typeface="Open Sans"/>
                <a:ea typeface="Open Sans"/>
                <a:cs typeface="Open Sans"/>
                <a:sym typeface="Open Sans"/>
                <a:hlinkClick r:id="rId19">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20">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21"/>
              </a:rPr>
              <a:t>Fatigue</a:t>
            </a:r>
            <a:r>
              <a:rPr lang="en-CA" sz="1250" u="sng">
                <a:solidFill>
                  <a:srgbClr val="00CCFF"/>
                </a:solidFill>
                <a:highlight>
                  <a:srgbClr val="FFFFFF"/>
                </a:highlight>
                <a:latin typeface="Open Sans"/>
                <a:ea typeface="Open Sans"/>
                <a:cs typeface="Open Sans"/>
                <a:sym typeface="Open Sans"/>
                <a:hlinkClick r:id="rId22">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23">
                  <a:extLst>
                    <a:ext uri="{A12FA001-AC4F-418D-AE19-62706E023703}">
                      <ahyp:hlinkClr val="tx"/>
                    </a:ext>
                  </a:extLst>
                </a:hlinkClick>
              </a:rPr>
              <a:t>255234002</a:t>
            </a:r>
            <a:r>
              <a:rPr lang="en-CA" sz="1250" u="sng">
                <a:solidFill>
                  <a:srgbClr val="3B73AF"/>
                </a:solidFill>
                <a:highlight>
                  <a:srgbClr val="FFFFFF"/>
                </a:highlight>
                <a:latin typeface="Open Sans"/>
                <a:ea typeface="Open Sans"/>
                <a:cs typeface="Open Sans"/>
                <a:sym typeface="Open Sans"/>
                <a:hlinkClick r:id="rId24">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25">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26"/>
              </a:rPr>
              <a:t>After</a:t>
            </a:r>
            <a:r>
              <a:rPr lang="en-CA" sz="1250" u="sng">
                <a:solidFill>
                  <a:srgbClr val="00CCFF"/>
                </a:solidFill>
                <a:highlight>
                  <a:srgbClr val="FFFFFF"/>
                </a:highlight>
                <a:latin typeface="Open Sans"/>
                <a:ea typeface="Open Sans"/>
                <a:cs typeface="Open Sans"/>
                <a:sym typeface="Open Sans"/>
                <a:hlinkClick r:id="rId27">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 </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28">
                  <a:extLst>
                    <a:ext uri="{A12FA001-AC4F-418D-AE19-62706E023703}">
                      <ahyp:hlinkClr val="tx"/>
                    </a:ext>
                  </a:extLst>
                </a:hlinkClick>
              </a:rPr>
              <a:t>840539006</a:t>
            </a:r>
            <a:r>
              <a:rPr lang="en-CA" sz="1250" u="sng">
                <a:solidFill>
                  <a:srgbClr val="3B73AF"/>
                </a:solidFill>
                <a:highlight>
                  <a:srgbClr val="FFFFFF"/>
                </a:highlight>
                <a:latin typeface="Open Sans"/>
                <a:ea typeface="Open Sans"/>
                <a:cs typeface="Open Sans"/>
                <a:sym typeface="Open Sans"/>
                <a:hlinkClick r:id="rId29">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30">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31"/>
              </a:rPr>
              <a:t>COVID-19</a:t>
            </a:r>
            <a:r>
              <a:rPr lang="en-CA" sz="1250" u="sng">
                <a:solidFill>
                  <a:srgbClr val="00CCFF"/>
                </a:solidFill>
                <a:highlight>
                  <a:srgbClr val="FFFFFF"/>
                </a:highlight>
                <a:latin typeface="Open Sans"/>
                <a:ea typeface="Open Sans"/>
                <a:cs typeface="Open Sans"/>
                <a:sym typeface="Open Sans"/>
                <a:hlinkClick r:id="rId32">
                  <a:extLst>
                    <a:ext uri="{A12FA001-AC4F-418D-AE19-62706E023703}">
                      <ahyp:hlinkClr val="tx"/>
                    </a:ext>
                  </a:extLst>
                </a:hlinkClick>
              </a:rPr>
              <a:t>|</a:t>
            </a:r>
            <a:endParaRPr sz="2000">
              <a:solidFill>
                <a:srgbClr val="3B414A"/>
              </a:solidFill>
              <a:latin typeface="Trebuchet MS"/>
              <a:ea typeface="Trebuchet MS"/>
              <a:cs typeface="Trebuchet MS"/>
              <a:sym typeface="Trebuchet MS"/>
            </a:endParaRPr>
          </a:p>
          <a:p>
            <a:pPr indent="-342900" lvl="0" marL="457200" marR="0" rtl="0" algn="l">
              <a:lnSpc>
                <a:spcPct val="100000"/>
              </a:lnSpc>
              <a:spcBef>
                <a:spcPts val="1000"/>
              </a:spcBef>
              <a:spcAft>
                <a:spcPts val="0"/>
              </a:spcAft>
              <a:buClr>
                <a:schemeClr val="accent1"/>
              </a:buClr>
              <a:buSzPts val="1800"/>
              <a:buFont typeface="Trebuchet MS"/>
              <a:buChar char="●"/>
            </a:pPr>
            <a:r>
              <a:rPr lang="en-CA" sz="1800">
                <a:solidFill>
                  <a:schemeClr val="accent1"/>
                </a:solidFill>
                <a:latin typeface="Trebuchet MS"/>
                <a:ea typeface="Trebuchet MS"/>
                <a:cs typeface="Trebuchet MS"/>
                <a:sym typeface="Trebuchet MS"/>
              </a:rPr>
              <a:t>Adding Severity to Clinical Findings</a:t>
            </a:r>
            <a:br>
              <a:rPr lang="en-CA" sz="1800">
                <a:solidFill>
                  <a:srgbClr val="3B414A"/>
                </a:solidFill>
                <a:latin typeface="Trebuchet MS"/>
                <a:ea typeface="Trebuchet MS"/>
                <a:cs typeface="Trebuchet MS"/>
                <a:sym typeface="Trebuchet MS"/>
              </a:rPr>
            </a:br>
            <a:r>
              <a:rPr lang="en-CA" sz="1800">
                <a:solidFill>
                  <a:srgbClr val="3B414A"/>
                </a:solidFill>
                <a:latin typeface="Trebuchet MS"/>
                <a:ea typeface="Trebuchet MS"/>
                <a:cs typeface="Trebuchet MS"/>
                <a:sym typeface="Trebuchet MS"/>
              </a:rPr>
              <a:t>	</a:t>
            </a:r>
            <a:r>
              <a:rPr lang="en-CA" sz="1250" u="sng">
                <a:solidFill>
                  <a:srgbClr val="606060"/>
                </a:solidFill>
                <a:highlight>
                  <a:srgbClr val="FFFFFF"/>
                </a:highlight>
                <a:latin typeface="Open Sans"/>
                <a:ea typeface="Open Sans"/>
                <a:cs typeface="Open Sans"/>
                <a:sym typeface="Open Sans"/>
                <a:hlinkClick r:id="rId33">
                  <a:extLst>
                    <a:ext uri="{A12FA001-AC4F-418D-AE19-62706E023703}">
                      <ahyp:hlinkClr val="tx"/>
                    </a:ext>
                  </a:extLst>
                </a:hlinkClick>
              </a:rPr>
              <a:t>16331000</a:t>
            </a:r>
            <a:r>
              <a:rPr lang="en-CA" sz="1250" u="sng">
                <a:solidFill>
                  <a:srgbClr val="3B73AF"/>
                </a:solidFill>
                <a:highlight>
                  <a:srgbClr val="FFFFFF"/>
                </a:highlight>
                <a:latin typeface="Open Sans"/>
                <a:ea typeface="Open Sans"/>
                <a:cs typeface="Open Sans"/>
                <a:sym typeface="Open Sans"/>
                <a:hlinkClick r:id="rId34">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35">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36"/>
              </a:rPr>
              <a:t>Heartburn</a:t>
            </a:r>
            <a:r>
              <a:rPr lang="en-CA" sz="1250" u="sng">
                <a:solidFill>
                  <a:srgbClr val="00CCFF"/>
                </a:solidFill>
                <a:highlight>
                  <a:srgbClr val="FFFFFF"/>
                </a:highlight>
                <a:latin typeface="Open Sans"/>
                <a:ea typeface="Open Sans"/>
                <a:cs typeface="Open Sans"/>
                <a:sym typeface="Open Sans"/>
                <a:hlinkClick r:id="rId37">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 </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38">
                  <a:extLst>
                    <a:ext uri="{A12FA001-AC4F-418D-AE19-62706E023703}">
                      <ahyp:hlinkClr val="tx"/>
                    </a:ext>
                  </a:extLst>
                </a:hlinkClick>
              </a:rPr>
              <a:t>246112005</a:t>
            </a:r>
            <a:r>
              <a:rPr lang="en-CA" sz="1250" u="sng">
                <a:solidFill>
                  <a:srgbClr val="3B73AF"/>
                </a:solidFill>
                <a:highlight>
                  <a:srgbClr val="FFFFFF"/>
                </a:highlight>
                <a:latin typeface="Open Sans"/>
                <a:ea typeface="Open Sans"/>
                <a:cs typeface="Open Sans"/>
                <a:sym typeface="Open Sans"/>
                <a:hlinkClick r:id="rId39">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40">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41"/>
              </a:rPr>
              <a:t>Severity</a:t>
            </a:r>
            <a:r>
              <a:rPr lang="en-CA" sz="1250" u="sng">
                <a:solidFill>
                  <a:srgbClr val="00CCFF"/>
                </a:solidFill>
                <a:highlight>
                  <a:srgbClr val="FFFFFF"/>
                </a:highlight>
                <a:latin typeface="Open Sans"/>
                <a:ea typeface="Open Sans"/>
                <a:cs typeface="Open Sans"/>
                <a:sym typeface="Open Sans"/>
                <a:hlinkClick r:id="rId42">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 </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43">
                  <a:extLst>
                    <a:ext uri="{A12FA001-AC4F-418D-AE19-62706E023703}">
                      <ahyp:hlinkClr val="tx"/>
                    </a:ext>
                  </a:extLst>
                </a:hlinkClick>
              </a:rPr>
              <a:t>24484000</a:t>
            </a:r>
            <a:r>
              <a:rPr lang="en-CA" sz="1250" u="sng">
                <a:solidFill>
                  <a:srgbClr val="3B73AF"/>
                </a:solidFill>
                <a:highlight>
                  <a:srgbClr val="FFFFFF"/>
                </a:highlight>
                <a:latin typeface="Open Sans"/>
                <a:ea typeface="Open Sans"/>
                <a:cs typeface="Open Sans"/>
                <a:sym typeface="Open Sans"/>
                <a:hlinkClick r:id="rId44">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45">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46"/>
              </a:rPr>
              <a:t>Severe</a:t>
            </a:r>
            <a:r>
              <a:rPr lang="en-CA" sz="1250" u="sng">
                <a:solidFill>
                  <a:srgbClr val="00CCFF"/>
                </a:solidFill>
                <a:highlight>
                  <a:srgbClr val="FFFFFF"/>
                </a:highlight>
                <a:latin typeface="Open Sans"/>
                <a:ea typeface="Open Sans"/>
                <a:cs typeface="Open Sans"/>
                <a:sym typeface="Open Sans"/>
                <a:hlinkClick r:id="rId47">
                  <a:extLst>
                    <a:ext uri="{A12FA001-AC4F-418D-AE19-62706E023703}">
                      <ahyp:hlinkClr val="tx"/>
                    </a:ext>
                  </a:extLst>
                </a:hlinkClick>
              </a:rPr>
              <a:t>|</a:t>
            </a:r>
            <a:endParaRPr sz="2000">
              <a:solidFill>
                <a:srgbClr val="3B414A"/>
              </a:solidFill>
              <a:latin typeface="Trebuchet MS"/>
              <a:ea typeface="Trebuchet MS"/>
              <a:cs typeface="Trebuchet MS"/>
              <a:sym typeface="Trebuchet MS"/>
            </a:endParaRPr>
          </a:p>
          <a:p>
            <a:pPr indent="-342900" lvl="0" marL="457200" marR="0" rtl="0" algn="l">
              <a:lnSpc>
                <a:spcPct val="100000"/>
              </a:lnSpc>
              <a:spcBef>
                <a:spcPts val="1000"/>
              </a:spcBef>
              <a:spcAft>
                <a:spcPts val="0"/>
              </a:spcAft>
              <a:buClr>
                <a:schemeClr val="accent1"/>
              </a:buClr>
              <a:buSzPts val="1800"/>
              <a:buFont typeface="Trebuchet MS"/>
              <a:buChar char="●"/>
            </a:pPr>
            <a:r>
              <a:rPr lang="en-CA" sz="1800">
                <a:solidFill>
                  <a:schemeClr val="accent1"/>
                </a:solidFill>
                <a:latin typeface="Trebuchet MS"/>
                <a:ea typeface="Trebuchet MS"/>
                <a:cs typeface="Trebuchet MS"/>
                <a:sym typeface="Trebuchet MS"/>
              </a:rPr>
              <a:t>Lateralizing Clinical Findings</a:t>
            </a:r>
            <a:br>
              <a:rPr lang="en-CA" sz="1800">
                <a:solidFill>
                  <a:srgbClr val="3B414A"/>
                </a:solidFill>
                <a:latin typeface="Trebuchet MS"/>
                <a:ea typeface="Trebuchet MS"/>
                <a:cs typeface="Trebuchet MS"/>
                <a:sym typeface="Trebuchet MS"/>
              </a:rPr>
            </a:br>
            <a:r>
              <a:rPr lang="en-CA" sz="1800">
                <a:solidFill>
                  <a:srgbClr val="3B414A"/>
                </a:solidFill>
                <a:latin typeface="Trebuchet MS"/>
                <a:ea typeface="Trebuchet MS"/>
                <a:cs typeface="Trebuchet MS"/>
                <a:sym typeface="Trebuchet MS"/>
              </a:rPr>
              <a:t>	</a:t>
            </a:r>
            <a:r>
              <a:rPr lang="en-CA" sz="1250" u="sng">
                <a:solidFill>
                  <a:srgbClr val="606060"/>
                </a:solidFill>
                <a:highlight>
                  <a:srgbClr val="FFFFFF"/>
                </a:highlight>
                <a:latin typeface="Open Sans"/>
                <a:ea typeface="Open Sans"/>
                <a:cs typeface="Open Sans"/>
                <a:sym typeface="Open Sans"/>
                <a:hlinkClick r:id="rId48">
                  <a:extLst>
                    <a:ext uri="{A12FA001-AC4F-418D-AE19-62706E023703}">
                      <ahyp:hlinkClr val="tx"/>
                    </a:ext>
                  </a:extLst>
                </a:hlinkClick>
              </a:rPr>
              <a:t>301354004</a:t>
            </a:r>
            <a:r>
              <a:rPr lang="en-CA" sz="1250" u="sng">
                <a:solidFill>
                  <a:srgbClr val="3B73AF"/>
                </a:solidFill>
                <a:highlight>
                  <a:srgbClr val="FFFFFF"/>
                </a:highlight>
                <a:latin typeface="Open Sans"/>
                <a:ea typeface="Open Sans"/>
                <a:cs typeface="Open Sans"/>
                <a:sym typeface="Open Sans"/>
                <a:hlinkClick r:id="rId49">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50">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51"/>
              </a:rPr>
              <a:t>Pain of ear</a:t>
            </a:r>
            <a:r>
              <a:rPr lang="en-CA" sz="1250" u="sng">
                <a:solidFill>
                  <a:srgbClr val="00CCFF"/>
                </a:solidFill>
                <a:highlight>
                  <a:srgbClr val="FFFFFF"/>
                </a:highlight>
                <a:latin typeface="Open Sans"/>
                <a:ea typeface="Open Sans"/>
                <a:cs typeface="Open Sans"/>
                <a:sym typeface="Open Sans"/>
                <a:hlinkClick r:id="rId52">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 </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53">
                  <a:extLst>
                    <a:ext uri="{A12FA001-AC4F-418D-AE19-62706E023703}">
                      <ahyp:hlinkClr val="tx"/>
                    </a:ext>
                  </a:extLst>
                </a:hlinkClick>
              </a:rPr>
              <a:t>272741003</a:t>
            </a:r>
            <a:r>
              <a:rPr lang="en-CA" sz="1250" u="sng">
                <a:solidFill>
                  <a:srgbClr val="3B73AF"/>
                </a:solidFill>
                <a:highlight>
                  <a:srgbClr val="FFFFFF"/>
                </a:highlight>
                <a:latin typeface="Open Sans"/>
                <a:ea typeface="Open Sans"/>
                <a:cs typeface="Open Sans"/>
                <a:sym typeface="Open Sans"/>
                <a:hlinkClick r:id="rId54">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55">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56"/>
              </a:rPr>
              <a:t>Laterality</a:t>
            </a:r>
            <a:r>
              <a:rPr lang="en-CA" sz="1250" u="sng">
                <a:solidFill>
                  <a:srgbClr val="00CCFF"/>
                </a:solidFill>
                <a:highlight>
                  <a:srgbClr val="FFFFFF"/>
                </a:highlight>
                <a:latin typeface="Open Sans"/>
                <a:ea typeface="Open Sans"/>
                <a:cs typeface="Open Sans"/>
                <a:sym typeface="Open Sans"/>
                <a:hlinkClick r:id="rId57">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58">
                  <a:extLst>
                    <a:ext uri="{A12FA001-AC4F-418D-AE19-62706E023703}">
                      <ahyp:hlinkClr val="tx"/>
                    </a:ext>
                  </a:extLst>
                </a:hlinkClick>
              </a:rPr>
              <a:t>7771000</a:t>
            </a:r>
            <a:r>
              <a:rPr lang="en-CA" sz="1250" u="sng">
                <a:solidFill>
                  <a:srgbClr val="3B73AF"/>
                </a:solidFill>
                <a:highlight>
                  <a:srgbClr val="FFFFFF"/>
                </a:highlight>
                <a:latin typeface="Open Sans"/>
                <a:ea typeface="Open Sans"/>
                <a:cs typeface="Open Sans"/>
                <a:sym typeface="Open Sans"/>
                <a:hlinkClick r:id="rId59">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60">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61"/>
              </a:rPr>
              <a:t>Left</a:t>
            </a:r>
            <a:r>
              <a:rPr lang="en-CA" sz="1250" u="sng">
                <a:solidFill>
                  <a:srgbClr val="00CCFF"/>
                </a:solidFill>
                <a:highlight>
                  <a:srgbClr val="FFFFFF"/>
                </a:highlight>
                <a:latin typeface="Open Sans"/>
                <a:ea typeface="Open Sans"/>
                <a:cs typeface="Open Sans"/>
                <a:sym typeface="Open Sans"/>
                <a:hlinkClick r:id="rId62">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 </a:t>
            </a:r>
            <a:endParaRPr sz="2000">
              <a:solidFill>
                <a:srgbClr val="3B414A"/>
              </a:solidFill>
              <a:latin typeface="Trebuchet MS"/>
              <a:ea typeface="Trebuchet MS"/>
              <a:cs typeface="Trebuchet MS"/>
              <a:sym typeface="Trebuchet MS"/>
            </a:endParaRPr>
          </a:p>
          <a:p>
            <a:pPr indent="-342900" lvl="0" marL="457200" marR="0" rtl="0" algn="l">
              <a:lnSpc>
                <a:spcPct val="100000"/>
              </a:lnSpc>
              <a:spcBef>
                <a:spcPts val="1000"/>
              </a:spcBef>
              <a:spcAft>
                <a:spcPts val="0"/>
              </a:spcAft>
              <a:buClr>
                <a:schemeClr val="accent1"/>
              </a:buClr>
              <a:buSzPts val="1800"/>
              <a:buFont typeface="Trebuchet MS"/>
              <a:buChar char="●"/>
            </a:pPr>
            <a:r>
              <a:rPr lang="en-CA" sz="1800">
                <a:solidFill>
                  <a:schemeClr val="accent1"/>
                </a:solidFill>
                <a:latin typeface="Trebuchet MS"/>
                <a:ea typeface="Trebuchet MS"/>
                <a:cs typeface="Trebuchet MS"/>
                <a:sym typeface="Trebuchet MS"/>
              </a:rPr>
              <a:t>Lateralizing Procedures</a:t>
            </a:r>
            <a:br>
              <a:rPr lang="en-CA" sz="1800">
                <a:solidFill>
                  <a:srgbClr val="3B414A"/>
                </a:solidFill>
                <a:latin typeface="Trebuchet MS"/>
                <a:ea typeface="Trebuchet MS"/>
                <a:cs typeface="Trebuchet MS"/>
                <a:sym typeface="Trebuchet MS"/>
              </a:rPr>
            </a:br>
            <a:r>
              <a:rPr lang="en-CA" sz="2000">
                <a:solidFill>
                  <a:srgbClr val="3B414A"/>
                </a:solidFill>
                <a:latin typeface="Trebuchet MS"/>
                <a:ea typeface="Trebuchet MS"/>
                <a:cs typeface="Trebuchet MS"/>
                <a:sym typeface="Trebuchet MS"/>
              </a:rPr>
              <a:t>	</a:t>
            </a:r>
            <a:r>
              <a:rPr lang="en-CA" sz="1250" u="sng">
                <a:solidFill>
                  <a:srgbClr val="606060"/>
                </a:solidFill>
                <a:highlight>
                  <a:srgbClr val="FFFFFF"/>
                </a:highlight>
                <a:latin typeface="Open Sans"/>
                <a:ea typeface="Open Sans"/>
                <a:cs typeface="Open Sans"/>
                <a:sym typeface="Open Sans"/>
                <a:hlinkClick r:id="rId63">
                  <a:extLst>
                    <a:ext uri="{A12FA001-AC4F-418D-AE19-62706E023703}">
                      <ahyp:hlinkClr val="tx"/>
                    </a:ext>
                  </a:extLst>
                </a:hlinkClick>
              </a:rPr>
              <a:t>14600001000004107</a:t>
            </a:r>
            <a:r>
              <a:rPr lang="en-CA" sz="1250" u="sng">
                <a:solidFill>
                  <a:srgbClr val="3B73AF"/>
                </a:solidFill>
                <a:highlight>
                  <a:srgbClr val="FFFFFF"/>
                </a:highlight>
                <a:latin typeface="Open Sans"/>
                <a:ea typeface="Open Sans"/>
                <a:cs typeface="Open Sans"/>
                <a:sym typeface="Open Sans"/>
                <a:hlinkClick r:id="rId64">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65">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66"/>
              </a:rPr>
              <a:t>Closure of wound of ankle with flap</a:t>
            </a:r>
            <a:r>
              <a:rPr lang="en-CA" sz="1250" u="sng">
                <a:solidFill>
                  <a:srgbClr val="00CCFF"/>
                </a:solidFill>
                <a:highlight>
                  <a:srgbClr val="FFFFFF"/>
                </a:highlight>
                <a:latin typeface="Open Sans"/>
                <a:ea typeface="Open Sans"/>
                <a:cs typeface="Open Sans"/>
                <a:sym typeface="Open Sans"/>
                <a:hlinkClick r:id="rId67">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 </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68">
                  <a:extLst>
                    <a:ext uri="{A12FA001-AC4F-418D-AE19-62706E023703}">
                      <ahyp:hlinkClr val="tx"/>
                    </a:ext>
                  </a:extLst>
                </a:hlinkClick>
              </a:rPr>
              <a:t>272741003</a:t>
            </a:r>
            <a:r>
              <a:rPr lang="en-CA" sz="1250" u="sng">
                <a:solidFill>
                  <a:srgbClr val="3B73AF"/>
                </a:solidFill>
                <a:highlight>
                  <a:srgbClr val="FFFFFF"/>
                </a:highlight>
                <a:latin typeface="Open Sans"/>
                <a:ea typeface="Open Sans"/>
                <a:cs typeface="Open Sans"/>
                <a:sym typeface="Open Sans"/>
                <a:hlinkClick r:id="rId69">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70">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71"/>
              </a:rPr>
              <a:t>Laterality</a:t>
            </a:r>
            <a:r>
              <a:rPr lang="en-CA" sz="1250" u="sng">
                <a:solidFill>
                  <a:srgbClr val="00CCFF"/>
                </a:solidFill>
                <a:highlight>
                  <a:srgbClr val="FFFFFF"/>
                </a:highlight>
                <a:latin typeface="Open Sans"/>
                <a:ea typeface="Open Sans"/>
                <a:cs typeface="Open Sans"/>
                <a:sym typeface="Open Sans"/>
                <a:hlinkClick r:id="rId72">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73">
                  <a:extLst>
                    <a:ext uri="{A12FA001-AC4F-418D-AE19-62706E023703}">
                      <ahyp:hlinkClr val="tx"/>
                    </a:ext>
                  </a:extLst>
                </a:hlinkClick>
              </a:rPr>
              <a:t>7771000</a:t>
            </a:r>
            <a:r>
              <a:rPr lang="en-CA" sz="1250" u="sng">
                <a:solidFill>
                  <a:srgbClr val="3B73AF"/>
                </a:solidFill>
                <a:highlight>
                  <a:srgbClr val="FFFFFF"/>
                </a:highlight>
                <a:latin typeface="Open Sans"/>
                <a:ea typeface="Open Sans"/>
                <a:cs typeface="Open Sans"/>
                <a:sym typeface="Open Sans"/>
                <a:hlinkClick r:id="rId74">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75">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76"/>
              </a:rPr>
              <a:t>Left</a:t>
            </a:r>
            <a:r>
              <a:rPr lang="en-CA" sz="1250" u="sng">
                <a:solidFill>
                  <a:srgbClr val="00CCFF"/>
                </a:solidFill>
                <a:highlight>
                  <a:srgbClr val="FFFFFF"/>
                </a:highlight>
                <a:latin typeface="Open Sans"/>
                <a:ea typeface="Open Sans"/>
                <a:cs typeface="Open Sans"/>
                <a:sym typeface="Open Sans"/>
                <a:hlinkClick r:id="rId77">
                  <a:extLst>
                    <a:ext uri="{A12FA001-AC4F-418D-AE19-62706E023703}">
                      <ahyp:hlinkClr val="tx"/>
                    </a:ext>
                  </a:extLst>
                </a:hlinkClick>
              </a:rPr>
              <a:t>|</a:t>
            </a:r>
            <a:endParaRPr sz="2000">
              <a:solidFill>
                <a:srgbClr val="3B414A"/>
              </a:solidFill>
              <a:latin typeface="Trebuchet MS"/>
              <a:ea typeface="Trebuchet MS"/>
              <a:cs typeface="Trebuchet MS"/>
              <a:sym typeface="Trebuchet MS"/>
            </a:endParaRPr>
          </a:p>
          <a:p>
            <a:pPr indent="-342900" lvl="0" marL="457200" marR="0" rtl="0" algn="l">
              <a:lnSpc>
                <a:spcPct val="100000"/>
              </a:lnSpc>
              <a:spcBef>
                <a:spcPts val="1000"/>
              </a:spcBef>
              <a:spcAft>
                <a:spcPts val="0"/>
              </a:spcAft>
              <a:buClr>
                <a:schemeClr val="accent1"/>
              </a:buClr>
              <a:buSzPts val="1800"/>
              <a:buFont typeface="Trebuchet MS"/>
              <a:buChar char="●"/>
            </a:pPr>
            <a:r>
              <a:rPr lang="en-CA" sz="1800">
                <a:solidFill>
                  <a:schemeClr val="accent1"/>
                </a:solidFill>
                <a:latin typeface="Trebuchet MS"/>
                <a:ea typeface="Trebuchet MS"/>
                <a:cs typeface="Trebuchet MS"/>
                <a:sym typeface="Trebuchet MS"/>
              </a:rPr>
              <a:t>Adding Context to Clinical Findings</a:t>
            </a:r>
            <a:br>
              <a:rPr lang="en-CA" sz="1800">
                <a:solidFill>
                  <a:srgbClr val="3B414A"/>
                </a:solidFill>
                <a:latin typeface="Trebuchet MS"/>
                <a:ea typeface="Trebuchet MS"/>
                <a:cs typeface="Trebuchet MS"/>
                <a:sym typeface="Trebuchet MS"/>
              </a:rPr>
            </a:br>
            <a:r>
              <a:rPr lang="en-CA" sz="1800">
                <a:solidFill>
                  <a:srgbClr val="3B414A"/>
                </a:solidFill>
                <a:latin typeface="Trebuchet MS"/>
                <a:ea typeface="Trebuchet MS"/>
                <a:cs typeface="Trebuchet MS"/>
                <a:sym typeface="Trebuchet MS"/>
              </a:rPr>
              <a:t>	</a:t>
            </a:r>
            <a:r>
              <a:rPr lang="en-CA" sz="1250" u="sng">
                <a:solidFill>
                  <a:srgbClr val="606060"/>
                </a:solidFill>
                <a:highlight>
                  <a:srgbClr val="FFFFFF"/>
                </a:highlight>
                <a:latin typeface="Open Sans"/>
                <a:ea typeface="Open Sans"/>
                <a:cs typeface="Open Sans"/>
                <a:sym typeface="Open Sans"/>
                <a:hlinkClick r:id="rId78">
                  <a:extLst>
                    <a:ext uri="{A12FA001-AC4F-418D-AE19-62706E023703}">
                      <ahyp:hlinkClr val="tx"/>
                    </a:ext>
                  </a:extLst>
                </a:hlinkClick>
              </a:rPr>
              <a:t>363358000</a:t>
            </a:r>
            <a:r>
              <a:rPr lang="en-CA" sz="1250" u="sng">
                <a:solidFill>
                  <a:srgbClr val="3B73AF"/>
                </a:solidFill>
                <a:highlight>
                  <a:srgbClr val="FFFFFF"/>
                </a:highlight>
                <a:latin typeface="Open Sans"/>
                <a:ea typeface="Open Sans"/>
                <a:cs typeface="Open Sans"/>
                <a:sym typeface="Open Sans"/>
                <a:hlinkClick r:id="rId79">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80">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81"/>
              </a:rPr>
              <a:t>Lung cancer</a:t>
            </a:r>
            <a:r>
              <a:rPr lang="en-CA" sz="1250" u="sng">
                <a:solidFill>
                  <a:srgbClr val="00CCFF"/>
                </a:solidFill>
                <a:highlight>
                  <a:srgbClr val="FFFFFF"/>
                </a:highlight>
                <a:latin typeface="Open Sans"/>
                <a:ea typeface="Open Sans"/>
                <a:cs typeface="Open Sans"/>
                <a:sym typeface="Open Sans"/>
                <a:hlinkClick r:id="rId82">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 </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83">
                  <a:extLst>
                    <a:ext uri="{A12FA001-AC4F-418D-AE19-62706E023703}">
                      <ahyp:hlinkClr val="tx"/>
                    </a:ext>
                  </a:extLst>
                </a:hlinkClick>
              </a:rPr>
              <a:t>408729009</a:t>
            </a:r>
            <a:r>
              <a:rPr lang="en-CA" sz="1250" u="sng">
                <a:solidFill>
                  <a:srgbClr val="3B73AF"/>
                </a:solidFill>
                <a:highlight>
                  <a:srgbClr val="FFFFFF"/>
                </a:highlight>
                <a:latin typeface="Open Sans"/>
                <a:ea typeface="Open Sans"/>
                <a:cs typeface="Open Sans"/>
                <a:sym typeface="Open Sans"/>
                <a:hlinkClick r:id="rId84">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85">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86"/>
              </a:rPr>
              <a:t>Finding context</a:t>
            </a:r>
            <a:r>
              <a:rPr lang="en-CA" sz="1250" u="sng">
                <a:solidFill>
                  <a:srgbClr val="00CCFF"/>
                </a:solidFill>
                <a:highlight>
                  <a:srgbClr val="FFFFFF"/>
                </a:highlight>
                <a:latin typeface="Open Sans"/>
                <a:ea typeface="Open Sans"/>
                <a:cs typeface="Open Sans"/>
                <a:sym typeface="Open Sans"/>
                <a:hlinkClick r:id="rId87">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 </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88">
                  <a:extLst>
                    <a:ext uri="{A12FA001-AC4F-418D-AE19-62706E023703}">
                      <ahyp:hlinkClr val="tx"/>
                    </a:ext>
                  </a:extLst>
                </a:hlinkClick>
              </a:rPr>
              <a:t>415684004</a:t>
            </a:r>
            <a:r>
              <a:rPr lang="en-CA" sz="1250" u="sng">
                <a:solidFill>
                  <a:srgbClr val="3B73AF"/>
                </a:solidFill>
                <a:highlight>
                  <a:srgbClr val="FFFFFF"/>
                </a:highlight>
                <a:latin typeface="Open Sans"/>
                <a:ea typeface="Open Sans"/>
                <a:cs typeface="Open Sans"/>
                <a:sym typeface="Open Sans"/>
                <a:hlinkClick r:id="rId89">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90">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91"/>
              </a:rPr>
              <a:t>Suspected</a:t>
            </a:r>
            <a:r>
              <a:rPr lang="en-CA" sz="1250" u="sng">
                <a:solidFill>
                  <a:srgbClr val="00CCFF"/>
                </a:solidFill>
                <a:highlight>
                  <a:srgbClr val="FFFFFF"/>
                </a:highlight>
                <a:latin typeface="Open Sans"/>
                <a:ea typeface="Open Sans"/>
                <a:cs typeface="Open Sans"/>
                <a:sym typeface="Open Sans"/>
                <a:hlinkClick r:id="rId92">
                  <a:extLst>
                    <a:ext uri="{A12FA001-AC4F-418D-AE19-62706E023703}">
                      <ahyp:hlinkClr val="tx"/>
                    </a:ext>
                  </a:extLst>
                </a:hlinkClick>
              </a:rPr>
              <a:t>|</a:t>
            </a:r>
            <a:endParaRPr sz="2000">
              <a:solidFill>
                <a:srgbClr val="3B414A"/>
              </a:solidFill>
              <a:latin typeface="Trebuchet MS"/>
              <a:ea typeface="Trebuchet MS"/>
              <a:cs typeface="Trebuchet MS"/>
              <a:sym typeface="Trebuchet MS"/>
            </a:endParaRPr>
          </a:p>
          <a:p>
            <a:pPr indent="-342900" lvl="0" marL="457200" marR="0" rtl="0" algn="l">
              <a:lnSpc>
                <a:spcPct val="100000"/>
              </a:lnSpc>
              <a:spcBef>
                <a:spcPts val="1000"/>
              </a:spcBef>
              <a:spcAft>
                <a:spcPts val="0"/>
              </a:spcAft>
              <a:buClr>
                <a:schemeClr val="accent1"/>
              </a:buClr>
              <a:buSzPts val="1800"/>
              <a:buFont typeface="Trebuchet MS"/>
              <a:buChar char="●"/>
            </a:pPr>
            <a:r>
              <a:rPr lang="en-CA" sz="1800">
                <a:solidFill>
                  <a:schemeClr val="accent1"/>
                </a:solidFill>
                <a:latin typeface="Trebuchet MS"/>
                <a:ea typeface="Trebuchet MS"/>
                <a:cs typeface="Trebuchet MS"/>
                <a:sym typeface="Trebuchet MS"/>
              </a:rPr>
              <a:t>Adding Context to Procedures</a:t>
            </a:r>
            <a:br>
              <a:rPr lang="en-CA" sz="1800">
                <a:solidFill>
                  <a:srgbClr val="3B414A"/>
                </a:solidFill>
                <a:latin typeface="Trebuchet MS"/>
                <a:ea typeface="Trebuchet MS"/>
                <a:cs typeface="Trebuchet MS"/>
                <a:sym typeface="Trebuchet MS"/>
              </a:rPr>
            </a:br>
            <a:r>
              <a:rPr lang="en-CA" sz="1800">
                <a:solidFill>
                  <a:srgbClr val="3B414A"/>
                </a:solidFill>
                <a:latin typeface="Trebuchet MS"/>
                <a:ea typeface="Trebuchet MS"/>
                <a:cs typeface="Trebuchet MS"/>
                <a:sym typeface="Trebuchet MS"/>
              </a:rPr>
              <a:t>	</a:t>
            </a:r>
            <a:r>
              <a:rPr lang="en-CA" sz="1250" u="sng">
                <a:solidFill>
                  <a:srgbClr val="606060"/>
                </a:solidFill>
                <a:highlight>
                  <a:srgbClr val="FFFFFF"/>
                </a:highlight>
                <a:latin typeface="Open Sans"/>
                <a:ea typeface="Open Sans"/>
                <a:cs typeface="Open Sans"/>
                <a:sym typeface="Open Sans"/>
                <a:hlinkClick r:id="rId93">
                  <a:extLst>
                    <a:ext uri="{A12FA001-AC4F-418D-AE19-62706E023703}">
                      <ahyp:hlinkClr val="tx"/>
                    </a:ext>
                  </a:extLst>
                </a:hlinkClick>
              </a:rPr>
              <a:t>74400008</a:t>
            </a:r>
            <a:r>
              <a:rPr lang="en-CA" sz="1250" u="sng">
                <a:solidFill>
                  <a:srgbClr val="3B73AF"/>
                </a:solidFill>
                <a:highlight>
                  <a:srgbClr val="FFFFFF"/>
                </a:highlight>
                <a:latin typeface="Open Sans"/>
                <a:ea typeface="Open Sans"/>
                <a:cs typeface="Open Sans"/>
                <a:sym typeface="Open Sans"/>
                <a:hlinkClick r:id="rId94">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95">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96"/>
              </a:rPr>
              <a:t>Appendicitis</a:t>
            </a:r>
            <a:r>
              <a:rPr lang="en-CA" sz="1250" u="sng">
                <a:solidFill>
                  <a:srgbClr val="00CCFF"/>
                </a:solidFill>
                <a:highlight>
                  <a:srgbClr val="FFFFFF"/>
                </a:highlight>
                <a:latin typeface="Open Sans"/>
                <a:ea typeface="Open Sans"/>
                <a:cs typeface="Open Sans"/>
                <a:sym typeface="Open Sans"/>
                <a:hlinkClick r:id="rId97">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98">
                  <a:extLst>
                    <a:ext uri="{A12FA001-AC4F-418D-AE19-62706E023703}">
                      <ahyp:hlinkClr val="tx"/>
                    </a:ext>
                  </a:extLst>
                </a:hlinkClick>
              </a:rPr>
              <a:t>408730004</a:t>
            </a:r>
            <a:r>
              <a:rPr lang="en-CA" sz="1250" u="sng">
                <a:solidFill>
                  <a:srgbClr val="3B73AF"/>
                </a:solidFill>
                <a:highlight>
                  <a:srgbClr val="FFFFFF"/>
                </a:highlight>
                <a:latin typeface="Open Sans"/>
                <a:ea typeface="Open Sans"/>
                <a:cs typeface="Open Sans"/>
                <a:sym typeface="Open Sans"/>
                <a:hlinkClick r:id="rId99">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100">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101"/>
              </a:rPr>
              <a:t>Procedure context</a:t>
            </a:r>
            <a:r>
              <a:rPr lang="en-CA" sz="1250" u="sng">
                <a:solidFill>
                  <a:srgbClr val="00CCFF"/>
                </a:solidFill>
                <a:highlight>
                  <a:srgbClr val="FFFFFF"/>
                </a:highlight>
                <a:latin typeface="Open Sans"/>
                <a:ea typeface="Open Sans"/>
                <a:cs typeface="Open Sans"/>
                <a:sym typeface="Open Sans"/>
                <a:hlinkClick r:id="rId102">
                  <a:extLst>
                    <a:ext uri="{A12FA001-AC4F-418D-AE19-62706E023703}">
                      <ahyp:hlinkClr val="tx"/>
                    </a:ext>
                  </a:extLst>
                </a:hlinkClick>
              </a:rPr>
              <a:t>|</a:t>
            </a:r>
            <a:r>
              <a:rPr lang="en-CA" sz="1250">
                <a:solidFill>
                  <a:srgbClr val="172B4D"/>
                </a:solidFill>
                <a:highlight>
                  <a:srgbClr val="FFFFFF"/>
                </a:highlight>
                <a:latin typeface="Open Sans"/>
                <a:ea typeface="Open Sans"/>
                <a:cs typeface="Open Sans"/>
                <a:sym typeface="Open Sans"/>
              </a:rPr>
              <a:t> </a:t>
            </a:r>
            <a:r>
              <a:rPr lang="en-CA" sz="1250">
                <a:solidFill>
                  <a:srgbClr val="A00000"/>
                </a:solidFill>
                <a:highlight>
                  <a:srgbClr val="FFFFFF"/>
                </a:highlight>
                <a:latin typeface="Open Sans"/>
                <a:ea typeface="Open Sans"/>
                <a:cs typeface="Open Sans"/>
                <a:sym typeface="Open Sans"/>
              </a:rPr>
              <a:t>= </a:t>
            </a:r>
            <a:r>
              <a:rPr lang="en-CA" sz="1250">
                <a:solidFill>
                  <a:srgbClr val="172B4D"/>
                </a:solidFill>
                <a:highlight>
                  <a:srgbClr val="FFFFFF"/>
                </a:highlight>
                <a:latin typeface="Open Sans"/>
                <a:ea typeface="Open Sans"/>
                <a:cs typeface="Open Sans"/>
                <a:sym typeface="Open Sans"/>
              </a:rPr>
              <a:t> </a:t>
            </a:r>
            <a:r>
              <a:rPr lang="en-CA" sz="1250" u="sng">
                <a:solidFill>
                  <a:srgbClr val="606060"/>
                </a:solidFill>
                <a:highlight>
                  <a:srgbClr val="FFFFFF"/>
                </a:highlight>
                <a:latin typeface="Open Sans"/>
                <a:ea typeface="Open Sans"/>
                <a:cs typeface="Open Sans"/>
                <a:sym typeface="Open Sans"/>
                <a:hlinkClick r:id="rId103">
                  <a:extLst>
                    <a:ext uri="{A12FA001-AC4F-418D-AE19-62706E023703}">
                      <ahyp:hlinkClr val="tx"/>
                    </a:ext>
                  </a:extLst>
                </a:hlinkClick>
              </a:rPr>
              <a:t>443390004</a:t>
            </a:r>
            <a:r>
              <a:rPr lang="en-CA" sz="1250" u="sng">
                <a:solidFill>
                  <a:srgbClr val="3B73AF"/>
                </a:solidFill>
                <a:highlight>
                  <a:srgbClr val="FFFFFF"/>
                </a:highlight>
                <a:latin typeface="Open Sans"/>
                <a:ea typeface="Open Sans"/>
                <a:cs typeface="Open Sans"/>
                <a:sym typeface="Open Sans"/>
                <a:hlinkClick r:id="rId104">
                  <a:extLst>
                    <a:ext uri="{A12FA001-AC4F-418D-AE19-62706E023703}">
                      <ahyp:hlinkClr val="tx"/>
                    </a:ext>
                  </a:extLst>
                </a:hlinkClick>
              </a:rPr>
              <a:t> </a:t>
            </a:r>
            <a:r>
              <a:rPr lang="en-CA" sz="1250" u="sng">
                <a:solidFill>
                  <a:srgbClr val="00CCFF"/>
                </a:solidFill>
                <a:highlight>
                  <a:srgbClr val="FFFFFF"/>
                </a:highlight>
                <a:latin typeface="Open Sans"/>
                <a:ea typeface="Open Sans"/>
                <a:cs typeface="Open Sans"/>
                <a:sym typeface="Open Sans"/>
                <a:hlinkClick r:id="rId105">
                  <a:extLst>
                    <a:ext uri="{A12FA001-AC4F-418D-AE19-62706E023703}">
                      <ahyp:hlinkClr val="tx"/>
                    </a:ext>
                  </a:extLst>
                </a:hlinkClick>
              </a:rPr>
              <a:t>|</a:t>
            </a:r>
            <a:r>
              <a:rPr lang="en-CA" sz="1250" u="sng">
                <a:highlight>
                  <a:srgbClr val="FFFFFF"/>
                </a:highlight>
                <a:latin typeface="Open Sans"/>
                <a:ea typeface="Open Sans"/>
                <a:cs typeface="Open Sans"/>
                <a:sym typeface="Open Sans"/>
                <a:hlinkClick r:id="rId106"/>
              </a:rPr>
              <a:t>Refused</a:t>
            </a:r>
            <a:r>
              <a:rPr lang="en-CA" sz="1250" u="sng">
                <a:solidFill>
                  <a:srgbClr val="00CCFF"/>
                </a:solidFill>
                <a:highlight>
                  <a:srgbClr val="FFFFFF"/>
                </a:highlight>
                <a:latin typeface="Open Sans"/>
                <a:ea typeface="Open Sans"/>
                <a:cs typeface="Open Sans"/>
                <a:sym typeface="Open Sans"/>
                <a:hlinkClick r:id="rId107">
                  <a:extLst>
                    <a:ext uri="{A12FA001-AC4F-418D-AE19-62706E023703}">
                      <ahyp:hlinkClr val="tx"/>
                    </a:ext>
                  </a:extLst>
                </a:hlinkClick>
              </a:rPr>
              <a:t>|</a:t>
            </a:r>
            <a:endParaRPr b="1" sz="2000">
              <a:solidFill>
                <a:srgbClr val="3B414A"/>
              </a:solidFill>
              <a:latin typeface="Trebuchet MS"/>
              <a:ea typeface="Trebuchet MS"/>
              <a:cs typeface="Trebuchet MS"/>
              <a:sym typeface="Trebuchet MS"/>
            </a:endParaRPr>
          </a:p>
          <a:p>
            <a:pPr indent="0" lvl="0" marL="114300" marR="0" rtl="0" algn="l">
              <a:lnSpc>
                <a:spcPct val="115000"/>
              </a:lnSpc>
              <a:spcBef>
                <a:spcPts val="1000"/>
              </a:spcBef>
              <a:spcAft>
                <a:spcPts val="0"/>
              </a:spcAft>
              <a:buNone/>
            </a:pPr>
            <a:r>
              <a:t/>
            </a:r>
            <a:endParaRPr b="1" i="1" sz="1800">
              <a:solidFill>
                <a:schemeClr val="dk1"/>
              </a:solidFill>
              <a:latin typeface="Trebuchet MS"/>
              <a:ea typeface="Trebuchet MS"/>
              <a:cs typeface="Trebuchet MS"/>
              <a:sym typeface="Trebuchet MS"/>
            </a:endParaRPr>
          </a:p>
        </p:txBody>
      </p:sp>
      <p:sp>
        <p:nvSpPr>
          <p:cNvPr id="922" name="Google Shape;922;p95"/>
          <p:cNvSpPr txBox="1"/>
          <p:nvPr/>
        </p:nvSpPr>
        <p:spPr>
          <a:xfrm>
            <a:off x="6582625" y="1171200"/>
            <a:ext cx="4207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923" name="Google Shape;923;p95"/>
          <p:cNvSpPr txBox="1"/>
          <p:nvPr>
            <p:ph idx="1" type="body"/>
          </p:nvPr>
        </p:nvSpPr>
        <p:spPr>
          <a:xfrm>
            <a:off x="360000" y="360000"/>
            <a:ext cx="10463100" cy="954900"/>
          </a:xfrm>
          <a:prstGeom prst="rect">
            <a:avLst/>
          </a:prstGeom>
        </p:spPr>
        <p:txBody>
          <a:bodyPr anchorCtr="0" anchor="t" bIns="45700" lIns="91425" spcFirstLastPara="1" rIns="91425" wrap="square" tIns="45700">
            <a:spAutoFit/>
          </a:bodyPr>
          <a:lstStyle/>
          <a:p>
            <a:pPr indent="0" lvl="0" marL="0" rtl="0" algn="l">
              <a:spcBef>
                <a:spcPts val="1000"/>
              </a:spcBef>
              <a:spcAft>
                <a:spcPts val="0"/>
              </a:spcAft>
              <a:buNone/>
            </a:pPr>
            <a:r>
              <a:rPr b="1" i="0" lang="en-CA">
                <a:latin typeface="Mulish"/>
                <a:ea typeface="Mulish"/>
                <a:cs typeface="Mulish"/>
                <a:sym typeface="Mulish"/>
              </a:rPr>
              <a:t>The Transformations</a:t>
            </a:r>
            <a:endParaRPr b="1" i="0">
              <a:latin typeface="Mulish"/>
              <a:ea typeface="Mulish"/>
              <a:cs typeface="Mulish"/>
              <a:sym typeface="Mulish"/>
            </a:endParaRPr>
          </a:p>
          <a:p>
            <a:pPr indent="0" lvl="0" marL="0" rtl="0" algn="l">
              <a:spcBef>
                <a:spcPts val="1000"/>
              </a:spcBef>
              <a:spcAft>
                <a:spcPts val="0"/>
              </a:spcAft>
              <a:buNone/>
            </a:pPr>
            <a:r>
              <a:rPr lang="en-CA" sz="2100"/>
              <a:t>Level 1 Transformations</a:t>
            </a:r>
            <a:endParaRPr sz="21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8" name="Shape 928"/>
        <p:cNvGrpSpPr/>
        <p:nvPr/>
      </p:nvGrpSpPr>
      <p:grpSpPr>
        <a:xfrm>
          <a:off x="0" y="0"/>
          <a:ext cx="0" cy="0"/>
          <a:chOff x="0" y="0"/>
          <a:chExt cx="0" cy="0"/>
        </a:xfrm>
      </p:grpSpPr>
      <p:sp>
        <p:nvSpPr>
          <p:cNvPr id="929" name="Google Shape;929;p96"/>
          <p:cNvSpPr txBox="1"/>
          <p:nvPr>
            <p:ph idx="1" type="body"/>
          </p:nvPr>
        </p:nvSpPr>
        <p:spPr>
          <a:xfrm>
            <a:off x="360000" y="360000"/>
            <a:ext cx="10463100" cy="1233300"/>
          </a:xfrm>
          <a:prstGeom prst="rect">
            <a:avLst/>
          </a:prstGeom>
        </p:spPr>
        <p:txBody>
          <a:bodyPr anchorCtr="0" anchor="t" bIns="45700" lIns="91425" spcFirstLastPara="1" rIns="91425" wrap="square" tIns="45700">
            <a:spAutoFit/>
          </a:bodyPr>
          <a:lstStyle/>
          <a:p>
            <a:pPr indent="0" lvl="0" marL="0" rtl="0" algn="l">
              <a:lnSpc>
                <a:spcPct val="100000"/>
              </a:lnSpc>
              <a:spcBef>
                <a:spcPts val="0"/>
              </a:spcBef>
              <a:spcAft>
                <a:spcPts val="0"/>
              </a:spcAft>
              <a:buNone/>
            </a:pPr>
            <a:r>
              <a:rPr b="1" i="0" lang="en-CA" sz="3700">
                <a:latin typeface="Trebuchet MS"/>
                <a:ea typeface="Trebuchet MS"/>
                <a:cs typeface="Trebuchet MS"/>
                <a:sym typeface="Trebuchet MS"/>
              </a:rPr>
              <a:t>The Reference Implementation</a:t>
            </a:r>
            <a:endParaRPr b="1" i="0" sz="3700">
              <a:latin typeface="Trebuchet MS"/>
              <a:ea typeface="Trebuchet MS"/>
              <a:cs typeface="Trebuchet MS"/>
              <a:sym typeface="Trebuchet MS"/>
            </a:endParaRPr>
          </a:p>
          <a:p>
            <a:pPr indent="0" lvl="0" marL="0" rtl="0" algn="l">
              <a:spcBef>
                <a:spcPts val="1000"/>
              </a:spcBef>
              <a:spcAft>
                <a:spcPts val="0"/>
              </a:spcAft>
              <a:buNone/>
            </a:pPr>
            <a:r>
              <a:t/>
            </a:r>
            <a:endParaRPr/>
          </a:p>
        </p:txBody>
      </p:sp>
      <p:sp>
        <p:nvSpPr>
          <p:cNvPr id="930" name="Google Shape;930;p96"/>
          <p:cNvSpPr/>
          <p:nvPr/>
        </p:nvSpPr>
        <p:spPr>
          <a:xfrm>
            <a:off x="455375" y="1483600"/>
            <a:ext cx="6364200" cy="3871500"/>
          </a:xfrm>
          <a:prstGeom prst="rect">
            <a:avLst/>
          </a:prstGeom>
          <a:noFill/>
          <a:ln>
            <a:noFill/>
          </a:ln>
        </p:spPr>
        <p:txBody>
          <a:bodyPr anchorCtr="0" anchor="t" bIns="45700" lIns="91425" spcFirstLastPara="1" rIns="91425" wrap="square" tIns="45700">
            <a:noAutofit/>
          </a:bodyPr>
          <a:lstStyle/>
          <a:p>
            <a:pPr indent="-342900" lvl="0" marL="457200" marR="0" rtl="0" algn="l">
              <a:lnSpc>
                <a:spcPct val="100000"/>
              </a:lnSpc>
              <a:spcBef>
                <a:spcPts val="0"/>
              </a:spcBef>
              <a:spcAft>
                <a:spcPts val="0"/>
              </a:spcAft>
              <a:buClr>
                <a:srgbClr val="3B414A"/>
              </a:buClr>
              <a:buSzPts val="1800"/>
              <a:buFont typeface="Trebuchet MS"/>
              <a:buChar char="●"/>
            </a:pPr>
            <a:r>
              <a:rPr b="1" lang="en-CA" sz="1800">
                <a:solidFill>
                  <a:srgbClr val="3B414A"/>
                </a:solidFill>
                <a:latin typeface="Trebuchet MS"/>
                <a:ea typeface="Trebuchet MS"/>
                <a:cs typeface="Trebuchet MS"/>
                <a:sym typeface="Trebuchet MS"/>
              </a:rPr>
              <a:t>SnowstormX is the beta version of </a:t>
            </a:r>
            <a:br>
              <a:rPr b="1" lang="en-CA" sz="1800">
                <a:solidFill>
                  <a:srgbClr val="3B414A"/>
                </a:solidFill>
                <a:latin typeface="Trebuchet MS"/>
                <a:ea typeface="Trebuchet MS"/>
                <a:cs typeface="Trebuchet MS"/>
                <a:sym typeface="Trebuchet MS"/>
              </a:rPr>
            </a:br>
            <a:r>
              <a:rPr b="1" lang="en-CA" sz="1800">
                <a:solidFill>
                  <a:srgbClr val="3B414A"/>
                </a:solidFill>
                <a:latin typeface="Trebuchet MS"/>
                <a:ea typeface="Trebuchet MS"/>
                <a:cs typeface="Trebuchet MS"/>
                <a:sym typeface="Trebuchet MS"/>
              </a:rPr>
              <a:t>the Snowstorm Terminology Server</a:t>
            </a:r>
            <a:endParaRPr b="1" sz="1800">
              <a:solidFill>
                <a:srgbClr val="3B414A"/>
              </a:solidFill>
              <a:latin typeface="Trebuchet MS"/>
              <a:ea typeface="Trebuchet MS"/>
              <a:cs typeface="Trebuchet MS"/>
              <a:sym typeface="Trebuchet MS"/>
            </a:endParaRPr>
          </a:p>
          <a:p>
            <a:pPr indent="0" lvl="0" marL="457200" marR="0" rtl="0" algn="l">
              <a:lnSpc>
                <a:spcPct val="100000"/>
              </a:lnSpc>
              <a:spcBef>
                <a:spcPts val="1000"/>
              </a:spcBef>
              <a:spcAft>
                <a:spcPts val="0"/>
              </a:spcAft>
              <a:buNone/>
            </a:pPr>
            <a:r>
              <a:t/>
            </a:r>
            <a:endParaRPr b="1" sz="1800">
              <a:solidFill>
                <a:srgbClr val="3B414A"/>
              </a:solidFill>
              <a:latin typeface="Trebuchet MS"/>
              <a:ea typeface="Trebuchet MS"/>
              <a:cs typeface="Trebuchet MS"/>
              <a:sym typeface="Trebuchet MS"/>
            </a:endParaRPr>
          </a:p>
          <a:p>
            <a:pPr indent="-342900" lvl="0" marL="457200" marR="0" rtl="0" algn="l">
              <a:lnSpc>
                <a:spcPct val="100000"/>
              </a:lnSpc>
              <a:spcBef>
                <a:spcPts val="1000"/>
              </a:spcBef>
              <a:spcAft>
                <a:spcPts val="0"/>
              </a:spcAft>
              <a:buClr>
                <a:srgbClr val="3B414A"/>
              </a:buClr>
              <a:buSzPts val="1800"/>
              <a:buFont typeface="Trebuchet MS"/>
              <a:buChar char="●"/>
            </a:pPr>
            <a:r>
              <a:rPr b="1" lang="en-CA" sz="1800">
                <a:solidFill>
                  <a:srgbClr val="3B414A"/>
                </a:solidFill>
                <a:latin typeface="Trebuchet MS"/>
                <a:ea typeface="Trebuchet MS"/>
                <a:cs typeface="Trebuchet MS"/>
                <a:sym typeface="Trebuchet MS"/>
              </a:rPr>
              <a:t>Postcoordination support via the FHIR API</a:t>
            </a:r>
            <a:endParaRPr b="1" sz="1800">
              <a:solidFill>
                <a:srgbClr val="3B414A"/>
              </a:solidFill>
              <a:latin typeface="Trebuchet MS"/>
              <a:ea typeface="Trebuchet MS"/>
              <a:cs typeface="Trebuchet MS"/>
              <a:sym typeface="Trebuchet MS"/>
            </a:endParaRPr>
          </a:p>
          <a:p>
            <a:pPr indent="-342900" lvl="1" marL="914400" marR="0" rtl="0" algn="l">
              <a:lnSpc>
                <a:spcPct val="100000"/>
              </a:lnSpc>
              <a:spcBef>
                <a:spcPts val="0"/>
              </a:spcBef>
              <a:spcAft>
                <a:spcPts val="0"/>
              </a:spcAft>
              <a:buClr>
                <a:srgbClr val="3B414A"/>
              </a:buClr>
              <a:buSzPts val="1800"/>
              <a:buFont typeface="Trebuchet MS"/>
              <a:buChar char="○"/>
            </a:pPr>
            <a:r>
              <a:rPr lang="en-CA" sz="1800">
                <a:solidFill>
                  <a:srgbClr val="3B414A"/>
                </a:solidFill>
                <a:latin typeface="Trebuchet MS"/>
                <a:ea typeface="Trebuchet MS"/>
                <a:cs typeface="Trebuchet MS"/>
                <a:sym typeface="Trebuchet MS"/>
              </a:rPr>
              <a:t>CodeSystem Supplement </a:t>
            </a:r>
            <a:br>
              <a:rPr lang="en-CA" sz="1800">
                <a:solidFill>
                  <a:srgbClr val="3B414A"/>
                </a:solidFill>
                <a:latin typeface="Trebuchet MS"/>
                <a:ea typeface="Trebuchet MS"/>
                <a:cs typeface="Trebuchet MS"/>
                <a:sym typeface="Trebuchet MS"/>
              </a:rPr>
            </a:br>
            <a:r>
              <a:rPr lang="en-CA" sz="1800">
                <a:solidFill>
                  <a:srgbClr val="3B414A"/>
                </a:solidFill>
                <a:latin typeface="Trebuchet MS"/>
                <a:ea typeface="Trebuchet MS"/>
                <a:cs typeface="Trebuchet MS"/>
                <a:sym typeface="Trebuchet MS"/>
              </a:rPr>
              <a:t> </a:t>
            </a:r>
            <a:r>
              <a:rPr i="1" lang="en-CA" sz="1800">
                <a:solidFill>
                  <a:srgbClr val="3B414A"/>
                </a:solidFill>
                <a:latin typeface="Trebuchet MS"/>
                <a:ea typeface="Trebuchet MS"/>
                <a:cs typeface="Trebuchet MS"/>
                <a:sym typeface="Trebuchet MS"/>
              </a:rPr>
              <a:t>(Expression repository)</a:t>
            </a:r>
            <a:endParaRPr b="1" sz="1800">
              <a:solidFill>
                <a:srgbClr val="3B414A"/>
              </a:solidFill>
              <a:latin typeface="Trebuchet MS"/>
              <a:ea typeface="Trebuchet MS"/>
              <a:cs typeface="Trebuchet MS"/>
              <a:sym typeface="Trebuchet MS"/>
            </a:endParaRPr>
          </a:p>
          <a:p>
            <a:pPr indent="0" lvl="0" marL="914400" marR="0" rtl="0" algn="l">
              <a:lnSpc>
                <a:spcPct val="100000"/>
              </a:lnSpc>
              <a:spcBef>
                <a:spcPts val="1000"/>
              </a:spcBef>
              <a:spcAft>
                <a:spcPts val="0"/>
              </a:spcAft>
              <a:buNone/>
            </a:pPr>
            <a:r>
              <a:t/>
            </a:r>
            <a:endParaRPr b="1" sz="1800">
              <a:solidFill>
                <a:srgbClr val="3B414A"/>
              </a:solidFill>
              <a:latin typeface="Trebuchet MS"/>
              <a:ea typeface="Trebuchet MS"/>
              <a:cs typeface="Trebuchet MS"/>
              <a:sym typeface="Trebuchet MS"/>
            </a:endParaRPr>
          </a:p>
          <a:p>
            <a:pPr indent="-342900" lvl="0" marL="457200" marR="0" rtl="0" algn="l">
              <a:lnSpc>
                <a:spcPct val="100000"/>
              </a:lnSpc>
              <a:spcBef>
                <a:spcPts val="1000"/>
              </a:spcBef>
              <a:spcAft>
                <a:spcPts val="0"/>
              </a:spcAft>
              <a:buClr>
                <a:srgbClr val="3B414A"/>
              </a:buClr>
              <a:buSzPts val="1800"/>
              <a:buFont typeface="Trebuchet MS"/>
              <a:buChar char="●"/>
            </a:pPr>
            <a:r>
              <a:rPr b="1" lang="en-CA" sz="1800">
                <a:solidFill>
                  <a:srgbClr val="3B414A"/>
                </a:solidFill>
                <a:latin typeface="Trebuchet MS"/>
                <a:ea typeface="Trebuchet MS"/>
                <a:cs typeface="Trebuchet MS"/>
                <a:sym typeface="Trebuchet MS"/>
              </a:rPr>
              <a:t>Supports Transformation Level 0</a:t>
            </a:r>
            <a:endParaRPr b="1" sz="1800">
              <a:solidFill>
                <a:srgbClr val="3B414A"/>
              </a:solidFill>
              <a:latin typeface="Trebuchet MS"/>
              <a:ea typeface="Trebuchet MS"/>
              <a:cs typeface="Trebuchet MS"/>
              <a:sym typeface="Trebuchet MS"/>
            </a:endParaRPr>
          </a:p>
          <a:p>
            <a:pPr indent="-342900" lvl="1" marL="914400" marR="0" rtl="0" algn="l">
              <a:lnSpc>
                <a:spcPct val="100000"/>
              </a:lnSpc>
              <a:spcBef>
                <a:spcPts val="0"/>
              </a:spcBef>
              <a:spcAft>
                <a:spcPts val="0"/>
              </a:spcAft>
              <a:buClr>
                <a:srgbClr val="3B414A"/>
              </a:buClr>
              <a:buSzPts val="1800"/>
              <a:buFont typeface="Trebuchet MS"/>
              <a:buChar char="○"/>
            </a:pPr>
            <a:r>
              <a:rPr lang="en-CA" sz="1800">
                <a:solidFill>
                  <a:srgbClr val="3B414A"/>
                </a:solidFill>
                <a:latin typeface="Trebuchet MS"/>
                <a:ea typeface="Trebuchet MS"/>
                <a:cs typeface="Trebuchet MS"/>
                <a:sym typeface="Trebuchet MS"/>
              </a:rPr>
              <a:t>Syntax validation</a:t>
            </a:r>
            <a:endParaRPr sz="1800">
              <a:solidFill>
                <a:srgbClr val="3B414A"/>
              </a:solidFill>
              <a:latin typeface="Trebuchet MS"/>
              <a:ea typeface="Trebuchet MS"/>
              <a:cs typeface="Trebuchet MS"/>
              <a:sym typeface="Trebuchet MS"/>
            </a:endParaRPr>
          </a:p>
          <a:p>
            <a:pPr indent="-342900" lvl="1" marL="914400" marR="0" rtl="0" algn="l">
              <a:lnSpc>
                <a:spcPct val="100000"/>
              </a:lnSpc>
              <a:spcBef>
                <a:spcPts val="0"/>
              </a:spcBef>
              <a:spcAft>
                <a:spcPts val="0"/>
              </a:spcAft>
              <a:buClr>
                <a:srgbClr val="3B414A"/>
              </a:buClr>
              <a:buSzPts val="1800"/>
              <a:buFont typeface="Trebuchet MS"/>
              <a:buChar char="○"/>
            </a:pPr>
            <a:r>
              <a:rPr lang="en-CA" sz="1800">
                <a:solidFill>
                  <a:srgbClr val="3B414A"/>
                </a:solidFill>
                <a:latin typeface="Trebuchet MS"/>
                <a:ea typeface="Trebuchet MS"/>
                <a:cs typeface="Trebuchet MS"/>
                <a:sym typeface="Trebuchet MS"/>
              </a:rPr>
              <a:t>MRCM validation</a:t>
            </a:r>
            <a:endParaRPr sz="1800">
              <a:solidFill>
                <a:srgbClr val="3B414A"/>
              </a:solidFill>
              <a:latin typeface="Trebuchet MS"/>
              <a:ea typeface="Trebuchet MS"/>
              <a:cs typeface="Trebuchet MS"/>
              <a:sym typeface="Trebuchet MS"/>
            </a:endParaRPr>
          </a:p>
          <a:p>
            <a:pPr indent="-342900" lvl="1" marL="914400" marR="0" rtl="0" algn="l">
              <a:lnSpc>
                <a:spcPct val="100000"/>
              </a:lnSpc>
              <a:spcBef>
                <a:spcPts val="0"/>
              </a:spcBef>
              <a:spcAft>
                <a:spcPts val="0"/>
              </a:spcAft>
              <a:buClr>
                <a:srgbClr val="3B414A"/>
              </a:buClr>
              <a:buSzPts val="1800"/>
              <a:buFont typeface="Trebuchet MS"/>
              <a:buChar char="○"/>
            </a:pPr>
            <a:r>
              <a:rPr lang="en-CA" sz="1800">
                <a:solidFill>
                  <a:srgbClr val="3B414A"/>
                </a:solidFill>
                <a:latin typeface="Trebuchet MS"/>
                <a:ea typeface="Trebuchet MS"/>
                <a:cs typeface="Trebuchet MS"/>
                <a:sym typeface="Trebuchet MS"/>
              </a:rPr>
              <a:t>Incremental Classification</a:t>
            </a:r>
            <a:endParaRPr sz="1800">
              <a:solidFill>
                <a:srgbClr val="3B414A"/>
              </a:solidFill>
              <a:latin typeface="Trebuchet MS"/>
              <a:ea typeface="Trebuchet MS"/>
              <a:cs typeface="Trebuchet MS"/>
              <a:sym typeface="Trebuchet MS"/>
            </a:endParaRPr>
          </a:p>
          <a:p>
            <a:pPr indent="-342900" lvl="1" marL="914400" marR="0" rtl="0" algn="l">
              <a:lnSpc>
                <a:spcPct val="100000"/>
              </a:lnSpc>
              <a:spcBef>
                <a:spcPts val="0"/>
              </a:spcBef>
              <a:spcAft>
                <a:spcPts val="0"/>
              </a:spcAft>
              <a:buClr>
                <a:srgbClr val="3B414A"/>
              </a:buClr>
              <a:buSzPts val="1800"/>
              <a:buFont typeface="Trebuchet MS"/>
              <a:buChar char="○"/>
            </a:pPr>
            <a:r>
              <a:rPr lang="en-CA" sz="1800">
                <a:solidFill>
                  <a:srgbClr val="3B414A"/>
                </a:solidFill>
                <a:latin typeface="Trebuchet MS"/>
                <a:ea typeface="Trebuchet MS"/>
                <a:cs typeface="Trebuchet MS"/>
                <a:sym typeface="Trebuchet MS"/>
              </a:rPr>
              <a:t>ECL Querying</a:t>
            </a:r>
            <a:endParaRPr sz="1800">
              <a:solidFill>
                <a:srgbClr val="3B414A"/>
              </a:solidFill>
              <a:latin typeface="Trebuchet MS"/>
              <a:ea typeface="Trebuchet MS"/>
              <a:cs typeface="Trebuchet MS"/>
              <a:sym typeface="Trebuchet MS"/>
            </a:endParaRPr>
          </a:p>
          <a:p>
            <a:pPr indent="0" lvl="0" marL="914400" marR="0" rtl="0" algn="l">
              <a:lnSpc>
                <a:spcPct val="100000"/>
              </a:lnSpc>
              <a:spcBef>
                <a:spcPts val="1000"/>
              </a:spcBef>
              <a:spcAft>
                <a:spcPts val="0"/>
              </a:spcAft>
              <a:buNone/>
            </a:pPr>
            <a:r>
              <a:t/>
            </a:r>
            <a:endParaRPr sz="1800">
              <a:solidFill>
                <a:srgbClr val="3B414A"/>
              </a:solidFill>
              <a:latin typeface="Trebuchet MS"/>
              <a:ea typeface="Trebuchet MS"/>
              <a:cs typeface="Trebuchet MS"/>
              <a:sym typeface="Trebuchet MS"/>
            </a:endParaRPr>
          </a:p>
          <a:p>
            <a:pPr indent="-342900" lvl="0" marL="457200" rtl="0" algn="l">
              <a:spcBef>
                <a:spcPts val="1000"/>
              </a:spcBef>
              <a:spcAft>
                <a:spcPts val="0"/>
              </a:spcAft>
              <a:buClr>
                <a:srgbClr val="3B414A"/>
              </a:buClr>
              <a:buSzPts val="1800"/>
              <a:buFont typeface="Trebuchet MS"/>
              <a:buChar char="●"/>
            </a:pPr>
            <a:r>
              <a:rPr b="1" lang="en-CA" sz="1800">
                <a:solidFill>
                  <a:srgbClr val="3B414A"/>
                </a:solidFill>
                <a:latin typeface="Trebuchet MS"/>
                <a:ea typeface="Trebuchet MS"/>
                <a:cs typeface="Trebuchet MS"/>
                <a:sym typeface="Trebuchet MS"/>
              </a:rPr>
              <a:t>Also Supports Transformation Level 1</a:t>
            </a:r>
            <a:endParaRPr b="1" sz="1800">
              <a:solidFill>
                <a:srgbClr val="3B414A"/>
              </a:solidFill>
              <a:latin typeface="Trebuchet MS"/>
              <a:ea typeface="Trebuchet MS"/>
              <a:cs typeface="Trebuchet MS"/>
              <a:sym typeface="Trebuchet MS"/>
            </a:endParaRPr>
          </a:p>
          <a:p>
            <a:pPr indent="-342900" lvl="1" marL="914400" marR="0" rtl="0" algn="l">
              <a:lnSpc>
                <a:spcPct val="100000"/>
              </a:lnSpc>
              <a:spcBef>
                <a:spcPts val="0"/>
              </a:spcBef>
              <a:spcAft>
                <a:spcPts val="0"/>
              </a:spcAft>
              <a:buClr>
                <a:srgbClr val="3B414A"/>
              </a:buClr>
              <a:buSzPts val="1800"/>
              <a:buFont typeface="Trebuchet MS"/>
              <a:buChar char="○"/>
            </a:pPr>
            <a:r>
              <a:rPr lang="en-CA" sz="1800">
                <a:solidFill>
                  <a:srgbClr val="3B414A"/>
                </a:solidFill>
                <a:latin typeface="Trebuchet MS"/>
                <a:ea typeface="Trebuchet MS"/>
                <a:cs typeface="Trebuchet MS"/>
                <a:sym typeface="Trebuchet MS"/>
              </a:rPr>
              <a:t>Known set of transformations</a:t>
            </a:r>
            <a:endParaRPr sz="1800">
              <a:solidFill>
                <a:srgbClr val="3B414A"/>
              </a:solidFill>
              <a:latin typeface="Trebuchet MS"/>
              <a:ea typeface="Trebuchet MS"/>
              <a:cs typeface="Trebuchet MS"/>
              <a:sym typeface="Trebuchet MS"/>
            </a:endParaRPr>
          </a:p>
        </p:txBody>
      </p:sp>
      <p:sp>
        <p:nvSpPr>
          <p:cNvPr id="931" name="Google Shape;931;p96"/>
          <p:cNvSpPr txBox="1"/>
          <p:nvPr/>
        </p:nvSpPr>
        <p:spPr>
          <a:xfrm>
            <a:off x="6582625" y="1171200"/>
            <a:ext cx="4207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grpSp>
        <p:nvGrpSpPr>
          <p:cNvPr id="932" name="Google Shape;932;p96"/>
          <p:cNvGrpSpPr/>
          <p:nvPr/>
        </p:nvGrpSpPr>
        <p:grpSpPr>
          <a:xfrm>
            <a:off x="6011550" y="2616050"/>
            <a:ext cx="5269012" cy="1786525"/>
            <a:chOff x="6316350" y="2844650"/>
            <a:chExt cx="5269012" cy="1786525"/>
          </a:xfrm>
        </p:grpSpPr>
        <p:pic>
          <p:nvPicPr>
            <p:cNvPr id="933" name="Google Shape;933;p96"/>
            <p:cNvPicPr preferRelativeResize="0"/>
            <p:nvPr/>
          </p:nvPicPr>
          <p:blipFill>
            <a:blip r:embed="rId3">
              <a:alphaModFix/>
            </a:blip>
            <a:stretch>
              <a:fillRect/>
            </a:stretch>
          </p:blipFill>
          <p:spPr>
            <a:xfrm>
              <a:off x="6316350" y="2844650"/>
              <a:ext cx="4740350" cy="1637074"/>
            </a:xfrm>
            <a:prstGeom prst="rect">
              <a:avLst/>
            </a:prstGeom>
            <a:noFill/>
            <a:ln>
              <a:noFill/>
            </a:ln>
          </p:spPr>
        </p:pic>
        <p:sp>
          <p:nvSpPr>
            <p:cNvPr id="934" name="Google Shape;934;p96"/>
            <p:cNvSpPr txBox="1"/>
            <p:nvPr/>
          </p:nvSpPr>
          <p:spPr>
            <a:xfrm>
              <a:off x="7975225" y="4108275"/>
              <a:ext cx="2815200" cy="52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1000"/>
                </a:spcAft>
                <a:buNone/>
              </a:pPr>
              <a:r>
                <a:rPr b="1" lang="en-CA" sz="1800">
                  <a:solidFill>
                    <a:srgbClr val="3B414A"/>
                  </a:solidFill>
                  <a:latin typeface="Trebuchet MS"/>
                  <a:ea typeface="Trebuchet MS"/>
                  <a:cs typeface="Trebuchet MS"/>
                  <a:sym typeface="Trebuchet MS"/>
                </a:rPr>
                <a:t>(Beta Version)</a:t>
              </a:r>
              <a:endParaRPr/>
            </a:p>
          </p:txBody>
        </p:sp>
        <p:sp>
          <p:nvSpPr>
            <p:cNvPr id="935" name="Google Shape;935;p96"/>
            <p:cNvSpPr txBox="1"/>
            <p:nvPr/>
          </p:nvSpPr>
          <p:spPr>
            <a:xfrm>
              <a:off x="10862662" y="3139013"/>
              <a:ext cx="722700" cy="101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CA" sz="3700">
                  <a:solidFill>
                    <a:srgbClr val="00B0F0"/>
                  </a:solidFill>
                  <a:latin typeface="Trebuchet MS"/>
                  <a:ea typeface="Trebuchet MS"/>
                  <a:cs typeface="Trebuchet MS"/>
                  <a:sym typeface="Trebuchet MS"/>
                </a:rPr>
                <a:t>X</a:t>
              </a:r>
              <a:endParaRPr>
                <a:solidFill>
                  <a:srgbClr val="00B0F0"/>
                </a:solidFill>
              </a:endParaRPr>
            </a:p>
          </p:txBody>
        </p:sp>
      </p:grpSp>
      <p:grpSp>
        <p:nvGrpSpPr>
          <p:cNvPr id="936" name="Google Shape;936;p96"/>
          <p:cNvGrpSpPr/>
          <p:nvPr/>
        </p:nvGrpSpPr>
        <p:grpSpPr>
          <a:xfrm>
            <a:off x="7039825" y="6231375"/>
            <a:ext cx="4559150" cy="453900"/>
            <a:chOff x="6582625" y="6078975"/>
            <a:chExt cx="4559150" cy="453900"/>
          </a:xfrm>
        </p:grpSpPr>
        <p:sp>
          <p:nvSpPr>
            <p:cNvPr id="937" name="Google Shape;937;p96"/>
            <p:cNvSpPr txBox="1"/>
            <p:nvPr/>
          </p:nvSpPr>
          <p:spPr>
            <a:xfrm>
              <a:off x="6933975" y="6078975"/>
              <a:ext cx="4207800" cy="453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CA" sz="1750" u="sng">
                  <a:solidFill>
                    <a:schemeClr val="accent1"/>
                  </a:solidFill>
                  <a:latin typeface="Open Sans"/>
                  <a:ea typeface="Open Sans"/>
                  <a:cs typeface="Open Sans"/>
                  <a:sym typeface="Open Sans"/>
                  <a:hlinkClick r:id="rId4">
                    <a:extLst>
                      <a:ext uri="{A12FA001-AC4F-418D-AE19-62706E023703}">
                        <ahyp:hlinkClr val="tx"/>
                      </a:ext>
                    </a:extLst>
                  </a:hlinkClick>
                </a:rPr>
                <a:t>github.com/IHTSDO/Snowstorm-X </a:t>
              </a:r>
              <a:endParaRPr b="1" sz="2100">
                <a:solidFill>
                  <a:schemeClr val="accent1"/>
                </a:solidFill>
              </a:endParaRPr>
            </a:p>
          </p:txBody>
        </p:sp>
        <p:pic>
          <p:nvPicPr>
            <p:cNvPr id="938" name="Google Shape;938;p96"/>
            <p:cNvPicPr preferRelativeResize="0"/>
            <p:nvPr/>
          </p:nvPicPr>
          <p:blipFill>
            <a:blip r:embed="rId5">
              <a:alphaModFix/>
            </a:blip>
            <a:stretch>
              <a:fillRect/>
            </a:stretch>
          </p:blipFill>
          <p:spPr>
            <a:xfrm>
              <a:off x="6582625" y="6126562"/>
              <a:ext cx="358725" cy="358725"/>
            </a:xfrm>
            <a:prstGeom prst="rect">
              <a:avLst/>
            </a:prstGeom>
            <a:noFill/>
            <a:ln>
              <a:noFill/>
            </a:ln>
          </p:spPr>
        </p:pic>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2" name="Shape 942"/>
        <p:cNvGrpSpPr/>
        <p:nvPr/>
      </p:nvGrpSpPr>
      <p:grpSpPr>
        <a:xfrm>
          <a:off x="0" y="0"/>
          <a:ext cx="0" cy="0"/>
          <a:chOff x="0" y="0"/>
          <a:chExt cx="0" cy="0"/>
        </a:xfrm>
      </p:grpSpPr>
      <p:sp>
        <p:nvSpPr>
          <p:cNvPr id="943" name="Google Shape;943;p97"/>
          <p:cNvSpPr/>
          <p:nvPr/>
        </p:nvSpPr>
        <p:spPr>
          <a:xfrm>
            <a:off x="6593678" y="457200"/>
            <a:ext cx="5119800" cy="704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000"/>
              <a:buFont typeface="Arial"/>
              <a:buNone/>
            </a:pPr>
            <a:r>
              <a:rPr b="1" lang="en-CA" sz="3700">
                <a:solidFill>
                  <a:schemeClr val="accent1"/>
                </a:solidFill>
              </a:rPr>
              <a:t>The Demonstrator</a:t>
            </a:r>
            <a:endParaRPr b="0" i="0" sz="1100" u="none" cap="none" strike="noStrike">
              <a:solidFill>
                <a:schemeClr val="accent1"/>
              </a:solidFill>
              <a:latin typeface="Arial"/>
              <a:ea typeface="Arial"/>
              <a:cs typeface="Arial"/>
              <a:sym typeface="Arial"/>
            </a:endParaRPr>
          </a:p>
        </p:txBody>
      </p:sp>
      <p:cxnSp>
        <p:nvCxnSpPr>
          <p:cNvPr id="944" name="Google Shape;944;p97"/>
          <p:cNvCxnSpPr/>
          <p:nvPr/>
        </p:nvCxnSpPr>
        <p:spPr>
          <a:xfrm>
            <a:off x="6593678" y="1526107"/>
            <a:ext cx="1088400" cy="0"/>
          </a:xfrm>
          <a:prstGeom prst="straightConnector1">
            <a:avLst/>
          </a:prstGeom>
          <a:noFill/>
          <a:ln cap="flat" cmpd="sng" w="28575">
            <a:solidFill>
              <a:schemeClr val="accent4"/>
            </a:solidFill>
            <a:prstDash val="solid"/>
            <a:miter lim="800000"/>
            <a:headEnd len="sm" w="sm" type="none"/>
            <a:tailEnd len="sm" w="sm" type="none"/>
          </a:ln>
        </p:spPr>
      </p:cxnSp>
      <p:sp>
        <p:nvSpPr>
          <p:cNvPr id="945" name="Google Shape;945;p97"/>
          <p:cNvSpPr/>
          <p:nvPr>
            <p:ph idx="2" type="pic"/>
          </p:nvPr>
        </p:nvSpPr>
        <p:spPr>
          <a:xfrm>
            <a:off x="1132113" y="1301250"/>
            <a:ext cx="4738500" cy="2989800"/>
          </a:xfrm>
          <a:prstGeom prst="rect">
            <a:avLst/>
          </a:prstGeom>
          <a:solidFill>
            <a:schemeClr val="lt1"/>
          </a:solidFill>
          <a:ln>
            <a:noFill/>
          </a:ln>
        </p:spPr>
      </p:sp>
      <p:pic>
        <p:nvPicPr>
          <p:cNvPr id="946" name="Google Shape;946;p97"/>
          <p:cNvPicPr preferRelativeResize="0"/>
          <p:nvPr/>
        </p:nvPicPr>
        <p:blipFill rotWithShape="1">
          <a:blip r:embed="rId3">
            <a:alphaModFix/>
          </a:blip>
          <a:srcRect b="2044" l="0" r="0" t="12747"/>
          <a:stretch/>
        </p:blipFill>
        <p:spPr>
          <a:xfrm>
            <a:off x="888999" y="994270"/>
            <a:ext cx="5205185" cy="4914212"/>
          </a:xfrm>
          <a:prstGeom prst="rect">
            <a:avLst/>
          </a:prstGeom>
          <a:noFill/>
          <a:ln>
            <a:noFill/>
          </a:ln>
        </p:spPr>
      </p:pic>
      <p:pic>
        <p:nvPicPr>
          <p:cNvPr id="947" name="Google Shape;947;p97"/>
          <p:cNvPicPr preferRelativeResize="0"/>
          <p:nvPr>
            <p:ph idx="3" type="pic"/>
          </p:nvPr>
        </p:nvPicPr>
        <p:blipFill rotWithShape="1">
          <a:blip r:embed="rId4">
            <a:alphaModFix/>
          </a:blip>
          <a:srcRect b="0" l="0" r="0" t="0"/>
          <a:stretch/>
        </p:blipFill>
        <p:spPr>
          <a:xfrm>
            <a:off x="-7" y="5935092"/>
            <a:ext cx="918000" cy="918000"/>
          </a:xfrm>
          <a:prstGeom prst="rect">
            <a:avLst/>
          </a:prstGeom>
          <a:noFill/>
          <a:ln>
            <a:noFill/>
          </a:ln>
        </p:spPr>
      </p:pic>
      <p:pic>
        <p:nvPicPr>
          <p:cNvPr id="948" name="Google Shape;948;p97"/>
          <p:cNvPicPr preferRelativeResize="0"/>
          <p:nvPr/>
        </p:nvPicPr>
        <p:blipFill rotWithShape="1">
          <a:blip r:embed="rId5">
            <a:alphaModFix/>
          </a:blip>
          <a:srcRect b="-2417" l="0" r="5320" t="0"/>
          <a:stretch/>
        </p:blipFill>
        <p:spPr>
          <a:xfrm>
            <a:off x="1191025" y="1301248"/>
            <a:ext cx="4608473" cy="2876876"/>
          </a:xfrm>
          <a:prstGeom prst="rect">
            <a:avLst/>
          </a:prstGeom>
          <a:noFill/>
          <a:ln>
            <a:noFill/>
          </a:ln>
          <a:effectLst>
            <a:outerShdw blurRad="57150" rotWithShape="0" algn="bl" dir="5400000" dist="19050">
              <a:srgbClr val="000000">
                <a:alpha val="50000"/>
              </a:srgbClr>
            </a:outerShdw>
          </a:effectLst>
        </p:spPr>
      </p:pic>
      <p:grpSp>
        <p:nvGrpSpPr>
          <p:cNvPr id="949" name="Google Shape;949;p97"/>
          <p:cNvGrpSpPr/>
          <p:nvPr/>
        </p:nvGrpSpPr>
        <p:grpSpPr>
          <a:xfrm>
            <a:off x="6500961" y="3529430"/>
            <a:ext cx="5305231" cy="905455"/>
            <a:chOff x="8379425" y="5367385"/>
            <a:chExt cx="6206400" cy="861190"/>
          </a:xfrm>
        </p:grpSpPr>
        <p:sp>
          <p:nvSpPr>
            <p:cNvPr id="950" name="Google Shape;950;p97"/>
            <p:cNvSpPr/>
            <p:nvPr/>
          </p:nvSpPr>
          <p:spPr>
            <a:xfrm>
              <a:off x="8379425" y="5367385"/>
              <a:ext cx="6206400" cy="835800"/>
            </a:xfrm>
            <a:prstGeom prst="rect">
              <a:avLst/>
            </a:prstGeom>
            <a:solidFill>
              <a:schemeClr val="lt1"/>
            </a:solidFill>
            <a:ln>
              <a:noFill/>
            </a:ln>
          </p:spPr>
          <p:txBody>
            <a:bodyPr anchorCtr="0" anchor="ctr" bIns="90000" lIns="1080000" spcFirstLastPara="1" rIns="180000" wrap="square" tIns="90000">
              <a:noAutofit/>
            </a:bodyPr>
            <a:lstStyle/>
            <a:p>
              <a:pPr indent="0" lvl="0" marL="0" marR="0" rtl="0" algn="l">
                <a:lnSpc>
                  <a:spcPct val="120000"/>
                </a:lnSpc>
                <a:spcBef>
                  <a:spcPts val="0"/>
                </a:spcBef>
                <a:spcAft>
                  <a:spcPts val="0"/>
                </a:spcAft>
                <a:buClr>
                  <a:srgbClr val="000000"/>
                </a:buClr>
                <a:buSzPts val="1200"/>
                <a:buFont typeface="Arial"/>
                <a:buNone/>
              </a:pPr>
              <a:r>
                <a:rPr b="0" i="0" lang="en-CA" sz="1800" u="none" cap="none" strike="noStrike">
                  <a:solidFill>
                    <a:srgbClr val="3F3F3F"/>
                  </a:solidFill>
                  <a:latin typeface="Trebuchet MS"/>
                  <a:ea typeface="Trebuchet MS"/>
                  <a:cs typeface="Trebuchet MS"/>
                  <a:sym typeface="Trebuchet MS"/>
                </a:rPr>
                <a:t>To </a:t>
              </a:r>
              <a:r>
                <a:rPr lang="en-CA" sz="1800">
                  <a:solidFill>
                    <a:srgbClr val="3F3F3F"/>
                  </a:solidFill>
                  <a:latin typeface="Trebuchet MS"/>
                  <a:ea typeface="Trebuchet MS"/>
                  <a:cs typeface="Trebuchet MS"/>
                  <a:sym typeface="Trebuchet MS"/>
                </a:rPr>
                <a:t>explore</a:t>
              </a:r>
              <a:r>
                <a:rPr b="0" i="0" lang="en-CA" sz="1800" u="none" cap="none" strike="noStrike">
                  <a:solidFill>
                    <a:srgbClr val="3F3F3F"/>
                  </a:solidFill>
                  <a:latin typeface="Trebuchet MS"/>
                  <a:ea typeface="Trebuchet MS"/>
                  <a:cs typeface="Trebuchet MS"/>
                  <a:sym typeface="Trebuchet MS"/>
                </a:rPr>
                <a:t> visit:</a:t>
              </a:r>
              <a:endParaRPr/>
            </a:p>
            <a:p>
              <a:pPr indent="0" lvl="0" marL="0" marR="0" rtl="0" algn="l">
                <a:lnSpc>
                  <a:spcPct val="120000"/>
                </a:lnSpc>
                <a:spcBef>
                  <a:spcPts val="0"/>
                </a:spcBef>
                <a:spcAft>
                  <a:spcPts val="0"/>
                </a:spcAft>
                <a:buClr>
                  <a:srgbClr val="000000"/>
                </a:buClr>
                <a:buSzPts val="1200"/>
                <a:buFont typeface="Arial"/>
                <a:buNone/>
              </a:pPr>
              <a:r>
                <a:rPr lang="en-CA" sz="1800" u="sng">
                  <a:solidFill>
                    <a:schemeClr val="hlink"/>
                  </a:solidFill>
                  <a:latin typeface="Trebuchet MS"/>
                  <a:ea typeface="Trebuchet MS"/>
                  <a:cs typeface="Trebuchet MS"/>
                  <a:sym typeface="Trebuchet MS"/>
                  <a:hlinkClick r:id="rId6"/>
                </a:rPr>
                <a:t>snomed.org/postcoordination-demo</a:t>
              </a:r>
              <a:endParaRPr sz="1800">
                <a:solidFill>
                  <a:srgbClr val="3F3F3F"/>
                </a:solidFill>
                <a:latin typeface="Trebuchet MS"/>
                <a:ea typeface="Trebuchet MS"/>
                <a:cs typeface="Trebuchet MS"/>
                <a:sym typeface="Trebuchet MS"/>
              </a:endParaRPr>
            </a:p>
          </p:txBody>
        </p:sp>
        <p:grpSp>
          <p:nvGrpSpPr>
            <p:cNvPr id="951" name="Google Shape;951;p97"/>
            <p:cNvGrpSpPr/>
            <p:nvPr/>
          </p:nvGrpSpPr>
          <p:grpSpPr>
            <a:xfrm>
              <a:off x="8379425" y="5367387"/>
              <a:ext cx="871125" cy="861188"/>
              <a:chOff x="1393838" y="10154238"/>
              <a:chExt cx="1393800" cy="1377900"/>
            </a:xfrm>
          </p:grpSpPr>
          <p:sp>
            <p:nvSpPr>
              <p:cNvPr id="952" name="Google Shape;952;p97"/>
              <p:cNvSpPr/>
              <p:nvPr/>
            </p:nvSpPr>
            <p:spPr>
              <a:xfrm>
                <a:off x="1393838" y="10154238"/>
                <a:ext cx="1393800" cy="1377900"/>
              </a:xfrm>
              <a:prstGeom prst="rect">
                <a:avLst/>
              </a:prstGeom>
              <a:solidFill>
                <a:schemeClr val="accent4"/>
              </a:solidFill>
              <a:ln>
                <a:noFill/>
              </a:ln>
            </p:spPr>
            <p:txBody>
              <a:bodyPr anchorCtr="0" anchor="ctr" bIns="28550" lIns="57125" spcFirstLastPara="1" rIns="57125" wrap="square" tIns="28550">
                <a:noAutofit/>
              </a:bodyPr>
              <a:lstStyle/>
              <a:p>
                <a:pPr indent="0" lvl="0" marL="0" marR="0" rtl="0" algn="ctr">
                  <a:lnSpc>
                    <a:spcPct val="100000"/>
                  </a:lnSpc>
                  <a:spcBef>
                    <a:spcPts val="0"/>
                  </a:spcBef>
                  <a:spcAft>
                    <a:spcPts val="0"/>
                  </a:spcAft>
                  <a:buClr>
                    <a:srgbClr val="000000"/>
                  </a:buClr>
                  <a:buSzPts val="1798"/>
                  <a:buFont typeface="Arial"/>
                  <a:buNone/>
                </a:pPr>
                <a:r>
                  <a:t/>
                </a:r>
                <a:endParaRPr b="0" i="0" sz="1798" u="none" cap="none" strike="noStrike">
                  <a:solidFill>
                    <a:srgbClr val="6BA23F"/>
                  </a:solidFill>
                  <a:latin typeface="Trebuchet MS"/>
                  <a:ea typeface="Trebuchet MS"/>
                  <a:cs typeface="Trebuchet MS"/>
                  <a:sym typeface="Trebuchet MS"/>
                </a:endParaRPr>
              </a:p>
            </p:txBody>
          </p:sp>
          <p:cxnSp>
            <p:nvCxnSpPr>
              <p:cNvPr id="953" name="Google Shape;953;p97"/>
              <p:cNvCxnSpPr/>
              <p:nvPr/>
            </p:nvCxnSpPr>
            <p:spPr>
              <a:xfrm>
                <a:off x="1803075" y="10843195"/>
                <a:ext cx="348300" cy="0"/>
              </a:xfrm>
              <a:prstGeom prst="straightConnector1">
                <a:avLst/>
              </a:prstGeom>
              <a:noFill/>
              <a:ln cap="flat" cmpd="sng" w="38100">
                <a:solidFill>
                  <a:schemeClr val="lt1"/>
                </a:solidFill>
                <a:prstDash val="solid"/>
                <a:miter lim="800000"/>
                <a:headEnd len="sm" w="sm" type="none"/>
                <a:tailEnd len="med" w="med" type="triangle"/>
              </a:ln>
            </p:spPr>
          </p:cxnSp>
        </p:grpSp>
      </p:gr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7" name="Shape 957"/>
        <p:cNvGrpSpPr/>
        <p:nvPr/>
      </p:nvGrpSpPr>
      <p:grpSpPr>
        <a:xfrm>
          <a:off x="0" y="0"/>
          <a:ext cx="0" cy="0"/>
          <a:chOff x="0" y="0"/>
          <a:chExt cx="0" cy="0"/>
        </a:xfrm>
      </p:grpSpPr>
      <p:pic>
        <p:nvPicPr>
          <p:cNvPr id="958" name="Google Shape;958;p98"/>
          <p:cNvPicPr preferRelativeResize="0"/>
          <p:nvPr>
            <p:ph idx="2" type="pic"/>
          </p:nvPr>
        </p:nvPicPr>
        <p:blipFill rotWithShape="1">
          <a:blip r:embed="rId3">
            <a:alphaModFix/>
          </a:blip>
          <a:srcRect b="5531" l="0" r="0" t="5540"/>
          <a:stretch/>
        </p:blipFill>
        <p:spPr>
          <a:xfrm>
            <a:off x="-1" y="0"/>
            <a:ext cx="12192000" cy="6098533"/>
          </a:xfrm>
          <a:prstGeom prst="rect">
            <a:avLst/>
          </a:prstGeom>
          <a:solidFill>
            <a:schemeClr val="accent1"/>
          </a:solidFill>
          <a:ln>
            <a:noFill/>
          </a:ln>
        </p:spPr>
      </p:pic>
      <p:sp>
        <p:nvSpPr>
          <p:cNvPr id="959" name="Google Shape;959;p98"/>
          <p:cNvSpPr txBox="1"/>
          <p:nvPr/>
        </p:nvSpPr>
        <p:spPr>
          <a:xfrm>
            <a:off x="3802799" y="1714536"/>
            <a:ext cx="4586400" cy="58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en-CA" sz="4800" u="none" cap="none" strike="noStrike">
                <a:solidFill>
                  <a:schemeClr val="lt1"/>
                </a:solidFill>
                <a:latin typeface="Mulish Light"/>
                <a:ea typeface="Mulish Light"/>
                <a:cs typeface="Mulish Light"/>
                <a:sym typeface="Mulish Light"/>
              </a:rPr>
              <a:t>Thank You</a:t>
            </a:r>
            <a:endParaRPr b="0" i="0" sz="4800" u="none" cap="none" strike="noStrike">
              <a:solidFill>
                <a:schemeClr val="lt1"/>
              </a:solidFill>
              <a:latin typeface="Mulish Light"/>
              <a:ea typeface="Mulish Light"/>
              <a:cs typeface="Mulish Light"/>
              <a:sym typeface="Mulish Light"/>
            </a:endParaRPr>
          </a:p>
        </p:txBody>
      </p:sp>
      <p:cxnSp>
        <p:nvCxnSpPr>
          <p:cNvPr id="960" name="Google Shape;960;p98"/>
          <p:cNvCxnSpPr/>
          <p:nvPr/>
        </p:nvCxnSpPr>
        <p:spPr>
          <a:xfrm>
            <a:off x="5724599" y="2800294"/>
            <a:ext cx="742800" cy="0"/>
          </a:xfrm>
          <a:prstGeom prst="straightConnector1">
            <a:avLst/>
          </a:prstGeom>
          <a:noFill/>
          <a:ln cap="flat" cmpd="sng" w="50800">
            <a:solidFill>
              <a:schemeClr val="accent4"/>
            </a:solidFill>
            <a:prstDash val="solid"/>
            <a:miter lim="800000"/>
            <a:headEnd len="sm" w="sm" type="none"/>
            <a:tailEnd len="sm" w="sm" type="none"/>
          </a:ln>
        </p:spPr>
      </p:cxnSp>
      <p:pic>
        <p:nvPicPr>
          <p:cNvPr id="961" name="Google Shape;961;p98"/>
          <p:cNvPicPr preferRelativeResize="0"/>
          <p:nvPr/>
        </p:nvPicPr>
        <p:blipFill rotWithShape="1">
          <a:blip r:embed="rId4">
            <a:alphaModFix/>
          </a:blip>
          <a:srcRect b="0" l="0" r="0" t="0"/>
          <a:stretch/>
        </p:blipFill>
        <p:spPr>
          <a:xfrm>
            <a:off x="5142499" y="3209926"/>
            <a:ext cx="1907000" cy="193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 name="Shape 517"/>
        <p:cNvGrpSpPr/>
        <p:nvPr/>
      </p:nvGrpSpPr>
      <p:grpSpPr>
        <a:xfrm>
          <a:off x="0" y="0"/>
          <a:ext cx="0" cy="0"/>
          <a:chOff x="0" y="0"/>
          <a:chExt cx="0" cy="0"/>
        </a:xfrm>
      </p:grpSpPr>
      <p:sp>
        <p:nvSpPr>
          <p:cNvPr id="518" name="Google Shape;518;p69"/>
          <p:cNvSpPr txBox="1"/>
          <p:nvPr/>
        </p:nvSpPr>
        <p:spPr>
          <a:xfrm>
            <a:off x="1404384" y="5283867"/>
            <a:ext cx="2728800" cy="1123500"/>
          </a:xfrm>
          <a:prstGeom prst="rect">
            <a:avLst/>
          </a:prstGeom>
          <a:noFill/>
          <a:ln>
            <a:noFill/>
          </a:ln>
        </p:spPr>
        <p:txBody>
          <a:bodyPr anchorCtr="0" anchor="t" bIns="121900" lIns="121900" spcFirstLastPara="1" rIns="121900" wrap="square" tIns="121900">
            <a:spAutoFit/>
          </a:bodyPr>
          <a:lstStyle/>
          <a:p>
            <a:pPr indent="0" lvl="0" marL="0" rtl="0" algn="ctr">
              <a:spcBef>
                <a:spcPts val="0"/>
              </a:spcBef>
              <a:spcAft>
                <a:spcPts val="0"/>
              </a:spcAft>
              <a:buNone/>
            </a:pPr>
            <a:r>
              <a:rPr b="1" lang="en-CA" sz="1900">
                <a:latin typeface="Calibri"/>
                <a:ea typeface="Calibri"/>
                <a:cs typeface="Calibri"/>
                <a:sym typeface="Calibri"/>
              </a:rPr>
              <a:t>Alejandro Lopez Osornio</a:t>
            </a:r>
            <a:endParaRPr b="1" sz="1900">
              <a:latin typeface="Calibri"/>
              <a:ea typeface="Calibri"/>
              <a:cs typeface="Calibri"/>
              <a:sym typeface="Calibri"/>
            </a:endParaRPr>
          </a:p>
          <a:p>
            <a:pPr indent="0" lvl="0" marL="0" rtl="0" algn="ctr">
              <a:spcBef>
                <a:spcPts val="0"/>
              </a:spcBef>
              <a:spcAft>
                <a:spcPts val="0"/>
              </a:spcAft>
              <a:buNone/>
            </a:pPr>
            <a:r>
              <a:rPr lang="en-CA" sz="1900">
                <a:latin typeface="Calibri"/>
                <a:ea typeface="Calibri"/>
                <a:cs typeface="Calibri"/>
                <a:sym typeface="Calibri"/>
              </a:rPr>
              <a:t>Senior Implementation Support Specialist</a:t>
            </a:r>
            <a:endParaRPr sz="1900">
              <a:latin typeface="Calibri"/>
              <a:ea typeface="Calibri"/>
              <a:cs typeface="Calibri"/>
              <a:sym typeface="Calibri"/>
            </a:endParaRPr>
          </a:p>
        </p:txBody>
      </p:sp>
      <p:sp>
        <p:nvSpPr>
          <p:cNvPr id="519" name="Google Shape;519;p69"/>
          <p:cNvSpPr txBox="1"/>
          <p:nvPr/>
        </p:nvSpPr>
        <p:spPr>
          <a:xfrm>
            <a:off x="7119213" y="5283875"/>
            <a:ext cx="2659500" cy="1123500"/>
          </a:xfrm>
          <a:prstGeom prst="rect">
            <a:avLst/>
          </a:prstGeom>
          <a:noFill/>
          <a:ln>
            <a:noFill/>
          </a:ln>
        </p:spPr>
        <p:txBody>
          <a:bodyPr anchorCtr="0" anchor="t" bIns="121900" lIns="121900" spcFirstLastPara="1" rIns="121900" wrap="square" tIns="121900">
            <a:spAutoFit/>
          </a:bodyPr>
          <a:lstStyle/>
          <a:p>
            <a:pPr indent="0" lvl="0" marL="0" rtl="0" algn="ctr">
              <a:spcBef>
                <a:spcPts val="0"/>
              </a:spcBef>
              <a:spcAft>
                <a:spcPts val="0"/>
              </a:spcAft>
              <a:buNone/>
            </a:pPr>
            <a:r>
              <a:rPr b="1" lang="en-CA" sz="1900">
                <a:latin typeface="Calibri"/>
                <a:ea typeface="Calibri"/>
                <a:cs typeface="Calibri"/>
                <a:sym typeface="Calibri"/>
              </a:rPr>
              <a:t>Kai Kewley</a:t>
            </a:r>
            <a:endParaRPr b="1" sz="1900">
              <a:latin typeface="Calibri"/>
              <a:ea typeface="Calibri"/>
              <a:cs typeface="Calibri"/>
              <a:sym typeface="Calibri"/>
            </a:endParaRPr>
          </a:p>
          <a:p>
            <a:pPr indent="0" lvl="0" marL="0" rtl="0" algn="ctr">
              <a:spcBef>
                <a:spcPts val="0"/>
              </a:spcBef>
              <a:spcAft>
                <a:spcPts val="0"/>
              </a:spcAft>
              <a:buNone/>
            </a:pPr>
            <a:r>
              <a:rPr lang="en-CA" sz="1900">
                <a:latin typeface="Calibri"/>
                <a:ea typeface="Calibri"/>
                <a:cs typeface="Calibri"/>
                <a:sym typeface="Calibri"/>
              </a:rPr>
              <a:t>Implementation Support </a:t>
            </a:r>
            <a:br>
              <a:rPr lang="en-CA" sz="1900">
                <a:latin typeface="Calibri"/>
                <a:ea typeface="Calibri"/>
                <a:cs typeface="Calibri"/>
                <a:sym typeface="Calibri"/>
              </a:rPr>
            </a:br>
            <a:r>
              <a:rPr lang="en-CA" sz="1900">
                <a:latin typeface="Calibri"/>
                <a:ea typeface="Calibri"/>
                <a:cs typeface="Calibri"/>
                <a:sym typeface="Calibri"/>
              </a:rPr>
              <a:t>Technical Specialist</a:t>
            </a:r>
            <a:endParaRPr sz="1900">
              <a:latin typeface="Calibri"/>
              <a:ea typeface="Calibri"/>
              <a:cs typeface="Calibri"/>
              <a:sym typeface="Calibri"/>
            </a:endParaRPr>
          </a:p>
        </p:txBody>
      </p:sp>
      <p:sp>
        <p:nvSpPr>
          <p:cNvPr id="520" name="Google Shape;520;p69"/>
          <p:cNvSpPr txBox="1"/>
          <p:nvPr/>
        </p:nvSpPr>
        <p:spPr>
          <a:xfrm>
            <a:off x="4191293" y="5283875"/>
            <a:ext cx="2869800" cy="1123500"/>
          </a:xfrm>
          <a:prstGeom prst="rect">
            <a:avLst/>
          </a:prstGeom>
          <a:noFill/>
          <a:ln>
            <a:noFill/>
          </a:ln>
        </p:spPr>
        <p:txBody>
          <a:bodyPr anchorCtr="0" anchor="t" bIns="121900" lIns="121900" spcFirstLastPara="1" rIns="121900" wrap="square" tIns="121900">
            <a:spAutoFit/>
          </a:bodyPr>
          <a:lstStyle/>
          <a:p>
            <a:pPr indent="0" lvl="0" marL="0" rtl="0" algn="ctr">
              <a:spcBef>
                <a:spcPts val="0"/>
              </a:spcBef>
              <a:spcAft>
                <a:spcPts val="0"/>
              </a:spcAft>
              <a:buNone/>
            </a:pPr>
            <a:r>
              <a:rPr b="1" lang="en-CA" sz="1900">
                <a:latin typeface="Calibri"/>
                <a:ea typeface="Calibri"/>
                <a:cs typeface="Calibri"/>
                <a:sym typeface="Calibri"/>
              </a:rPr>
              <a:t>Anne Randorff Højen</a:t>
            </a:r>
            <a:endParaRPr b="1" sz="1900">
              <a:latin typeface="Calibri"/>
              <a:ea typeface="Calibri"/>
              <a:cs typeface="Calibri"/>
              <a:sym typeface="Calibri"/>
            </a:endParaRPr>
          </a:p>
          <a:p>
            <a:pPr indent="0" lvl="0" marL="0" rtl="0" algn="ctr">
              <a:spcBef>
                <a:spcPts val="0"/>
              </a:spcBef>
              <a:spcAft>
                <a:spcPts val="0"/>
              </a:spcAft>
              <a:buNone/>
            </a:pPr>
            <a:r>
              <a:rPr lang="en-CA" sz="1900">
                <a:latin typeface="Calibri"/>
                <a:ea typeface="Calibri"/>
                <a:cs typeface="Calibri"/>
                <a:sym typeface="Calibri"/>
              </a:rPr>
              <a:t>Implementation Support Specialist</a:t>
            </a:r>
            <a:endParaRPr sz="1900">
              <a:latin typeface="Calibri"/>
              <a:ea typeface="Calibri"/>
              <a:cs typeface="Calibri"/>
              <a:sym typeface="Calibri"/>
            </a:endParaRPr>
          </a:p>
        </p:txBody>
      </p:sp>
      <p:pic>
        <p:nvPicPr>
          <p:cNvPr id="521" name="Google Shape;521;p69" title="Photo of Kai"/>
          <p:cNvPicPr preferRelativeResize="0"/>
          <p:nvPr/>
        </p:nvPicPr>
        <p:blipFill rotWithShape="1">
          <a:blip r:embed="rId3">
            <a:alphaModFix/>
          </a:blip>
          <a:srcRect b="0" l="10405" r="7855" t="0"/>
          <a:stretch/>
        </p:blipFill>
        <p:spPr>
          <a:xfrm>
            <a:off x="7302615" y="2438400"/>
            <a:ext cx="2351325" cy="2876550"/>
          </a:xfrm>
          <a:prstGeom prst="rect">
            <a:avLst/>
          </a:prstGeom>
          <a:noFill/>
          <a:ln>
            <a:noFill/>
          </a:ln>
        </p:spPr>
      </p:pic>
      <p:sp>
        <p:nvSpPr>
          <p:cNvPr id="522" name="Google Shape;522;p69"/>
          <p:cNvSpPr txBox="1"/>
          <p:nvPr/>
        </p:nvSpPr>
        <p:spPr>
          <a:xfrm>
            <a:off x="360000" y="1152150"/>
            <a:ext cx="10463100" cy="1015800"/>
          </a:xfrm>
          <a:prstGeom prst="rect">
            <a:avLst/>
          </a:prstGeom>
          <a:noFill/>
          <a:ln>
            <a:noFill/>
          </a:ln>
        </p:spPr>
        <p:txBody>
          <a:bodyPr anchorCtr="0" anchor="t" bIns="121900" lIns="121900" spcFirstLastPara="1" rIns="121900" wrap="square" tIns="121900">
            <a:spAutoFit/>
          </a:bodyPr>
          <a:lstStyle/>
          <a:p>
            <a:pPr indent="0" lvl="0" marL="101600" rtl="0" algn="ctr">
              <a:lnSpc>
                <a:spcPct val="150000"/>
              </a:lnSpc>
              <a:spcBef>
                <a:spcPts val="1100"/>
              </a:spcBef>
              <a:spcAft>
                <a:spcPts val="0"/>
              </a:spcAft>
              <a:buNone/>
            </a:pPr>
            <a:r>
              <a:rPr b="1" lang="en-CA" sz="2000">
                <a:solidFill>
                  <a:schemeClr val="dk1"/>
                </a:solidFill>
                <a:latin typeface="Trebuchet MS"/>
                <a:ea typeface="Trebuchet MS"/>
                <a:cs typeface="Trebuchet MS"/>
                <a:sym typeface="Trebuchet MS"/>
              </a:rPr>
              <a:t>Our goal</a:t>
            </a:r>
            <a:r>
              <a:rPr lang="en-CA" sz="2000">
                <a:solidFill>
                  <a:schemeClr val="dk1"/>
                </a:solidFill>
                <a:latin typeface="Trebuchet MS"/>
                <a:ea typeface="Trebuchet MS"/>
                <a:cs typeface="Trebuchet MS"/>
                <a:sym typeface="Trebuchet MS"/>
              </a:rPr>
              <a:t>: </a:t>
            </a:r>
            <a:r>
              <a:rPr lang="en-CA" sz="2000">
                <a:solidFill>
                  <a:schemeClr val="dk1"/>
                </a:solidFill>
                <a:latin typeface="Trebuchet MS"/>
                <a:ea typeface="Trebuchet MS"/>
                <a:cs typeface="Trebuchet MS"/>
                <a:sym typeface="Trebuchet MS"/>
              </a:rPr>
              <a:t>To collaborate with Members to achieve their SNOMED CT implementation goals, in a way that delivers the most value for them</a:t>
            </a:r>
            <a:endParaRPr sz="2000">
              <a:solidFill>
                <a:schemeClr val="dk1"/>
              </a:solidFill>
              <a:latin typeface="Trebuchet MS"/>
              <a:ea typeface="Trebuchet MS"/>
              <a:cs typeface="Trebuchet MS"/>
              <a:sym typeface="Trebuchet MS"/>
            </a:endParaRPr>
          </a:p>
        </p:txBody>
      </p:sp>
      <p:pic>
        <p:nvPicPr>
          <p:cNvPr id="523" name="Google Shape;523;p69" title="Photo of Alejandro"/>
          <p:cNvPicPr preferRelativeResize="0"/>
          <p:nvPr/>
        </p:nvPicPr>
        <p:blipFill rotWithShape="1">
          <a:blip r:embed="rId4">
            <a:alphaModFix/>
          </a:blip>
          <a:srcRect b="0" l="11834" r="10205" t="0"/>
          <a:stretch/>
        </p:blipFill>
        <p:spPr>
          <a:xfrm>
            <a:off x="1571265" y="2438400"/>
            <a:ext cx="2351325" cy="2871075"/>
          </a:xfrm>
          <a:prstGeom prst="rect">
            <a:avLst/>
          </a:prstGeom>
          <a:noFill/>
          <a:ln>
            <a:noFill/>
          </a:ln>
        </p:spPr>
      </p:pic>
      <p:pic>
        <p:nvPicPr>
          <p:cNvPr id="524" name="Google Shape;524;p69" title="Photo of Anne"/>
          <p:cNvPicPr preferRelativeResize="0"/>
          <p:nvPr/>
        </p:nvPicPr>
        <p:blipFill rotWithShape="1">
          <a:blip r:embed="rId5">
            <a:alphaModFix/>
          </a:blip>
          <a:srcRect b="9747" l="29873" r="21629" t="0"/>
          <a:stretch/>
        </p:blipFill>
        <p:spPr>
          <a:xfrm>
            <a:off x="4429694" y="2438400"/>
            <a:ext cx="2351324" cy="2918674"/>
          </a:xfrm>
          <a:prstGeom prst="rect">
            <a:avLst/>
          </a:prstGeom>
          <a:noFill/>
          <a:ln>
            <a:noFill/>
          </a:ln>
        </p:spPr>
      </p:pic>
      <p:sp>
        <p:nvSpPr>
          <p:cNvPr id="525" name="Google Shape;525;p69"/>
          <p:cNvSpPr txBox="1"/>
          <p:nvPr>
            <p:ph idx="1" type="body"/>
          </p:nvPr>
        </p:nvSpPr>
        <p:spPr>
          <a:xfrm>
            <a:off x="360000" y="360000"/>
            <a:ext cx="10463100" cy="521700"/>
          </a:xfrm>
          <a:prstGeom prst="rect">
            <a:avLst/>
          </a:prstGeom>
        </p:spPr>
        <p:txBody>
          <a:bodyPr anchorCtr="0" anchor="t" bIns="45700" lIns="91425" spcFirstLastPara="1" rIns="91425" wrap="square" tIns="45700">
            <a:spAutoFit/>
          </a:bodyPr>
          <a:lstStyle/>
          <a:p>
            <a:pPr indent="0" lvl="0" marL="0" rtl="0" algn="l">
              <a:spcBef>
                <a:spcPts val="1000"/>
              </a:spcBef>
              <a:spcAft>
                <a:spcPts val="0"/>
              </a:spcAft>
              <a:buNone/>
            </a:pPr>
            <a:r>
              <a:rPr lang="en-CA" sz="3100"/>
              <a:t>SNOMED International’s Implementation Support Team</a:t>
            </a:r>
            <a:endParaRPr sz="3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70"/>
          <p:cNvSpPr/>
          <p:nvPr/>
        </p:nvSpPr>
        <p:spPr>
          <a:xfrm>
            <a:off x="7311775" y="5672100"/>
            <a:ext cx="4880100" cy="1185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531" name="Google Shape;531;p70"/>
          <p:cNvPicPr preferRelativeResize="0"/>
          <p:nvPr/>
        </p:nvPicPr>
        <p:blipFill rotWithShape="1">
          <a:blip r:embed="rId3">
            <a:alphaModFix/>
          </a:blip>
          <a:srcRect b="0" l="20710" r="0" t="0"/>
          <a:stretch/>
        </p:blipFill>
        <p:spPr>
          <a:xfrm>
            <a:off x="0" y="0"/>
            <a:ext cx="8158648" cy="6857999"/>
          </a:xfrm>
          <a:prstGeom prst="rect">
            <a:avLst/>
          </a:prstGeom>
          <a:noFill/>
          <a:ln>
            <a:noFill/>
          </a:ln>
        </p:spPr>
      </p:pic>
      <p:sp>
        <p:nvSpPr>
          <p:cNvPr id="532" name="Google Shape;532;p70"/>
          <p:cNvSpPr txBox="1"/>
          <p:nvPr>
            <p:ph idx="4294967295" type="body"/>
          </p:nvPr>
        </p:nvSpPr>
        <p:spPr>
          <a:xfrm>
            <a:off x="804200" y="1325700"/>
            <a:ext cx="5917200" cy="4206600"/>
          </a:xfrm>
          <a:prstGeom prst="rect">
            <a:avLst/>
          </a:prstGeom>
          <a:solidFill>
            <a:schemeClr val="lt1"/>
          </a:solidFill>
          <a:ln>
            <a:noFill/>
          </a:ln>
        </p:spPr>
        <p:txBody>
          <a:bodyPr anchorCtr="0" anchor="ctr" bIns="45700" lIns="91425" spcFirstLastPara="1" rIns="91425" wrap="square" tIns="45700">
            <a:normAutofit/>
          </a:bodyPr>
          <a:lstStyle/>
          <a:p>
            <a:pPr indent="-381000" lvl="0" marL="457200" rtl="0" algn="l">
              <a:lnSpc>
                <a:spcPct val="150000"/>
              </a:lnSpc>
              <a:spcBef>
                <a:spcPts val="0"/>
              </a:spcBef>
              <a:spcAft>
                <a:spcPts val="0"/>
              </a:spcAft>
              <a:buClr>
                <a:schemeClr val="accent1"/>
              </a:buClr>
              <a:buSzPts val="2400"/>
              <a:buChar char="•"/>
            </a:pPr>
            <a:r>
              <a:rPr lang="en-CA" sz="2400"/>
              <a:t>Individual Support</a:t>
            </a:r>
            <a:endParaRPr sz="2400"/>
          </a:p>
          <a:p>
            <a:pPr indent="-381000" lvl="0" marL="457200" rtl="0" algn="l">
              <a:lnSpc>
                <a:spcPct val="150000"/>
              </a:lnSpc>
              <a:spcBef>
                <a:spcPts val="0"/>
              </a:spcBef>
              <a:spcAft>
                <a:spcPts val="0"/>
              </a:spcAft>
              <a:buClr>
                <a:schemeClr val="accent1"/>
              </a:buClr>
              <a:buSzPts val="2400"/>
              <a:buChar char="•"/>
            </a:pPr>
            <a:r>
              <a:rPr lang="en-CA" sz="2400"/>
              <a:t>Implementation Guides</a:t>
            </a:r>
            <a:endParaRPr sz="2400"/>
          </a:p>
          <a:p>
            <a:pPr indent="-381000" lvl="0" marL="457200" marR="0" rtl="0" algn="l">
              <a:lnSpc>
                <a:spcPct val="150000"/>
              </a:lnSpc>
              <a:spcBef>
                <a:spcPts val="0"/>
              </a:spcBef>
              <a:spcAft>
                <a:spcPts val="0"/>
              </a:spcAft>
              <a:buClr>
                <a:schemeClr val="accent1"/>
              </a:buClr>
              <a:buSzPts val="2400"/>
              <a:buChar char="•"/>
            </a:pPr>
            <a:r>
              <a:rPr lang="en-CA" sz="2400"/>
              <a:t>Computable Languages</a:t>
            </a:r>
            <a:endParaRPr sz="2400"/>
          </a:p>
          <a:p>
            <a:pPr indent="-381000" lvl="0" marL="457200" marR="0" rtl="0" algn="l">
              <a:lnSpc>
                <a:spcPct val="150000"/>
              </a:lnSpc>
              <a:spcBef>
                <a:spcPts val="0"/>
              </a:spcBef>
              <a:spcAft>
                <a:spcPts val="0"/>
              </a:spcAft>
              <a:buClr>
                <a:schemeClr val="accent1"/>
              </a:buClr>
              <a:buSzPts val="2400"/>
              <a:buChar char="•"/>
            </a:pPr>
            <a:r>
              <a:rPr lang="en-CA" sz="2400"/>
              <a:t>R&amp;D (Research and Development)</a:t>
            </a:r>
            <a:endParaRPr sz="2200"/>
          </a:p>
          <a:p>
            <a:pPr indent="-406400" lvl="0" marL="457200" rtl="0" algn="l">
              <a:lnSpc>
                <a:spcPct val="150000"/>
              </a:lnSpc>
              <a:spcBef>
                <a:spcPts val="0"/>
              </a:spcBef>
              <a:spcAft>
                <a:spcPts val="0"/>
              </a:spcAft>
              <a:buClr>
                <a:schemeClr val="accent1"/>
              </a:buClr>
              <a:buSzPts val="2800"/>
              <a:buChar char="•"/>
            </a:pPr>
            <a:r>
              <a:rPr lang="en-CA" sz="2400"/>
              <a:t>Implementation Support Portal</a:t>
            </a:r>
            <a:endParaRPr sz="2200"/>
          </a:p>
          <a:p>
            <a:pPr indent="-381000" lvl="0" marL="457200" marR="0" rtl="0" algn="l">
              <a:lnSpc>
                <a:spcPct val="150000"/>
              </a:lnSpc>
              <a:spcBef>
                <a:spcPts val="0"/>
              </a:spcBef>
              <a:spcAft>
                <a:spcPts val="0"/>
              </a:spcAft>
              <a:buClr>
                <a:schemeClr val="accent1"/>
              </a:buClr>
              <a:buSzPts val="2400"/>
              <a:buChar char="•"/>
            </a:pPr>
            <a:r>
              <a:rPr lang="en-CA" sz="2400"/>
              <a:t>Implementation Support Tooling</a:t>
            </a:r>
            <a:endParaRPr/>
          </a:p>
        </p:txBody>
      </p:sp>
      <p:sp>
        <p:nvSpPr>
          <p:cNvPr id="533" name="Google Shape;533;p70"/>
          <p:cNvSpPr txBox="1"/>
          <p:nvPr/>
        </p:nvSpPr>
        <p:spPr>
          <a:xfrm>
            <a:off x="6065325" y="2503650"/>
            <a:ext cx="5722500" cy="1850700"/>
          </a:xfrm>
          <a:prstGeom prst="rect">
            <a:avLst/>
          </a:prstGeom>
          <a:solidFill>
            <a:schemeClr val="accent1"/>
          </a:solidFill>
          <a:ln>
            <a:noFill/>
          </a:ln>
        </p:spPr>
        <p:txBody>
          <a:bodyPr anchorCtr="0" anchor="ctr" bIns="360000" lIns="360000" spcFirstLastPara="1" rIns="360000" wrap="square" tIns="360000">
            <a:noAutofit/>
          </a:bodyPr>
          <a:lstStyle/>
          <a:p>
            <a:pPr indent="0" lvl="0" marL="0" marR="0" rtl="0" algn="l">
              <a:lnSpc>
                <a:spcPct val="100000"/>
              </a:lnSpc>
              <a:spcBef>
                <a:spcPts val="0"/>
              </a:spcBef>
              <a:spcAft>
                <a:spcPts val="0"/>
              </a:spcAft>
              <a:buClr>
                <a:srgbClr val="000000"/>
              </a:buClr>
              <a:buSzPts val="3200"/>
              <a:buFont typeface="Arial"/>
              <a:buNone/>
            </a:pPr>
            <a:r>
              <a:rPr lang="en-CA" sz="2000">
                <a:solidFill>
                  <a:srgbClr val="F1C232"/>
                </a:solidFill>
                <a:latin typeface="Mulish"/>
                <a:ea typeface="Mulish"/>
                <a:cs typeface="Mulish"/>
                <a:sym typeface="Mulish"/>
              </a:rPr>
              <a:t>SNOMED Implementation Support Update</a:t>
            </a:r>
            <a:endParaRPr b="0" i="0" sz="2000" u="none" cap="none" strike="noStrike">
              <a:solidFill>
                <a:srgbClr val="F1C232"/>
              </a:solidFill>
              <a:latin typeface="Mulish"/>
              <a:ea typeface="Mulish"/>
              <a:cs typeface="Mulish"/>
              <a:sym typeface="Mulish"/>
            </a:endParaRPr>
          </a:p>
          <a:p>
            <a:pPr indent="0" lvl="0" marL="0" marR="0" rtl="0" algn="l">
              <a:lnSpc>
                <a:spcPct val="100000"/>
              </a:lnSpc>
              <a:spcBef>
                <a:spcPts val="1000"/>
              </a:spcBef>
              <a:spcAft>
                <a:spcPts val="0"/>
              </a:spcAft>
              <a:buNone/>
            </a:pPr>
            <a:r>
              <a:rPr b="1" lang="en-CA" sz="2800">
                <a:solidFill>
                  <a:schemeClr val="lt1"/>
                </a:solidFill>
                <a:latin typeface="Mulish"/>
                <a:ea typeface="Mulish"/>
                <a:cs typeface="Mulish"/>
                <a:sym typeface="Mulish"/>
              </a:rPr>
              <a:t>Activity</a:t>
            </a:r>
            <a:r>
              <a:rPr b="1" lang="en-CA" sz="2800">
                <a:solidFill>
                  <a:schemeClr val="lt1"/>
                </a:solidFill>
                <a:latin typeface="Mulish"/>
                <a:ea typeface="Mulish"/>
                <a:cs typeface="Mulish"/>
                <a:sym typeface="Mulish"/>
              </a:rPr>
              <a:t> Update</a:t>
            </a:r>
            <a:endParaRPr b="1" sz="2800">
              <a:solidFill>
                <a:schemeClr val="lt1"/>
              </a:solidFill>
              <a:latin typeface="Mulish"/>
              <a:ea typeface="Mulish"/>
              <a:cs typeface="Mulish"/>
              <a:sym typeface="Mulish"/>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pic>
        <p:nvPicPr>
          <p:cNvPr id="538" name="Google Shape;538;p71"/>
          <p:cNvPicPr preferRelativeResize="0"/>
          <p:nvPr/>
        </p:nvPicPr>
        <p:blipFill rotWithShape="1">
          <a:blip r:embed="rId3">
            <a:alphaModFix/>
          </a:blip>
          <a:srcRect b="0" l="33921" r="33921" t="0"/>
          <a:stretch/>
        </p:blipFill>
        <p:spPr>
          <a:xfrm>
            <a:off x="129100" y="0"/>
            <a:ext cx="2205300" cy="6858000"/>
          </a:xfrm>
          <a:prstGeom prst="rect">
            <a:avLst/>
          </a:prstGeom>
          <a:noFill/>
          <a:ln>
            <a:noFill/>
          </a:ln>
        </p:spPr>
      </p:pic>
      <p:sp>
        <p:nvSpPr>
          <p:cNvPr id="539" name="Google Shape;539;p71"/>
          <p:cNvSpPr txBox="1"/>
          <p:nvPr>
            <p:ph idx="1" type="body"/>
          </p:nvPr>
        </p:nvSpPr>
        <p:spPr>
          <a:xfrm>
            <a:off x="2653626" y="360000"/>
            <a:ext cx="8169600" cy="4941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sz="2900"/>
              <a:t>Individual Support - Workshops and Meetings</a:t>
            </a:r>
            <a:endParaRPr sz="2900"/>
          </a:p>
        </p:txBody>
      </p:sp>
      <p:sp>
        <p:nvSpPr>
          <p:cNvPr id="540" name="Google Shape;540;p71"/>
          <p:cNvSpPr/>
          <p:nvPr/>
        </p:nvSpPr>
        <p:spPr>
          <a:xfrm>
            <a:off x="2653625" y="1186450"/>
            <a:ext cx="2751600" cy="1385400"/>
          </a:xfrm>
          <a:prstGeom prst="rect">
            <a:avLst/>
          </a:prstGeom>
          <a:solidFill>
            <a:srgbClr val="8C288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lang="en-CA" sz="2200">
                <a:solidFill>
                  <a:schemeClr val="lt1"/>
                </a:solidFill>
                <a:latin typeface="Trebuchet MS"/>
                <a:ea typeface="Trebuchet MS"/>
                <a:cs typeface="Trebuchet MS"/>
                <a:sym typeface="Trebuchet MS"/>
              </a:rPr>
              <a:t>Developer Days</a:t>
            </a:r>
            <a:endParaRPr b="1" i="0" sz="2200" u="none" cap="none" strike="noStrike">
              <a:solidFill>
                <a:schemeClr val="lt1"/>
              </a:solidFill>
              <a:latin typeface="Trebuchet MS"/>
              <a:ea typeface="Trebuchet MS"/>
              <a:cs typeface="Trebuchet MS"/>
              <a:sym typeface="Trebuchet MS"/>
            </a:endParaRPr>
          </a:p>
        </p:txBody>
      </p:sp>
      <p:sp>
        <p:nvSpPr>
          <p:cNvPr id="541" name="Google Shape;541;p71"/>
          <p:cNvSpPr txBox="1"/>
          <p:nvPr/>
        </p:nvSpPr>
        <p:spPr>
          <a:xfrm>
            <a:off x="5610925" y="1305925"/>
            <a:ext cx="5683200" cy="1119900"/>
          </a:xfrm>
          <a:prstGeom prst="rect">
            <a:avLst/>
          </a:prstGeom>
          <a:noFill/>
          <a:ln>
            <a:noFill/>
          </a:ln>
        </p:spPr>
        <p:txBody>
          <a:bodyPr anchorCtr="0" anchor="t" bIns="45700" lIns="91425" spcFirstLastPara="1" rIns="91425" wrap="square" tIns="45700">
            <a:spAutoFit/>
          </a:bodyPr>
          <a:lstStyle/>
          <a:p>
            <a:pPr indent="-217650" lvl="0" marL="237600" marR="0" rtl="0" algn="l">
              <a:lnSpc>
                <a:spcPct val="115000"/>
              </a:lnSpc>
              <a:spcBef>
                <a:spcPts val="0"/>
              </a:spcBef>
              <a:spcAft>
                <a:spcPts val="0"/>
              </a:spcAft>
              <a:buClr>
                <a:schemeClr val="dk1"/>
              </a:buClr>
              <a:buSzPts val="1500"/>
              <a:buFont typeface="Arial"/>
              <a:buChar char="●"/>
            </a:pPr>
            <a:r>
              <a:rPr lang="en-CA" sz="1500">
                <a:solidFill>
                  <a:schemeClr val="dk1"/>
                </a:solidFill>
                <a:latin typeface="Trebuchet MS"/>
                <a:ea typeface="Trebuchet MS"/>
                <a:cs typeface="Trebuchet MS"/>
                <a:sym typeface="Trebuchet MS"/>
              </a:rPr>
              <a:t>Targeted at software developers </a:t>
            </a:r>
            <a:endParaRPr sz="1500">
              <a:solidFill>
                <a:schemeClr val="dk1"/>
              </a:solidFill>
              <a:latin typeface="Trebuchet MS"/>
              <a:ea typeface="Trebuchet MS"/>
              <a:cs typeface="Trebuchet MS"/>
              <a:sym typeface="Trebuchet MS"/>
            </a:endParaRPr>
          </a:p>
          <a:p>
            <a:pPr indent="-217650" lvl="0" marL="237600" marR="0" rtl="0" algn="l">
              <a:lnSpc>
                <a:spcPct val="115000"/>
              </a:lnSpc>
              <a:spcBef>
                <a:spcPts val="0"/>
              </a:spcBef>
              <a:spcAft>
                <a:spcPts val="0"/>
              </a:spcAft>
              <a:buClr>
                <a:schemeClr val="dk1"/>
              </a:buClr>
              <a:buSzPts val="1500"/>
              <a:buFont typeface="Arial"/>
              <a:buChar char="●"/>
            </a:pPr>
            <a:r>
              <a:rPr lang="en-CA" sz="1500">
                <a:solidFill>
                  <a:schemeClr val="dk1"/>
                </a:solidFill>
                <a:latin typeface="Trebuchet MS"/>
                <a:ea typeface="Trebuchet MS"/>
                <a:cs typeface="Trebuchet MS"/>
                <a:sym typeface="Trebuchet MS"/>
              </a:rPr>
              <a:t>Learn how to setup and apply a terminology server </a:t>
            </a:r>
            <a:endParaRPr b="0" i="0" sz="1500" u="none" cap="none" strike="noStrike">
              <a:solidFill>
                <a:schemeClr val="dk1"/>
              </a:solidFill>
              <a:latin typeface="Trebuchet MS"/>
              <a:ea typeface="Trebuchet MS"/>
              <a:cs typeface="Trebuchet MS"/>
              <a:sym typeface="Trebuchet MS"/>
            </a:endParaRPr>
          </a:p>
          <a:p>
            <a:pPr indent="-217650" lvl="0" marL="237600" marR="0" rtl="0" algn="l">
              <a:lnSpc>
                <a:spcPct val="115000"/>
              </a:lnSpc>
              <a:spcBef>
                <a:spcPts val="0"/>
              </a:spcBef>
              <a:spcAft>
                <a:spcPts val="0"/>
              </a:spcAft>
              <a:buClr>
                <a:schemeClr val="dk1"/>
              </a:buClr>
              <a:buSzPts val="1500"/>
              <a:buFont typeface="Arial"/>
              <a:buChar char="●"/>
            </a:pPr>
            <a:r>
              <a:rPr lang="en-CA" sz="1500">
                <a:solidFill>
                  <a:schemeClr val="dk1"/>
                </a:solidFill>
                <a:latin typeface="Trebuchet MS"/>
                <a:ea typeface="Trebuchet MS"/>
                <a:cs typeface="Trebuchet MS"/>
                <a:sym typeface="Trebuchet MS"/>
              </a:rPr>
              <a:t>See more at: </a:t>
            </a:r>
            <a:r>
              <a:rPr lang="en-CA" sz="1500" u="sng">
                <a:solidFill>
                  <a:schemeClr val="hlink"/>
                </a:solidFill>
                <a:latin typeface="Trebuchet MS"/>
                <a:ea typeface="Trebuchet MS"/>
                <a:cs typeface="Trebuchet MS"/>
                <a:sym typeface="Trebuchet MS"/>
                <a:hlinkClick r:id="rId4"/>
              </a:rPr>
              <a:t>https://snomed.org/dev-training</a:t>
            </a:r>
            <a:endParaRPr sz="1500">
              <a:solidFill>
                <a:schemeClr val="dk1"/>
              </a:solidFill>
              <a:latin typeface="Trebuchet MS"/>
              <a:ea typeface="Trebuchet MS"/>
              <a:cs typeface="Trebuchet MS"/>
              <a:sym typeface="Trebuchet MS"/>
            </a:endParaRPr>
          </a:p>
          <a:p>
            <a:pPr indent="-217650" lvl="0" marL="237600" marR="0" rtl="0" algn="l">
              <a:lnSpc>
                <a:spcPct val="115000"/>
              </a:lnSpc>
              <a:spcBef>
                <a:spcPts val="0"/>
              </a:spcBef>
              <a:spcAft>
                <a:spcPts val="0"/>
              </a:spcAft>
              <a:buClr>
                <a:schemeClr val="dk1"/>
              </a:buClr>
              <a:buSzPts val="1500"/>
              <a:buFont typeface="Trebuchet MS"/>
              <a:buChar char="●"/>
            </a:pPr>
            <a:r>
              <a:rPr lang="en-CA" sz="1500">
                <a:solidFill>
                  <a:schemeClr val="dk1"/>
                </a:solidFill>
                <a:latin typeface="Trebuchet MS"/>
                <a:ea typeface="Trebuchet MS"/>
                <a:cs typeface="Trebuchet MS"/>
                <a:sym typeface="Trebuchet MS"/>
              </a:rPr>
              <a:t>Can be run virtually or f2f</a:t>
            </a:r>
            <a:endParaRPr b="0" i="0" sz="1500" u="none" cap="none" strike="noStrike">
              <a:solidFill>
                <a:schemeClr val="dk1"/>
              </a:solidFill>
              <a:latin typeface="Trebuchet MS"/>
              <a:ea typeface="Trebuchet MS"/>
              <a:cs typeface="Trebuchet MS"/>
              <a:sym typeface="Trebuchet MS"/>
            </a:endParaRPr>
          </a:p>
        </p:txBody>
      </p:sp>
      <p:grpSp>
        <p:nvGrpSpPr>
          <p:cNvPr id="542" name="Google Shape;542;p71"/>
          <p:cNvGrpSpPr/>
          <p:nvPr/>
        </p:nvGrpSpPr>
        <p:grpSpPr>
          <a:xfrm>
            <a:off x="2654850" y="2877663"/>
            <a:ext cx="8838376" cy="1385400"/>
            <a:chOff x="2654850" y="2904200"/>
            <a:chExt cx="8838376" cy="1385400"/>
          </a:xfrm>
        </p:grpSpPr>
        <p:sp>
          <p:nvSpPr>
            <p:cNvPr id="543" name="Google Shape;543;p71"/>
            <p:cNvSpPr/>
            <p:nvPr/>
          </p:nvSpPr>
          <p:spPr>
            <a:xfrm>
              <a:off x="2654850" y="2904200"/>
              <a:ext cx="2751600" cy="13854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lang="en-CA" sz="2200">
                  <a:solidFill>
                    <a:schemeClr val="lt1"/>
                  </a:solidFill>
                  <a:latin typeface="Trebuchet MS"/>
                  <a:ea typeface="Trebuchet MS"/>
                  <a:cs typeface="Trebuchet MS"/>
                  <a:sym typeface="Trebuchet MS"/>
                </a:rPr>
                <a:t>Tailored Web Series</a:t>
              </a:r>
              <a:endParaRPr b="1" i="0" sz="2200" u="none" cap="none" strike="noStrike">
                <a:solidFill>
                  <a:schemeClr val="lt1"/>
                </a:solidFill>
                <a:latin typeface="Trebuchet MS"/>
                <a:ea typeface="Trebuchet MS"/>
                <a:cs typeface="Trebuchet MS"/>
                <a:sym typeface="Trebuchet MS"/>
              </a:endParaRPr>
            </a:p>
          </p:txBody>
        </p:sp>
        <p:sp>
          <p:nvSpPr>
            <p:cNvPr id="544" name="Google Shape;544;p71"/>
            <p:cNvSpPr txBox="1"/>
            <p:nvPr/>
          </p:nvSpPr>
          <p:spPr>
            <a:xfrm>
              <a:off x="5594625" y="2904200"/>
              <a:ext cx="5898600" cy="1385400"/>
            </a:xfrm>
            <a:prstGeom prst="rect">
              <a:avLst/>
            </a:prstGeom>
            <a:noFill/>
            <a:ln>
              <a:noFill/>
            </a:ln>
          </p:spPr>
          <p:txBody>
            <a:bodyPr anchorCtr="0" anchor="t" bIns="45700" lIns="91425" spcFirstLastPara="1" rIns="91425" wrap="square" tIns="45700">
              <a:spAutoFit/>
            </a:bodyPr>
            <a:lstStyle/>
            <a:p>
              <a:pPr indent="-217650" lvl="0" marL="237600" marR="0" rtl="0" algn="l">
                <a:lnSpc>
                  <a:spcPct val="115000"/>
                </a:lnSpc>
                <a:spcBef>
                  <a:spcPts val="0"/>
                </a:spcBef>
                <a:spcAft>
                  <a:spcPts val="0"/>
                </a:spcAft>
                <a:buClr>
                  <a:schemeClr val="dk1"/>
                </a:buClr>
                <a:buSzPts val="1500"/>
                <a:buFont typeface="Arial"/>
                <a:buChar char="●"/>
              </a:pPr>
              <a:r>
                <a:rPr lang="en-CA" sz="1500">
                  <a:solidFill>
                    <a:schemeClr val="dk1"/>
                  </a:solidFill>
                  <a:latin typeface="Trebuchet MS"/>
                  <a:ea typeface="Trebuchet MS"/>
                  <a:cs typeface="Trebuchet MS"/>
                  <a:sym typeface="Trebuchet MS"/>
                </a:rPr>
                <a:t>Targeted at NRCs</a:t>
              </a:r>
              <a:endParaRPr sz="1500">
                <a:solidFill>
                  <a:schemeClr val="dk1"/>
                </a:solidFill>
                <a:latin typeface="Trebuchet MS"/>
                <a:ea typeface="Trebuchet MS"/>
                <a:cs typeface="Trebuchet MS"/>
                <a:sym typeface="Trebuchet MS"/>
              </a:endParaRPr>
            </a:p>
            <a:p>
              <a:pPr indent="-217650" lvl="0" marL="237600" marR="0" rtl="0" algn="l">
                <a:lnSpc>
                  <a:spcPct val="115000"/>
                </a:lnSpc>
                <a:spcBef>
                  <a:spcPts val="0"/>
                </a:spcBef>
                <a:spcAft>
                  <a:spcPts val="0"/>
                </a:spcAft>
                <a:buClr>
                  <a:schemeClr val="dk1"/>
                </a:buClr>
                <a:buSzPts val="1500"/>
                <a:buFont typeface="Arial"/>
                <a:buChar char="●"/>
              </a:pPr>
              <a:r>
                <a:rPr lang="en-CA" sz="1500">
                  <a:solidFill>
                    <a:schemeClr val="dk1"/>
                  </a:solidFill>
                  <a:latin typeface="Trebuchet MS"/>
                  <a:ea typeface="Trebuchet MS"/>
                  <a:cs typeface="Trebuchet MS"/>
                  <a:sym typeface="Trebuchet MS"/>
                </a:rPr>
                <a:t>Promote SNOMED CT nationally and advance implementations </a:t>
              </a:r>
              <a:endParaRPr sz="1500">
                <a:solidFill>
                  <a:schemeClr val="dk1"/>
                </a:solidFill>
                <a:latin typeface="Trebuchet MS"/>
                <a:ea typeface="Trebuchet MS"/>
                <a:cs typeface="Trebuchet MS"/>
                <a:sym typeface="Trebuchet MS"/>
              </a:endParaRPr>
            </a:p>
            <a:p>
              <a:pPr indent="-217650" lvl="0" marL="237600" marR="0" rtl="0" algn="l">
                <a:lnSpc>
                  <a:spcPct val="115000"/>
                </a:lnSpc>
                <a:spcBef>
                  <a:spcPts val="0"/>
                </a:spcBef>
                <a:spcAft>
                  <a:spcPts val="0"/>
                </a:spcAft>
                <a:buClr>
                  <a:schemeClr val="dk1"/>
                </a:buClr>
                <a:buSzPts val="1500"/>
                <a:buFont typeface="Trebuchet MS"/>
                <a:buChar char="●"/>
              </a:pPr>
              <a:r>
                <a:rPr lang="en-CA" sz="1500">
                  <a:solidFill>
                    <a:schemeClr val="dk1"/>
                  </a:solidFill>
                  <a:latin typeface="Trebuchet MS"/>
                  <a:ea typeface="Trebuchet MS"/>
                  <a:cs typeface="Trebuchet MS"/>
                  <a:sym typeface="Trebuchet MS"/>
                </a:rPr>
                <a:t>SI provides platform and presenters </a:t>
              </a:r>
              <a:endParaRPr sz="1500">
                <a:solidFill>
                  <a:schemeClr val="dk1"/>
                </a:solidFill>
                <a:latin typeface="Trebuchet MS"/>
                <a:ea typeface="Trebuchet MS"/>
                <a:cs typeface="Trebuchet MS"/>
                <a:sym typeface="Trebuchet MS"/>
              </a:endParaRPr>
            </a:p>
            <a:p>
              <a:pPr indent="-217650" lvl="0" marL="237600" marR="0" rtl="0" algn="l">
                <a:lnSpc>
                  <a:spcPct val="115000"/>
                </a:lnSpc>
                <a:spcBef>
                  <a:spcPts val="0"/>
                </a:spcBef>
                <a:spcAft>
                  <a:spcPts val="0"/>
                </a:spcAft>
                <a:buClr>
                  <a:schemeClr val="dk1"/>
                </a:buClr>
                <a:buSzPts val="1500"/>
                <a:buFont typeface="Arial"/>
                <a:buChar char="●"/>
              </a:pPr>
              <a:r>
                <a:rPr lang="en-CA" sz="1500">
                  <a:solidFill>
                    <a:schemeClr val="dk1"/>
                  </a:solidFill>
                  <a:latin typeface="Trebuchet MS"/>
                  <a:ea typeface="Trebuchet MS"/>
                  <a:cs typeface="Trebuchet MS"/>
                  <a:sym typeface="Trebuchet MS"/>
                </a:rPr>
                <a:t>See example at:</a:t>
              </a:r>
              <a:br>
                <a:rPr lang="en-CA" sz="1500">
                  <a:solidFill>
                    <a:schemeClr val="dk1"/>
                  </a:solidFill>
                  <a:latin typeface="Trebuchet MS"/>
                  <a:ea typeface="Trebuchet MS"/>
                  <a:cs typeface="Trebuchet MS"/>
                  <a:sym typeface="Trebuchet MS"/>
                </a:rPr>
              </a:br>
              <a:r>
                <a:rPr lang="en-CA" sz="1500" u="sng">
                  <a:solidFill>
                    <a:schemeClr val="hlink"/>
                  </a:solidFill>
                  <a:latin typeface="Trebuchet MS"/>
                  <a:ea typeface="Trebuchet MS"/>
                  <a:cs typeface="Trebuchet MS"/>
                  <a:sym typeface="Trebuchet MS"/>
                  <a:hlinkClick r:id="rId5"/>
                </a:rPr>
                <a:t>https://www.snomed.org/advancing-snomedct-implementation</a:t>
              </a:r>
              <a:endParaRPr b="0" i="0" sz="1500" u="none" cap="none" strike="noStrike">
                <a:solidFill>
                  <a:schemeClr val="dk1"/>
                </a:solidFill>
                <a:latin typeface="Trebuchet MS"/>
                <a:ea typeface="Trebuchet MS"/>
                <a:cs typeface="Trebuchet MS"/>
                <a:sym typeface="Trebuchet MS"/>
              </a:endParaRPr>
            </a:p>
          </p:txBody>
        </p:sp>
      </p:grpSp>
      <p:grpSp>
        <p:nvGrpSpPr>
          <p:cNvPr id="545" name="Google Shape;545;p71"/>
          <p:cNvGrpSpPr/>
          <p:nvPr/>
        </p:nvGrpSpPr>
        <p:grpSpPr>
          <a:xfrm>
            <a:off x="2654849" y="4568875"/>
            <a:ext cx="8622976" cy="1385400"/>
            <a:chOff x="2654849" y="4568875"/>
            <a:chExt cx="8622976" cy="1385400"/>
          </a:xfrm>
        </p:grpSpPr>
        <p:sp>
          <p:nvSpPr>
            <p:cNvPr id="546" name="Google Shape;546;p71"/>
            <p:cNvSpPr/>
            <p:nvPr/>
          </p:nvSpPr>
          <p:spPr>
            <a:xfrm>
              <a:off x="2654849" y="4568875"/>
              <a:ext cx="2751600" cy="1385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lang="en-CA" sz="2200">
                  <a:solidFill>
                    <a:schemeClr val="lt1"/>
                  </a:solidFill>
                  <a:latin typeface="Trebuchet MS"/>
                  <a:ea typeface="Trebuchet MS"/>
                  <a:cs typeface="Trebuchet MS"/>
                  <a:sym typeface="Trebuchet MS"/>
                </a:rPr>
                <a:t>Implementation </a:t>
              </a:r>
              <a:br>
                <a:rPr lang="en-CA" sz="2200">
                  <a:solidFill>
                    <a:schemeClr val="lt1"/>
                  </a:solidFill>
                  <a:latin typeface="Trebuchet MS"/>
                  <a:ea typeface="Trebuchet MS"/>
                  <a:cs typeface="Trebuchet MS"/>
                  <a:sym typeface="Trebuchet MS"/>
                </a:rPr>
              </a:br>
              <a:r>
                <a:rPr lang="en-CA" sz="2200">
                  <a:solidFill>
                    <a:schemeClr val="lt1"/>
                  </a:solidFill>
                  <a:latin typeface="Trebuchet MS"/>
                  <a:ea typeface="Trebuchet MS"/>
                  <a:cs typeface="Trebuchet MS"/>
                  <a:sym typeface="Trebuchet MS"/>
                </a:rPr>
                <a:t>Consultation</a:t>
              </a:r>
              <a:endParaRPr b="1" i="0" sz="2200" u="none" cap="none" strike="noStrike">
                <a:solidFill>
                  <a:schemeClr val="lt1"/>
                </a:solidFill>
                <a:latin typeface="Trebuchet MS"/>
                <a:ea typeface="Trebuchet MS"/>
                <a:cs typeface="Trebuchet MS"/>
                <a:sym typeface="Trebuchet MS"/>
              </a:endParaRPr>
            </a:p>
          </p:txBody>
        </p:sp>
        <p:sp>
          <p:nvSpPr>
            <p:cNvPr id="547" name="Google Shape;547;p71"/>
            <p:cNvSpPr txBox="1"/>
            <p:nvPr/>
          </p:nvSpPr>
          <p:spPr>
            <a:xfrm>
              <a:off x="5594625" y="4703350"/>
              <a:ext cx="5683200" cy="1119900"/>
            </a:xfrm>
            <a:prstGeom prst="rect">
              <a:avLst/>
            </a:prstGeom>
            <a:noFill/>
            <a:ln>
              <a:noFill/>
            </a:ln>
          </p:spPr>
          <p:txBody>
            <a:bodyPr anchorCtr="0" anchor="t" bIns="45700" lIns="91425" spcFirstLastPara="1" rIns="91425" wrap="square" tIns="45700">
              <a:spAutoFit/>
            </a:bodyPr>
            <a:lstStyle/>
            <a:p>
              <a:pPr indent="-217650" lvl="0" marL="237600" rtl="0" algn="l">
                <a:lnSpc>
                  <a:spcPct val="115000"/>
                </a:lnSpc>
                <a:spcBef>
                  <a:spcPts val="0"/>
                </a:spcBef>
                <a:spcAft>
                  <a:spcPts val="0"/>
                </a:spcAft>
                <a:buClr>
                  <a:schemeClr val="dk1"/>
                </a:buClr>
                <a:buSzPts val="1500"/>
                <a:buChar char="●"/>
              </a:pPr>
              <a:r>
                <a:rPr lang="en-CA" sz="1500">
                  <a:solidFill>
                    <a:schemeClr val="dk1"/>
                  </a:solidFill>
                  <a:latin typeface="Trebuchet MS"/>
                  <a:ea typeface="Trebuchet MS"/>
                  <a:cs typeface="Trebuchet MS"/>
                  <a:sym typeface="Trebuchet MS"/>
                </a:rPr>
                <a:t>Targeted at NRCs, local implementation projects and vendors </a:t>
              </a:r>
              <a:endParaRPr sz="1500">
                <a:solidFill>
                  <a:schemeClr val="dk1"/>
                </a:solidFill>
                <a:latin typeface="Trebuchet MS"/>
                <a:ea typeface="Trebuchet MS"/>
                <a:cs typeface="Trebuchet MS"/>
                <a:sym typeface="Trebuchet MS"/>
              </a:endParaRPr>
            </a:p>
            <a:p>
              <a:pPr indent="-217650" lvl="0" marL="237600" marR="0" rtl="0" algn="l">
                <a:lnSpc>
                  <a:spcPct val="115000"/>
                </a:lnSpc>
                <a:spcBef>
                  <a:spcPts val="0"/>
                </a:spcBef>
                <a:spcAft>
                  <a:spcPts val="0"/>
                </a:spcAft>
                <a:buClr>
                  <a:schemeClr val="dk1"/>
                </a:buClr>
                <a:buSzPts val="1500"/>
                <a:buFont typeface="Arial"/>
                <a:buChar char="●"/>
              </a:pPr>
              <a:r>
                <a:rPr lang="en-CA" sz="1500">
                  <a:solidFill>
                    <a:schemeClr val="dk1"/>
                  </a:solidFill>
                  <a:latin typeface="Trebuchet MS"/>
                  <a:ea typeface="Trebuchet MS"/>
                  <a:cs typeface="Trebuchet MS"/>
                  <a:sym typeface="Trebuchet MS"/>
                </a:rPr>
                <a:t>National implementation strategy and planning</a:t>
              </a:r>
              <a:endParaRPr sz="1500">
                <a:solidFill>
                  <a:schemeClr val="dk1"/>
                </a:solidFill>
                <a:latin typeface="Trebuchet MS"/>
                <a:ea typeface="Trebuchet MS"/>
                <a:cs typeface="Trebuchet MS"/>
                <a:sym typeface="Trebuchet MS"/>
              </a:endParaRPr>
            </a:p>
            <a:p>
              <a:pPr indent="-217650" lvl="0" marL="237600" marR="0" rtl="0" algn="l">
                <a:lnSpc>
                  <a:spcPct val="115000"/>
                </a:lnSpc>
                <a:spcBef>
                  <a:spcPts val="0"/>
                </a:spcBef>
                <a:spcAft>
                  <a:spcPts val="0"/>
                </a:spcAft>
                <a:buClr>
                  <a:schemeClr val="dk1"/>
                </a:buClr>
                <a:buSzPts val="1500"/>
                <a:buFont typeface="Trebuchet MS"/>
                <a:buChar char="●"/>
              </a:pPr>
              <a:r>
                <a:rPr lang="en-CA" sz="1500">
                  <a:solidFill>
                    <a:schemeClr val="dk1"/>
                  </a:solidFill>
                  <a:latin typeface="Trebuchet MS"/>
                  <a:ea typeface="Trebuchet MS"/>
                  <a:cs typeface="Trebuchet MS"/>
                  <a:sym typeface="Trebuchet MS"/>
                </a:rPr>
                <a:t>Support and consultation on local projects</a:t>
              </a:r>
              <a:endParaRPr sz="1500">
                <a:solidFill>
                  <a:schemeClr val="dk1"/>
                </a:solidFill>
                <a:latin typeface="Trebuchet MS"/>
                <a:ea typeface="Trebuchet MS"/>
                <a:cs typeface="Trebuchet MS"/>
                <a:sym typeface="Trebuchet MS"/>
              </a:endParaRPr>
            </a:p>
            <a:p>
              <a:pPr indent="-217650" lvl="0" marL="237600" marR="0" rtl="0" algn="l">
                <a:lnSpc>
                  <a:spcPct val="115000"/>
                </a:lnSpc>
                <a:spcBef>
                  <a:spcPts val="0"/>
                </a:spcBef>
                <a:spcAft>
                  <a:spcPts val="0"/>
                </a:spcAft>
                <a:buClr>
                  <a:schemeClr val="dk1"/>
                </a:buClr>
                <a:buSzPts val="1500"/>
                <a:buFont typeface="Trebuchet MS"/>
                <a:buChar char="●"/>
              </a:pPr>
              <a:r>
                <a:rPr lang="en-CA" sz="1500">
                  <a:solidFill>
                    <a:schemeClr val="dk1"/>
                  </a:solidFill>
                  <a:latin typeface="Trebuchet MS"/>
                  <a:ea typeface="Trebuchet MS"/>
                  <a:cs typeface="Trebuchet MS"/>
                  <a:sym typeface="Trebuchet MS"/>
                </a:rPr>
                <a:t>Vendor techniques and solution design</a:t>
              </a:r>
              <a:endParaRPr sz="1500">
                <a:solidFill>
                  <a:schemeClr val="dk1"/>
                </a:solidFill>
                <a:latin typeface="Trebuchet MS"/>
                <a:ea typeface="Trebuchet MS"/>
                <a:cs typeface="Trebuchet MS"/>
                <a:sym typeface="Trebuchet MS"/>
              </a:endParaRPr>
            </a:p>
          </p:txBody>
        </p:sp>
      </p:grpSp>
      <p:sp>
        <p:nvSpPr>
          <p:cNvPr id="548" name="Google Shape;548;p71"/>
          <p:cNvSpPr txBox="1"/>
          <p:nvPr/>
        </p:nvSpPr>
        <p:spPr>
          <a:xfrm>
            <a:off x="5328475" y="6132100"/>
            <a:ext cx="6248100" cy="624300"/>
          </a:xfrm>
          <a:prstGeom prst="rect">
            <a:avLst/>
          </a:prstGeom>
          <a:solidFill>
            <a:schemeClr val="accent1"/>
          </a:solidFill>
          <a:ln>
            <a:noFill/>
          </a:ln>
        </p:spPr>
        <p:txBody>
          <a:bodyPr anchorCtr="0" anchor="ctr" bIns="180000" lIns="324000" spcFirstLastPara="1" rIns="180000" wrap="square" tIns="180000">
            <a:noAutofit/>
          </a:bodyPr>
          <a:lstStyle/>
          <a:p>
            <a:pPr indent="0" lvl="0" marL="0" marR="0" rtl="0" algn="l">
              <a:lnSpc>
                <a:spcPct val="100000"/>
              </a:lnSpc>
              <a:spcBef>
                <a:spcPts val="0"/>
              </a:spcBef>
              <a:spcAft>
                <a:spcPts val="0"/>
              </a:spcAft>
              <a:buClr>
                <a:srgbClr val="000000"/>
              </a:buClr>
              <a:buSzPts val="3200"/>
              <a:buFont typeface="Arial"/>
              <a:buNone/>
            </a:pPr>
            <a:r>
              <a:rPr lang="en-CA" sz="1600">
                <a:solidFill>
                  <a:srgbClr val="F1C232"/>
                </a:solidFill>
                <a:latin typeface="Mulish"/>
                <a:ea typeface="Mulish"/>
                <a:cs typeface="Mulish"/>
                <a:sym typeface="Mulish"/>
              </a:rPr>
              <a:t>See more:</a:t>
            </a:r>
            <a:endParaRPr b="0" i="0" sz="1600" u="none" cap="none" strike="noStrike">
              <a:solidFill>
                <a:srgbClr val="F1C232"/>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rPr lang="en-CA" u="sng">
                <a:solidFill>
                  <a:schemeClr val="lt1"/>
                </a:solidFill>
                <a:latin typeface="Mulish"/>
                <a:ea typeface="Mulish"/>
                <a:cs typeface="Mulish"/>
                <a:sym typeface="Mulish"/>
                <a:hlinkClick r:id="rId6">
                  <a:extLst>
                    <a:ext uri="{A12FA001-AC4F-418D-AE19-62706E023703}">
                      <ahyp:hlinkClr val="tx"/>
                    </a:ext>
                  </a:extLst>
                </a:hlinkClick>
              </a:rPr>
              <a:t>https://www.implementation.snomed.org/implementation-workshops</a:t>
            </a:r>
            <a:endParaRPr>
              <a:solidFill>
                <a:schemeClr val="lt1"/>
              </a:solidFill>
              <a:latin typeface="Mulish"/>
              <a:ea typeface="Mulish"/>
              <a:cs typeface="Mulish"/>
              <a:sym typeface="Mulish"/>
            </a:endParaRPr>
          </a:p>
        </p:txBody>
      </p:sp>
      <p:sp>
        <p:nvSpPr>
          <p:cNvPr id="549" name="Google Shape;549;p71"/>
          <p:cNvSpPr/>
          <p:nvPr/>
        </p:nvSpPr>
        <p:spPr>
          <a:xfrm>
            <a:off x="4974825" y="6263500"/>
            <a:ext cx="619800" cy="361500"/>
          </a:xfrm>
          <a:prstGeom prst="rightArrow">
            <a:avLst>
              <a:gd fmla="val 50000" name="adj1"/>
              <a:gd fmla="val 50000" name="adj2"/>
            </a:avLst>
          </a:prstGeom>
          <a:solidFill>
            <a:srgbClr val="F1C232"/>
          </a:solidFill>
          <a:ln cap="flat" cmpd="sng" w="952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 name="Shape 553"/>
        <p:cNvGrpSpPr/>
        <p:nvPr/>
      </p:nvGrpSpPr>
      <p:grpSpPr>
        <a:xfrm>
          <a:off x="0" y="0"/>
          <a:ext cx="0" cy="0"/>
          <a:chOff x="0" y="0"/>
          <a:chExt cx="0" cy="0"/>
        </a:xfrm>
      </p:grpSpPr>
      <p:pic>
        <p:nvPicPr>
          <p:cNvPr id="554" name="Google Shape;554;p72"/>
          <p:cNvPicPr preferRelativeResize="0"/>
          <p:nvPr/>
        </p:nvPicPr>
        <p:blipFill rotWithShape="1">
          <a:blip r:embed="rId3">
            <a:alphaModFix/>
          </a:blip>
          <a:srcRect b="0" l="21414" r="21420" t="0"/>
          <a:stretch/>
        </p:blipFill>
        <p:spPr>
          <a:xfrm>
            <a:off x="129100" y="0"/>
            <a:ext cx="2205301" cy="6858000"/>
          </a:xfrm>
          <a:prstGeom prst="rect">
            <a:avLst/>
          </a:prstGeom>
          <a:noFill/>
          <a:ln>
            <a:noFill/>
          </a:ln>
        </p:spPr>
      </p:pic>
      <p:sp>
        <p:nvSpPr>
          <p:cNvPr id="555" name="Google Shape;555;p72"/>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Individual Support - Bahmni Partnership</a:t>
            </a:r>
            <a:endParaRPr/>
          </a:p>
        </p:txBody>
      </p:sp>
      <p:sp>
        <p:nvSpPr>
          <p:cNvPr id="556" name="Google Shape;556;p72"/>
          <p:cNvSpPr txBox="1"/>
          <p:nvPr>
            <p:ph idx="3" type="body"/>
          </p:nvPr>
        </p:nvSpPr>
        <p:spPr>
          <a:xfrm>
            <a:off x="2654000" y="1014425"/>
            <a:ext cx="8436300" cy="5483100"/>
          </a:xfrm>
          <a:prstGeom prst="rect">
            <a:avLst/>
          </a:prstGeom>
          <a:noFill/>
          <a:ln>
            <a:noFill/>
          </a:ln>
        </p:spPr>
        <p:txBody>
          <a:bodyPr anchorCtr="0" anchor="t" bIns="45700" lIns="91425" spcFirstLastPara="1" rIns="91425" wrap="square" tIns="45700">
            <a:normAutofit/>
          </a:bodyPr>
          <a:lstStyle/>
          <a:p>
            <a:pPr indent="-393700" lvl="0" marL="457200" rtl="0" algn="l">
              <a:lnSpc>
                <a:spcPct val="115000"/>
              </a:lnSpc>
              <a:spcBef>
                <a:spcPts val="0"/>
              </a:spcBef>
              <a:spcAft>
                <a:spcPts val="0"/>
              </a:spcAft>
              <a:buClr>
                <a:schemeClr val="accent1"/>
              </a:buClr>
              <a:buSzPts val="2600"/>
              <a:buChar char="•"/>
            </a:pPr>
            <a:r>
              <a:rPr b="1" lang="en-CA" sz="2400"/>
              <a:t>Background</a:t>
            </a:r>
            <a:endParaRPr b="1" sz="2400"/>
          </a:p>
          <a:p>
            <a:pPr indent="-355600" lvl="1" marL="914400" rtl="0" algn="l">
              <a:lnSpc>
                <a:spcPct val="115000"/>
              </a:lnSpc>
              <a:spcBef>
                <a:spcPts val="0"/>
              </a:spcBef>
              <a:spcAft>
                <a:spcPts val="0"/>
              </a:spcAft>
              <a:buSzPts val="2000"/>
              <a:buChar char="•"/>
            </a:pPr>
            <a:r>
              <a:rPr lang="en-CA" sz="2000"/>
              <a:t>“SNOMED collaborates with the Bahmni Coalition to equip their open-source EMR with SNOMED CT’s clinical terminology for low-resource and digitally maturing settings”</a:t>
            </a:r>
            <a:endParaRPr sz="2000"/>
          </a:p>
          <a:p>
            <a:pPr indent="-393700" lvl="0" marL="457200" rtl="0" algn="l">
              <a:lnSpc>
                <a:spcPct val="115000"/>
              </a:lnSpc>
              <a:spcBef>
                <a:spcPts val="1000"/>
              </a:spcBef>
              <a:spcAft>
                <a:spcPts val="0"/>
              </a:spcAft>
              <a:buClr>
                <a:schemeClr val="accent1"/>
              </a:buClr>
              <a:buSzPts val="2600"/>
              <a:buChar char="•"/>
            </a:pPr>
            <a:r>
              <a:rPr b="1" lang="en-CA" sz="2400"/>
              <a:t>Objective of partnership?</a:t>
            </a:r>
            <a:endParaRPr b="1" sz="2400"/>
          </a:p>
          <a:p>
            <a:pPr indent="-355600" lvl="1" marL="914400" rtl="0" algn="l">
              <a:lnSpc>
                <a:spcPct val="115000"/>
              </a:lnSpc>
              <a:spcBef>
                <a:spcPts val="0"/>
              </a:spcBef>
              <a:spcAft>
                <a:spcPts val="0"/>
              </a:spcAft>
              <a:buSzPts val="2000"/>
              <a:buChar char="•"/>
            </a:pPr>
            <a:r>
              <a:rPr lang="en-CA" sz="2000"/>
              <a:t>Lowering the barrier for adoption</a:t>
            </a:r>
            <a:endParaRPr sz="2000"/>
          </a:p>
          <a:p>
            <a:pPr indent="-355600" lvl="1" marL="914400" rtl="0" algn="l">
              <a:lnSpc>
                <a:spcPct val="115000"/>
              </a:lnSpc>
              <a:spcBef>
                <a:spcPts val="0"/>
              </a:spcBef>
              <a:spcAft>
                <a:spcPts val="0"/>
              </a:spcAft>
              <a:buSzPts val="2000"/>
              <a:buChar char="•"/>
            </a:pPr>
            <a:r>
              <a:rPr lang="en-CA" sz="2000"/>
              <a:t>Demonstrate implementation techniques</a:t>
            </a:r>
            <a:endParaRPr sz="2000"/>
          </a:p>
          <a:p>
            <a:pPr indent="-355600" lvl="1" marL="914400" rtl="0" algn="l">
              <a:lnSpc>
                <a:spcPct val="115000"/>
              </a:lnSpc>
              <a:spcBef>
                <a:spcPts val="0"/>
              </a:spcBef>
              <a:spcAft>
                <a:spcPts val="0"/>
              </a:spcAft>
              <a:buSzPts val="2000"/>
              <a:buChar char="•"/>
            </a:pPr>
            <a:r>
              <a:rPr lang="en-CA" sz="2000"/>
              <a:t>Showcase SNOMED CT implementation benefits</a:t>
            </a:r>
            <a:endParaRPr sz="2000"/>
          </a:p>
          <a:p>
            <a:pPr indent="-393700" lvl="0" marL="457200" rtl="0" algn="l">
              <a:lnSpc>
                <a:spcPct val="115000"/>
              </a:lnSpc>
              <a:spcBef>
                <a:spcPts val="1000"/>
              </a:spcBef>
              <a:spcAft>
                <a:spcPts val="0"/>
              </a:spcAft>
              <a:buClr>
                <a:schemeClr val="accent1"/>
              </a:buClr>
              <a:buSzPts val="2600"/>
              <a:buChar char="•"/>
            </a:pPr>
            <a:r>
              <a:rPr b="1" lang="en-CA" sz="2400"/>
              <a:t>The way we worked</a:t>
            </a:r>
            <a:endParaRPr b="1" sz="2400"/>
          </a:p>
          <a:p>
            <a:pPr indent="-355600" lvl="1" marL="914400" rtl="0" algn="l">
              <a:lnSpc>
                <a:spcPct val="115000"/>
              </a:lnSpc>
              <a:spcBef>
                <a:spcPts val="0"/>
              </a:spcBef>
              <a:spcAft>
                <a:spcPts val="0"/>
              </a:spcAft>
              <a:buSzPts val="2000"/>
              <a:buChar char="•"/>
            </a:pPr>
            <a:r>
              <a:rPr lang="en-CA" sz="2000"/>
              <a:t>A year of weekly collaboration meetings with their development team</a:t>
            </a:r>
            <a:endParaRPr sz="2000"/>
          </a:p>
          <a:p>
            <a:pPr indent="-355600" lvl="1" marL="914400" rtl="0" algn="l">
              <a:lnSpc>
                <a:spcPct val="115000"/>
              </a:lnSpc>
              <a:spcBef>
                <a:spcPts val="0"/>
              </a:spcBef>
              <a:spcAft>
                <a:spcPts val="0"/>
              </a:spcAft>
              <a:buSzPts val="2000"/>
              <a:buChar char="•"/>
            </a:pPr>
            <a:r>
              <a:rPr lang="en-CA" sz="2000"/>
              <a:t>Hands-on software development</a:t>
            </a:r>
            <a:endParaRPr sz="2000"/>
          </a:p>
        </p:txBody>
      </p:sp>
      <p:sp>
        <p:nvSpPr>
          <p:cNvPr id="557" name="Google Shape;557;p72"/>
          <p:cNvSpPr txBox="1"/>
          <p:nvPr/>
        </p:nvSpPr>
        <p:spPr>
          <a:xfrm>
            <a:off x="6795325" y="5894225"/>
            <a:ext cx="4278000" cy="624300"/>
          </a:xfrm>
          <a:prstGeom prst="rect">
            <a:avLst/>
          </a:prstGeom>
          <a:solidFill>
            <a:schemeClr val="accent1"/>
          </a:solidFill>
          <a:ln>
            <a:noFill/>
          </a:ln>
        </p:spPr>
        <p:txBody>
          <a:bodyPr anchorCtr="0" anchor="ctr" bIns="180000" lIns="324000" spcFirstLastPara="1" rIns="180000" wrap="square" tIns="180000">
            <a:noAutofit/>
          </a:bodyPr>
          <a:lstStyle/>
          <a:p>
            <a:pPr indent="0" lvl="0" marL="0" marR="0" rtl="0" algn="l">
              <a:lnSpc>
                <a:spcPct val="100000"/>
              </a:lnSpc>
              <a:spcBef>
                <a:spcPts val="0"/>
              </a:spcBef>
              <a:spcAft>
                <a:spcPts val="0"/>
              </a:spcAft>
              <a:buClr>
                <a:srgbClr val="000000"/>
              </a:buClr>
              <a:buSzPts val="3200"/>
              <a:buFont typeface="Arial"/>
              <a:buNone/>
            </a:pPr>
            <a:r>
              <a:rPr b="1" lang="en-CA" sz="1600">
                <a:solidFill>
                  <a:srgbClr val="F1C232"/>
                </a:solidFill>
                <a:latin typeface="Mulish"/>
                <a:ea typeface="Mulish"/>
                <a:cs typeface="Mulish"/>
                <a:sym typeface="Mulish"/>
              </a:rPr>
              <a:t>See more:</a:t>
            </a:r>
            <a:endParaRPr b="1" i="0" sz="1600" u="none" cap="none" strike="noStrike">
              <a:solidFill>
                <a:srgbClr val="F1C232"/>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rPr lang="en-CA" u="sng">
                <a:solidFill>
                  <a:schemeClr val="lt1"/>
                </a:solidFill>
                <a:latin typeface="Mulish"/>
                <a:ea typeface="Mulish"/>
                <a:cs typeface="Mulish"/>
                <a:sym typeface="Mulish"/>
                <a:hlinkClick r:id="rId4">
                  <a:extLst>
                    <a:ext uri="{A12FA001-AC4F-418D-AE19-62706E023703}">
                      <ahyp:hlinkClr val="tx"/>
                    </a:ext>
                  </a:extLst>
                </a:hlinkClick>
              </a:rPr>
              <a:t>https://www.snomed.org/bahmni-snomed-ct</a:t>
            </a:r>
            <a:endParaRPr>
              <a:solidFill>
                <a:schemeClr val="lt1"/>
              </a:solidFill>
              <a:latin typeface="Mulish"/>
              <a:ea typeface="Mulish"/>
              <a:cs typeface="Mulish"/>
              <a:sym typeface="Mulish"/>
            </a:endParaRPr>
          </a:p>
        </p:txBody>
      </p:sp>
      <p:sp>
        <p:nvSpPr>
          <p:cNvPr id="558" name="Google Shape;558;p72"/>
          <p:cNvSpPr/>
          <p:nvPr/>
        </p:nvSpPr>
        <p:spPr>
          <a:xfrm>
            <a:off x="6428525" y="6102350"/>
            <a:ext cx="619800" cy="361500"/>
          </a:xfrm>
          <a:prstGeom prst="rightArrow">
            <a:avLst>
              <a:gd fmla="val 50000" name="adj1"/>
              <a:gd fmla="val 50000" name="adj2"/>
            </a:avLst>
          </a:prstGeom>
          <a:solidFill>
            <a:srgbClr val="F1C232"/>
          </a:solidFill>
          <a:ln cap="flat" cmpd="sng" w="952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pic>
        <p:nvPicPr>
          <p:cNvPr id="563" name="Google Shape;563;p73"/>
          <p:cNvPicPr preferRelativeResize="0"/>
          <p:nvPr/>
        </p:nvPicPr>
        <p:blipFill rotWithShape="1">
          <a:blip r:embed="rId3">
            <a:alphaModFix/>
          </a:blip>
          <a:srcRect b="0" l="21414" r="21420" t="0"/>
          <a:stretch/>
        </p:blipFill>
        <p:spPr>
          <a:xfrm>
            <a:off x="129100" y="0"/>
            <a:ext cx="2205301" cy="6858000"/>
          </a:xfrm>
          <a:prstGeom prst="rect">
            <a:avLst/>
          </a:prstGeom>
          <a:noFill/>
          <a:ln>
            <a:noFill/>
          </a:ln>
        </p:spPr>
      </p:pic>
      <p:sp>
        <p:nvSpPr>
          <p:cNvPr id="564" name="Google Shape;564;p73"/>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Individual Support - Bahmni Partnership</a:t>
            </a:r>
            <a:endParaRPr/>
          </a:p>
        </p:txBody>
      </p:sp>
      <p:sp>
        <p:nvSpPr>
          <p:cNvPr id="565" name="Google Shape;565;p73"/>
          <p:cNvSpPr txBox="1"/>
          <p:nvPr>
            <p:ph idx="3" type="body"/>
          </p:nvPr>
        </p:nvSpPr>
        <p:spPr>
          <a:xfrm>
            <a:off x="2654000" y="1014425"/>
            <a:ext cx="8716200" cy="5765100"/>
          </a:xfrm>
          <a:prstGeom prst="rect">
            <a:avLst/>
          </a:prstGeom>
          <a:noFill/>
          <a:ln>
            <a:noFill/>
          </a:ln>
        </p:spPr>
        <p:txBody>
          <a:bodyPr anchorCtr="0" anchor="t" bIns="45700" lIns="91425" spcFirstLastPara="1" rIns="91425" wrap="square" tIns="45700">
            <a:normAutofit lnSpcReduction="10000"/>
          </a:bodyPr>
          <a:lstStyle/>
          <a:p>
            <a:pPr indent="-393700" lvl="0" marL="457200" rtl="0" algn="l">
              <a:lnSpc>
                <a:spcPct val="115000"/>
              </a:lnSpc>
              <a:spcBef>
                <a:spcPts val="0"/>
              </a:spcBef>
              <a:spcAft>
                <a:spcPts val="0"/>
              </a:spcAft>
              <a:buClr>
                <a:schemeClr val="accent1"/>
              </a:buClr>
              <a:buSzPts val="2600"/>
              <a:buChar char="•"/>
            </a:pPr>
            <a:r>
              <a:rPr b="1" lang="en-CA" sz="2400"/>
              <a:t>Innovation and Learning</a:t>
            </a:r>
            <a:endParaRPr b="1" sz="2400"/>
          </a:p>
          <a:p>
            <a:pPr indent="-355600" lvl="1" marL="914400" rtl="0" algn="l">
              <a:lnSpc>
                <a:spcPct val="115000"/>
              </a:lnSpc>
              <a:spcBef>
                <a:spcPts val="0"/>
              </a:spcBef>
              <a:spcAft>
                <a:spcPts val="0"/>
              </a:spcAft>
              <a:buSzPts val="2000"/>
              <a:buChar char="•"/>
            </a:pPr>
            <a:r>
              <a:rPr lang="en-CA" sz="2000"/>
              <a:t>An innovative architecture: light coupling between the FHIR terminology server and existing concept dictionary</a:t>
            </a:r>
            <a:endParaRPr sz="2000"/>
          </a:p>
          <a:p>
            <a:pPr indent="-355600" lvl="1" marL="914400" rtl="0" algn="l">
              <a:lnSpc>
                <a:spcPct val="115000"/>
              </a:lnSpc>
              <a:spcBef>
                <a:spcPts val="0"/>
              </a:spcBef>
              <a:spcAft>
                <a:spcPts val="0"/>
              </a:spcAft>
              <a:buSzPts val="2000"/>
              <a:buChar char="•"/>
            </a:pPr>
            <a:r>
              <a:rPr lang="en-CA" sz="2000"/>
              <a:t>New FHIR CDS Service drives SNOMED-enabled business logic</a:t>
            </a:r>
            <a:endParaRPr sz="2000"/>
          </a:p>
          <a:p>
            <a:pPr indent="-355600" lvl="1" marL="914400" rtl="0" algn="l">
              <a:lnSpc>
                <a:spcPct val="115000"/>
              </a:lnSpc>
              <a:spcBef>
                <a:spcPts val="0"/>
              </a:spcBef>
              <a:spcAft>
                <a:spcPts val="0"/>
              </a:spcAft>
              <a:buSzPts val="2000"/>
              <a:buChar char="•"/>
            </a:pPr>
            <a:r>
              <a:rPr lang="en-CA" sz="2000"/>
              <a:t>Snowstorm Lite allows for deployment in low resource settings</a:t>
            </a:r>
            <a:endParaRPr sz="2000"/>
          </a:p>
          <a:p>
            <a:pPr indent="-368300" lvl="0" marL="457200" rtl="0" algn="l">
              <a:lnSpc>
                <a:spcPct val="115000"/>
              </a:lnSpc>
              <a:spcBef>
                <a:spcPts val="1000"/>
              </a:spcBef>
              <a:spcAft>
                <a:spcPts val="0"/>
              </a:spcAft>
              <a:buClr>
                <a:schemeClr val="accent1"/>
              </a:buClr>
              <a:buSzPts val="2200"/>
              <a:buChar char="•"/>
            </a:pPr>
            <a:r>
              <a:rPr b="1" lang="en-CA" sz="2400"/>
              <a:t>Features Delivered</a:t>
            </a:r>
            <a:endParaRPr b="1" sz="2400"/>
          </a:p>
          <a:p>
            <a:pPr indent="-355600" lvl="1" marL="914400" marR="0" rtl="0" algn="l">
              <a:lnSpc>
                <a:spcPct val="115000"/>
              </a:lnSpc>
              <a:spcBef>
                <a:spcPts val="0"/>
              </a:spcBef>
              <a:spcAft>
                <a:spcPts val="0"/>
              </a:spcAft>
              <a:buSzPts val="2000"/>
              <a:buChar char="•"/>
            </a:pPr>
            <a:r>
              <a:rPr lang="en-CA" sz="2000"/>
              <a:t>Best practice search and constrained data entry</a:t>
            </a:r>
            <a:endParaRPr sz="2000"/>
          </a:p>
          <a:p>
            <a:pPr indent="-355600" lvl="1" marL="914400" marR="0" rtl="0" algn="l">
              <a:lnSpc>
                <a:spcPct val="115000"/>
              </a:lnSpc>
              <a:spcBef>
                <a:spcPts val="0"/>
              </a:spcBef>
              <a:spcAft>
                <a:spcPts val="0"/>
              </a:spcAft>
              <a:buSzPts val="2000"/>
              <a:buChar char="•"/>
            </a:pPr>
            <a:r>
              <a:rPr lang="en-CA" sz="2000"/>
              <a:t>CDS for </a:t>
            </a:r>
            <a:endParaRPr sz="2000"/>
          </a:p>
          <a:p>
            <a:pPr indent="-355600" lvl="2" marL="1371600" marR="0" rtl="0" algn="l">
              <a:lnSpc>
                <a:spcPct val="115000"/>
              </a:lnSpc>
              <a:spcBef>
                <a:spcPts val="0"/>
              </a:spcBef>
              <a:spcAft>
                <a:spcPts val="0"/>
              </a:spcAft>
              <a:buSzPts val="2000"/>
              <a:buChar char="•"/>
            </a:pPr>
            <a:r>
              <a:rPr lang="en-CA" sz="2000"/>
              <a:t>drug-condition contraindications</a:t>
            </a:r>
            <a:endParaRPr sz="2000"/>
          </a:p>
          <a:p>
            <a:pPr indent="-355600" lvl="2" marL="1371600" marR="0" rtl="0" algn="l">
              <a:lnSpc>
                <a:spcPct val="115000"/>
              </a:lnSpc>
              <a:spcBef>
                <a:spcPts val="0"/>
              </a:spcBef>
              <a:spcAft>
                <a:spcPts val="0"/>
              </a:spcAft>
              <a:buSzPts val="2000"/>
              <a:buChar char="•"/>
            </a:pPr>
            <a:r>
              <a:rPr lang="en-CA" sz="2000"/>
              <a:t>drug-drug interactions</a:t>
            </a:r>
            <a:endParaRPr/>
          </a:p>
          <a:p>
            <a:pPr indent="-355600" lvl="2" marL="1371600" marR="0" rtl="0" algn="l">
              <a:lnSpc>
                <a:spcPct val="115000"/>
              </a:lnSpc>
              <a:spcBef>
                <a:spcPts val="0"/>
              </a:spcBef>
              <a:spcAft>
                <a:spcPts val="0"/>
              </a:spcAft>
              <a:buSzPts val="2000"/>
              <a:buChar char="•"/>
            </a:pPr>
            <a:r>
              <a:rPr lang="en-CA" sz="2000"/>
              <a:t>drug</a:t>
            </a:r>
            <a:r>
              <a:rPr lang="en-CA"/>
              <a:t>-</a:t>
            </a:r>
            <a:r>
              <a:rPr lang="en-CA" sz="2000"/>
              <a:t>dose warnings</a:t>
            </a:r>
            <a:endParaRPr sz="2000"/>
          </a:p>
          <a:p>
            <a:pPr indent="-355600" lvl="1" marL="914400" marR="0" rtl="0" algn="l">
              <a:lnSpc>
                <a:spcPct val="115000"/>
              </a:lnSpc>
              <a:spcBef>
                <a:spcPts val="0"/>
              </a:spcBef>
              <a:spcAft>
                <a:spcPts val="0"/>
              </a:spcAft>
              <a:buSzPts val="2000"/>
              <a:buChar char="•"/>
            </a:pPr>
            <a:r>
              <a:rPr lang="en-CA" sz="2000"/>
              <a:t>ICD-10 automatic report generation</a:t>
            </a:r>
            <a:endParaRPr sz="2000"/>
          </a:p>
          <a:p>
            <a:pPr indent="-355600" lvl="1" marL="914400" marR="0" rtl="0" algn="l">
              <a:lnSpc>
                <a:spcPct val="115000"/>
              </a:lnSpc>
              <a:spcBef>
                <a:spcPts val="0"/>
              </a:spcBef>
              <a:spcAft>
                <a:spcPts val="0"/>
              </a:spcAft>
              <a:buSzPts val="2000"/>
              <a:buChar char="•"/>
            </a:pPr>
            <a:r>
              <a:rPr lang="en-CA" sz="2000"/>
              <a:t>Bulk Patient record FHIR export</a:t>
            </a:r>
            <a:endParaRPr sz="2000"/>
          </a:p>
          <a:p>
            <a:pPr indent="-355600" lvl="2" marL="1371600" marR="0" rtl="0" algn="l">
              <a:lnSpc>
                <a:spcPct val="115000"/>
              </a:lnSpc>
              <a:spcBef>
                <a:spcPts val="0"/>
              </a:spcBef>
              <a:spcAft>
                <a:spcPts val="0"/>
              </a:spcAft>
              <a:buSzPts val="2000"/>
              <a:buChar char="•"/>
            </a:pPr>
            <a:r>
              <a:rPr lang="en-CA"/>
              <a:t>Integrated with Snolytical data analytics tool</a:t>
            </a:r>
            <a:endParaRPr/>
          </a:p>
          <a:p>
            <a:pPr indent="-419100" lvl="0" marL="457200" marR="0" rtl="0" algn="l">
              <a:lnSpc>
                <a:spcPct val="115000"/>
              </a:lnSpc>
              <a:spcBef>
                <a:spcPts val="1000"/>
              </a:spcBef>
              <a:spcAft>
                <a:spcPts val="0"/>
              </a:spcAft>
              <a:buClr>
                <a:schemeClr val="accent1"/>
              </a:buClr>
              <a:buSzPts val="3000"/>
              <a:buChar char="•"/>
            </a:pPr>
            <a:r>
              <a:rPr b="1" lang="en-CA" sz="2400"/>
              <a:t>Demo of features available</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p74"/>
          <p:cNvSpPr txBox="1"/>
          <p:nvPr>
            <p:ph idx="3" type="body"/>
          </p:nvPr>
        </p:nvSpPr>
        <p:spPr>
          <a:xfrm>
            <a:off x="2654000" y="1217825"/>
            <a:ext cx="8626800" cy="2538300"/>
          </a:xfrm>
          <a:prstGeom prst="rect">
            <a:avLst/>
          </a:prstGeom>
          <a:noFill/>
          <a:ln>
            <a:noFill/>
          </a:ln>
        </p:spPr>
        <p:txBody>
          <a:bodyPr anchorCtr="0" anchor="t" bIns="45700" lIns="91425" spcFirstLastPara="1" rIns="91425" wrap="square" tIns="45700">
            <a:noAutofit/>
          </a:bodyPr>
          <a:lstStyle/>
          <a:p>
            <a:pPr indent="-381317" lvl="0" marL="457200" rtl="0" algn="l">
              <a:lnSpc>
                <a:spcPct val="95000"/>
              </a:lnSpc>
              <a:spcBef>
                <a:spcPts val="0"/>
              </a:spcBef>
              <a:spcAft>
                <a:spcPts val="0"/>
              </a:spcAft>
              <a:buClr>
                <a:schemeClr val="accent2"/>
              </a:buClr>
              <a:buSzPts val="2405"/>
              <a:buChar char="•"/>
            </a:pPr>
            <a:r>
              <a:rPr lang="en-CA" sz="2405"/>
              <a:t>SNOMED CT Implementation Guides</a:t>
            </a:r>
            <a:endParaRPr sz="2405"/>
          </a:p>
          <a:p>
            <a:pPr indent="-357822" lvl="1" marL="914400" rtl="0" algn="l">
              <a:lnSpc>
                <a:spcPct val="95000"/>
              </a:lnSpc>
              <a:spcBef>
                <a:spcPts val="1000"/>
              </a:spcBef>
              <a:spcAft>
                <a:spcPts val="0"/>
              </a:spcAft>
              <a:buClr>
                <a:schemeClr val="accent3"/>
              </a:buClr>
              <a:buSzPts val="2035"/>
              <a:buChar char="•"/>
            </a:pPr>
            <a:r>
              <a:rPr b="1" lang="en-CA" sz="1665"/>
              <a:t>Follow a general structure</a:t>
            </a:r>
            <a:endParaRPr sz="2035"/>
          </a:p>
          <a:p>
            <a:pPr indent="-334327" lvl="2" marL="1371600" rtl="0" algn="l">
              <a:lnSpc>
                <a:spcPct val="95000"/>
              </a:lnSpc>
              <a:spcBef>
                <a:spcPts val="0"/>
              </a:spcBef>
              <a:spcAft>
                <a:spcPts val="0"/>
              </a:spcAft>
              <a:buClr>
                <a:schemeClr val="accent5"/>
              </a:buClr>
              <a:buSzPts val="1665"/>
              <a:buChar char="•"/>
            </a:pPr>
            <a:r>
              <a:rPr lang="en-CA" sz="1665"/>
              <a:t>1. Introduction</a:t>
            </a:r>
            <a:endParaRPr sz="1665"/>
          </a:p>
          <a:p>
            <a:pPr indent="-334327" lvl="2" marL="1371600" rtl="0" algn="l">
              <a:lnSpc>
                <a:spcPct val="95000"/>
              </a:lnSpc>
              <a:spcBef>
                <a:spcPts val="0"/>
              </a:spcBef>
              <a:spcAft>
                <a:spcPts val="0"/>
              </a:spcAft>
              <a:buClr>
                <a:schemeClr val="accent5"/>
              </a:buClr>
              <a:buSzPts val="1665"/>
              <a:buChar char="•"/>
            </a:pPr>
            <a:r>
              <a:rPr lang="en-CA" sz="1665"/>
              <a:t>2. Clinical Use Case</a:t>
            </a:r>
            <a:endParaRPr sz="1665"/>
          </a:p>
          <a:p>
            <a:pPr indent="-334327" lvl="2" marL="1371600" rtl="0" algn="l">
              <a:lnSpc>
                <a:spcPct val="95000"/>
              </a:lnSpc>
              <a:spcBef>
                <a:spcPts val="0"/>
              </a:spcBef>
              <a:spcAft>
                <a:spcPts val="0"/>
              </a:spcAft>
              <a:buClr>
                <a:schemeClr val="accent5"/>
              </a:buClr>
              <a:buSzPts val="1665"/>
              <a:buChar char="•"/>
            </a:pPr>
            <a:r>
              <a:rPr lang="en-CA" sz="1665"/>
              <a:t>3. SNOMED CT Content</a:t>
            </a:r>
            <a:endParaRPr sz="1665"/>
          </a:p>
          <a:p>
            <a:pPr indent="-334327" lvl="2" marL="1371600" rtl="0" algn="l">
              <a:lnSpc>
                <a:spcPct val="95000"/>
              </a:lnSpc>
              <a:spcBef>
                <a:spcPts val="0"/>
              </a:spcBef>
              <a:spcAft>
                <a:spcPts val="0"/>
              </a:spcAft>
              <a:buClr>
                <a:schemeClr val="accent5"/>
              </a:buClr>
              <a:buSzPts val="1665"/>
              <a:buChar char="•"/>
            </a:pPr>
            <a:r>
              <a:rPr lang="en-CA" sz="1665"/>
              <a:t>4. Information Models and Terminology Binding</a:t>
            </a:r>
            <a:endParaRPr sz="1665"/>
          </a:p>
          <a:p>
            <a:pPr indent="-334327" lvl="2" marL="1371600" rtl="0" algn="l">
              <a:lnSpc>
                <a:spcPct val="95000"/>
              </a:lnSpc>
              <a:spcBef>
                <a:spcPts val="0"/>
              </a:spcBef>
              <a:spcAft>
                <a:spcPts val="0"/>
              </a:spcAft>
              <a:buClr>
                <a:schemeClr val="accent5"/>
              </a:buClr>
              <a:buSzPts val="1665"/>
              <a:buChar char="•"/>
            </a:pPr>
            <a:r>
              <a:rPr lang="en-CA" sz="1665"/>
              <a:t>5. Technical Application</a:t>
            </a:r>
            <a:endParaRPr sz="1665"/>
          </a:p>
          <a:p>
            <a:pPr indent="-334327" lvl="1" marL="914400" marR="0" rtl="0" algn="l">
              <a:lnSpc>
                <a:spcPct val="95000"/>
              </a:lnSpc>
              <a:spcBef>
                <a:spcPts val="1000"/>
              </a:spcBef>
              <a:spcAft>
                <a:spcPts val="1000"/>
              </a:spcAft>
              <a:buClr>
                <a:schemeClr val="accent3"/>
              </a:buClr>
              <a:buSzPts val="1665"/>
              <a:buChar char="•"/>
            </a:pPr>
            <a:r>
              <a:rPr b="1" lang="en-CA" sz="1665"/>
              <a:t>Supported by demonstrator</a:t>
            </a:r>
            <a:endParaRPr sz="2220"/>
          </a:p>
        </p:txBody>
      </p:sp>
      <p:pic>
        <p:nvPicPr>
          <p:cNvPr id="571" name="Google Shape;571;p74"/>
          <p:cNvPicPr preferRelativeResize="0"/>
          <p:nvPr/>
        </p:nvPicPr>
        <p:blipFill rotWithShape="1">
          <a:blip r:embed="rId3">
            <a:alphaModFix/>
          </a:blip>
          <a:srcRect b="0" l="21414" r="21420" t="0"/>
          <a:stretch/>
        </p:blipFill>
        <p:spPr>
          <a:xfrm>
            <a:off x="129100" y="0"/>
            <a:ext cx="2205301" cy="6858000"/>
          </a:xfrm>
          <a:prstGeom prst="rect">
            <a:avLst/>
          </a:prstGeom>
          <a:noFill/>
          <a:ln>
            <a:noFill/>
          </a:ln>
        </p:spPr>
      </p:pic>
      <p:sp>
        <p:nvSpPr>
          <p:cNvPr id="572" name="Google Shape;572;p74"/>
          <p:cNvSpPr txBox="1"/>
          <p:nvPr>
            <p:ph idx="1" type="body"/>
          </p:nvPr>
        </p:nvSpPr>
        <p:spPr>
          <a:xfrm>
            <a:off x="2653626" y="360000"/>
            <a:ext cx="8169600" cy="5355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Clr>
                <a:schemeClr val="accent1"/>
              </a:buClr>
              <a:buSzPts val="3200"/>
              <a:buNone/>
            </a:pPr>
            <a:r>
              <a:rPr lang="en-CA"/>
              <a:t>Implementation Guides</a:t>
            </a:r>
            <a:endParaRPr/>
          </a:p>
        </p:txBody>
      </p:sp>
      <p:sp>
        <p:nvSpPr>
          <p:cNvPr id="573" name="Google Shape;573;p74"/>
          <p:cNvSpPr txBox="1"/>
          <p:nvPr>
            <p:ph idx="3" type="body"/>
          </p:nvPr>
        </p:nvSpPr>
        <p:spPr>
          <a:xfrm>
            <a:off x="2654000" y="3962625"/>
            <a:ext cx="8626800" cy="2741700"/>
          </a:xfrm>
          <a:prstGeom prst="rect">
            <a:avLst/>
          </a:prstGeom>
          <a:noFill/>
          <a:ln>
            <a:noFill/>
          </a:ln>
        </p:spPr>
        <p:txBody>
          <a:bodyPr anchorCtr="0" anchor="t" bIns="45700" lIns="91425" spcFirstLastPara="1" rIns="91425" wrap="square" tIns="45700">
            <a:normAutofit/>
          </a:bodyPr>
          <a:lstStyle/>
          <a:p>
            <a:pPr indent="-381000" lvl="0" marL="457200" marR="0" rtl="0" algn="l">
              <a:lnSpc>
                <a:spcPct val="105000"/>
              </a:lnSpc>
              <a:spcBef>
                <a:spcPts val="0"/>
              </a:spcBef>
              <a:spcAft>
                <a:spcPts val="0"/>
              </a:spcAft>
              <a:buClr>
                <a:schemeClr val="accent2"/>
              </a:buClr>
              <a:buSzPts val="2400"/>
              <a:buChar char="•"/>
            </a:pPr>
            <a:r>
              <a:rPr lang="en-CA" sz="2400"/>
              <a:t>Published or in progress</a:t>
            </a:r>
            <a:endParaRPr sz="2400"/>
          </a:p>
          <a:p>
            <a:pPr indent="-330200" lvl="1" marL="914400" rtl="0" algn="l">
              <a:lnSpc>
                <a:spcPct val="105000"/>
              </a:lnSpc>
              <a:spcBef>
                <a:spcPts val="1000"/>
              </a:spcBef>
              <a:spcAft>
                <a:spcPts val="0"/>
              </a:spcAft>
              <a:buClr>
                <a:schemeClr val="accent3"/>
              </a:buClr>
              <a:buSzPts val="1600"/>
              <a:buChar char="•"/>
            </a:pPr>
            <a:r>
              <a:rPr b="1" lang="en-CA" sz="1600"/>
              <a:t>Allergy, Hypersensitivity and Intolerance</a:t>
            </a:r>
            <a:endParaRPr b="1"/>
          </a:p>
          <a:p>
            <a:pPr indent="-330200" lvl="2" marL="1371600" rtl="0" algn="l">
              <a:lnSpc>
                <a:spcPct val="105000"/>
              </a:lnSpc>
              <a:spcBef>
                <a:spcPts val="0"/>
              </a:spcBef>
              <a:spcAft>
                <a:spcPts val="0"/>
              </a:spcAft>
              <a:buClr>
                <a:schemeClr val="accent5"/>
              </a:buClr>
              <a:buSzPts val="1600"/>
              <a:buChar char="•"/>
            </a:pPr>
            <a:r>
              <a:rPr lang="en-CA" sz="1600"/>
              <a:t>Guide:</a:t>
            </a:r>
            <a:r>
              <a:rPr lang="en-CA" sz="2400"/>
              <a:t> </a:t>
            </a:r>
            <a:r>
              <a:rPr lang="en-CA" sz="1400" u="sng">
                <a:solidFill>
                  <a:schemeClr val="accent1"/>
                </a:solidFill>
                <a:hlinkClick r:id="rId4">
                  <a:extLst>
                    <a:ext uri="{A12FA001-AC4F-418D-AE19-62706E023703}">
                      <ahyp:hlinkClr val="tx"/>
                    </a:ext>
                  </a:extLst>
                </a:hlinkClick>
              </a:rPr>
              <a:t>http://snomed.org/allergy</a:t>
            </a:r>
            <a:endParaRPr sz="1400" u="sng">
              <a:solidFill>
                <a:schemeClr val="accent1"/>
              </a:solidFill>
            </a:endParaRPr>
          </a:p>
          <a:p>
            <a:pPr indent="-330200" lvl="2" marL="1371600" rtl="0" algn="l">
              <a:lnSpc>
                <a:spcPct val="105000"/>
              </a:lnSpc>
              <a:spcBef>
                <a:spcPts val="0"/>
              </a:spcBef>
              <a:spcAft>
                <a:spcPts val="0"/>
              </a:spcAft>
              <a:buClr>
                <a:schemeClr val="accent5"/>
              </a:buClr>
              <a:buSzPts val="1600"/>
              <a:buChar char="•"/>
            </a:pPr>
            <a:r>
              <a:rPr lang="en-CA" sz="1600"/>
              <a:t>Demonstrator</a:t>
            </a:r>
            <a:r>
              <a:rPr lang="en-CA" sz="1600"/>
              <a:t>:</a:t>
            </a:r>
            <a:br>
              <a:rPr lang="en-CA" sz="1600"/>
            </a:br>
            <a:r>
              <a:rPr lang="en-CA" sz="1400" u="sng">
                <a:solidFill>
                  <a:schemeClr val="accent1"/>
                </a:solidFill>
                <a:hlinkClick r:id="rId5">
                  <a:extLst>
                    <a:ext uri="{A12FA001-AC4F-418D-AE19-62706E023703}">
                      <ahyp:hlinkClr val="tx"/>
                    </a:ext>
                  </a:extLst>
                </a:hlinkClick>
              </a:rPr>
              <a:t>http://snomed.org/allergy-demo</a:t>
            </a:r>
            <a:endParaRPr sz="1400">
              <a:solidFill>
                <a:schemeClr val="accent1"/>
              </a:solidFill>
            </a:endParaRPr>
          </a:p>
          <a:p>
            <a:pPr indent="-330200" lvl="1" marL="914400" rtl="0" algn="l">
              <a:lnSpc>
                <a:spcPct val="105000"/>
              </a:lnSpc>
              <a:spcBef>
                <a:spcPts val="1000"/>
              </a:spcBef>
              <a:spcAft>
                <a:spcPts val="0"/>
              </a:spcAft>
              <a:buClr>
                <a:schemeClr val="accent3"/>
              </a:buClr>
              <a:buSzPts val="1600"/>
              <a:buChar char="•"/>
            </a:pPr>
            <a:r>
              <a:rPr b="1" lang="en-CA" sz="1600"/>
              <a:t>Cancer Synoptic Reporting</a:t>
            </a:r>
            <a:endParaRPr b="1" sz="1600"/>
          </a:p>
          <a:p>
            <a:pPr indent="-330200" lvl="2" marL="1371600" marR="0" rtl="0" algn="l">
              <a:lnSpc>
                <a:spcPct val="105000"/>
              </a:lnSpc>
              <a:spcBef>
                <a:spcPts val="0"/>
              </a:spcBef>
              <a:spcAft>
                <a:spcPts val="0"/>
              </a:spcAft>
              <a:buClr>
                <a:schemeClr val="accent5"/>
              </a:buClr>
              <a:buSzPts val="1600"/>
              <a:buChar char="•"/>
            </a:pPr>
            <a:r>
              <a:rPr lang="en-CA" sz="1600"/>
              <a:t>Publication expected later this year</a:t>
            </a:r>
            <a:endParaRPr sz="1800"/>
          </a:p>
        </p:txBody>
      </p:sp>
      <p:cxnSp>
        <p:nvCxnSpPr>
          <p:cNvPr id="574" name="Google Shape;574;p74"/>
          <p:cNvCxnSpPr/>
          <p:nvPr/>
        </p:nvCxnSpPr>
        <p:spPr>
          <a:xfrm>
            <a:off x="2654000" y="3842100"/>
            <a:ext cx="8626800" cy="0"/>
          </a:xfrm>
          <a:prstGeom prst="straightConnector1">
            <a:avLst/>
          </a:prstGeom>
          <a:noFill/>
          <a:ln cap="flat" cmpd="sng" w="9525">
            <a:solidFill>
              <a:schemeClr val="accent1"/>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4">
      <a:dk1>
        <a:srgbClr val="000000"/>
      </a:dk1>
      <a:lt1>
        <a:srgbClr val="FFFFFF"/>
      </a:lt1>
      <a:dk2>
        <a:srgbClr val="44546A"/>
      </a:dk2>
      <a:lt2>
        <a:srgbClr val="E7E6E6"/>
      </a:lt2>
      <a:accent1>
        <a:srgbClr val="233F79"/>
      </a:accent1>
      <a:accent2>
        <a:srgbClr val="F05231"/>
      </a:accent2>
      <a:accent3>
        <a:srgbClr val="A5A5A5"/>
      </a:accent3>
      <a:accent4>
        <a:srgbClr val="FCCD00"/>
      </a:accent4>
      <a:accent5>
        <a:srgbClr val="05ABBC"/>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Custom 3">
      <a:dk1>
        <a:srgbClr val="424A55"/>
      </a:dk1>
      <a:lt1>
        <a:srgbClr val="FFFFFF"/>
      </a:lt1>
      <a:dk2>
        <a:srgbClr val="00A9E0"/>
      </a:dk2>
      <a:lt2>
        <a:srgbClr val="F1F2F1"/>
      </a:lt2>
      <a:accent1>
        <a:srgbClr val="0167B9"/>
      </a:accent1>
      <a:accent2>
        <a:srgbClr val="0067B9"/>
      </a:accent2>
      <a:accent3>
        <a:srgbClr val="654EA2"/>
      </a:accent3>
      <a:accent4>
        <a:srgbClr val="F05130"/>
      </a:accent4>
      <a:accent5>
        <a:srgbClr val="019A77"/>
      </a:accent5>
      <a:accent6>
        <a:srgbClr val="7221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Custom 4">
      <a:dk1>
        <a:srgbClr val="000000"/>
      </a:dk1>
      <a:lt1>
        <a:srgbClr val="FFFFFF"/>
      </a:lt1>
      <a:dk2>
        <a:srgbClr val="44546A"/>
      </a:dk2>
      <a:lt2>
        <a:srgbClr val="E7E6E6"/>
      </a:lt2>
      <a:accent1>
        <a:srgbClr val="233F79"/>
      </a:accent1>
      <a:accent2>
        <a:srgbClr val="F05231"/>
      </a:accent2>
      <a:accent3>
        <a:srgbClr val="A5A5A5"/>
      </a:accent3>
      <a:accent4>
        <a:srgbClr val="FCCD00"/>
      </a:accent4>
      <a:accent5>
        <a:srgbClr val="05ABBC"/>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Custom 3">
      <a:dk1>
        <a:srgbClr val="424A55"/>
      </a:dk1>
      <a:lt1>
        <a:srgbClr val="FFFFFF"/>
      </a:lt1>
      <a:dk2>
        <a:srgbClr val="00A9E0"/>
      </a:dk2>
      <a:lt2>
        <a:srgbClr val="F1F2F1"/>
      </a:lt2>
      <a:accent1>
        <a:srgbClr val="0167B9"/>
      </a:accent1>
      <a:accent2>
        <a:srgbClr val="0067B9"/>
      </a:accent2>
      <a:accent3>
        <a:srgbClr val="654EA2"/>
      </a:accent3>
      <a:accent4>
        <a:srgbClr val="F05130"/>
      </a:accent4>
      <a:accent5>
        <a:srgbClr val="019A77"/>
      </a:accent5>
      <a:accent6>
        <a:srgbClr val="7221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