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4" r:id="rId1"/>
  </p:sldMasterIdLst>
  <p:notesMasterIdLst>
    <p:notesMasterId r:id="rId6"/>
  </p:notesMasterIdLst>
  <p:sldIdLst>
    <p:sldId id="260" r:id="rId2"/>
    <p:sldId id="261" r:id="rId3"/>
    <p:sldId id="262" r:id="rId4"/>
    <p:sldId id="263" r:id="rId5"/>
  </p:sldIdLst>
  <p:sldSz cx="6858000" cy="5143500"/>
  <p:notesSz cx="7010400" cy="9296400"/>
  <p:embeddedFontLst>
    <p:embeddedFont>
      <p:font typeface="Verdana" panose="020B0604030504040204" pitchFamily="34" charset="0"/>
      <p:regular r:id="rId7"/>
      <p:bold r:id="rId8"/>
      <p:italic r:id="rId9"/>
      <p:boldItalic r:id="rId1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758">
          <p15:clr>
            <a:srgbClr val="A4A3A4"/>
          </p15:clr>
        </p15:guide>
        <p15:guide id="2" pos="221">
          <p15:clr>
            <a:srgbClr val="A4A3A4"/>
          </p15:clr>
        </p15:guide>
        <p15:guide id="3" pos="4099">
          <p15:clr>
            <a:srgbClr val="A4A3A4"/>
          </p15:clr>
        </p15:guide>
        <p15:guide id="4" orient="horz" pos="2822">
          <p15:clr>
            <a:srgbClr val="A4A3A4"/>
          </p15:clr>
        </p15:guide>
        <p15:guide id="5" pos="217">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nica Harr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81D9382-2E5D-41CF-8C16-0549834E7DBA}">
  <a:tblStyle styleId="{281D9382-2E5D-41CF-8C16-0549834E7DBA}"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F1F9"/>
          </a:solidFill>
        </a:fill>
      </a:tcStyle>
    </a:wholeTbl>
    <a:band1H>
      <a:tcTxStyle/>
      <a:tcStyle>
        <a:tcBdr/>
        <a:fill>
          <a:solidFill>
            <a:srgbClr val="CAE1F3"/>
          </a:solidFill>
        </a:fill>
      </a:tcStyle>
    </a:band1H>
    <a:band2H>
      <a:tcTxStyle/>
      <a:tcStyle>
        <a:tcBdr/>
      </a:tcStyle>
    </a:band2H>
    <a:band1V>
      <a:tcTxStyle/>
      <a:tcStyle>
        <a:tcBdr/>
        <a:fill>
          <a:solidFill>
            <a:srgbClr val="CAE1F3"/>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6"/>
    <p:restoredTop sz="94743"/>
  </p:normalViewPr>
  <p:slideViewPr>
    <p:cSldViewPr snapToGrid="0">
      <p:cViewPr>
        <p:scale>
          <a:sx n="168" d="100"/>
          <a:sy n="168" d="100"/>
        </p:scale>
        <p:origin x="1952" y="400"/>
      </p:cViewPr>
      <p:guideLst>
        <p:guide orient="horz" pos="758"/>
        <p:guide pos="221"/>
        <p:guide pos="4099"/>
        <p:guide orient="horz" pos="2822"/>
        <p:guide pos="217"/>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482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938" y="0"/>
            <a:ext cx="3037840" cy="46482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15790"/>
            <a:ext cx="5608320" cy="418338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9967"/>
            <a:ext cx="3037840" cy="46482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938" y="8829967"/>
            <a:ext cx="3037840" cy="46482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3acf86c011_1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13acf86c011_1_0:notes"/>
          <p:cNvSpPr txBox="1">
            <a:spLocks noGrp="1"/>
          </p:cNvSpPr>
          <p:nvPr>
            <p:ph type="body" idx="1"/>
          </p:nvPr>
        </p:nvSpPr>
        <p:spPr>
          <a:xfrm>
            <a:off x="701040" y="4415790"/>
            <a:ext cx="5608200" cy="418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3" name="Google Shape;83;g13acf86c011_1_0:notes"/>
          <p:cNvSpPr txBox="1">
            <a:spLocks noGrp="1"/>
          </p:cNvSpPr>
          <p:nvPr>
            <p:ph type="sldNum" idx="12"/>
          </p:nvPr>
        </p:nvSpPr>
        <p:spPr>
          <a:xfrm>
            <a:off x="3970938" y="8829967"/>
            <a:ext cx="3037800" cy="464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202c09f093_0_18:notes"/>
          <p:cNvSpPr txBox="1">
            <a:spLocks noGrp="1"/>
          </p:cNvSpPr>
          <p:nvPr>
            <p:ph type="body" idx="1"/>
          </p:nvPr>
        </p:nvSpPr>
        <p:spPr>
          <a:xfrm>
            <a:off x="701040" y="4415790"/>
            <a:ext cx="5608200" cy="418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g1202c09f093_0_1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202c09f093_0_18:notes"/>
          <p:cNvSpPr txBox="1">
            <a:spLocks noGrp="1"/>
          </p:cNvSpPr>
          <p:nvPr>
            <p:ph type="body" idx="1"/>
          </p:nvPr>
        </p:nvSpPr>
        <p:spPr>
          <a:xfrm>
            <a:off x="701040" y="4415790"/>
            <a:ext cx="5608200" cy="418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g1202c09f093_0_1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19701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202c09f093_0_18:notes"/>
          <p:cNvSpPr txBox="1">
            <a:spLocks noGrp="1"/>
          </p:cNvSpPr>
          <p:nvPr>
            <p:ph type="body" idx="1"/>
          </p:nvPr>
        </p:nvSpPr>
        <p:spPr>
          <a:xfrm>
            <a:off x="701040" y="4415790"/>
            <a:ext cx="5608200" cy="4183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g1202c09f093_0_1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2845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snomed.org" TargetMode="External"/><Relationship Id="rId1" Type="http://schemas.openxmlformats.org/officeDocument/2006/relationships/slideMaster" Target="../slideMasters/slideMaster1.xml"/><Relationship Id="rId4" Type="http://schemas.openxmlformats.org/officeDocument/2006/relationships/hyperlink" Target="https://twitter.com/SnomedCT"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 plain a">
  <p:cSld name="1_Title slide - plain a">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366713" y="307810"/>
            <a:ext cx="6172200" cy="568721"/>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accent1"/>
              </a:buClr>
              <a:buSzPts val="1800"/>
              <a:buFont typeface="Arial"/>
              <a:buNone/>
              <a:defRPr sz="2400" b="1" i="0" u="none" strike="noStrike" cap="none">
                <a:solidFill>
                  <a:srgbClr val="00B0F0"/>
                </a:solidFill>
                <a:latin typeface="Arial"/>
                <a:ea typeface="Arial"/>
                <a:cs typeface="Arial"/>
                <a:sym typeface="Arial"/>
              </a:defRPr>
            </a:lvl1pPr>
            <a:lvl2pPr lvl="1" algn="l">
              <a:lnSpc>
                <a:spcPct val="100000"/>
              </a:lnSpc>
              <a:spcBef>
                <a:spcPts val="0"/>
              </a:spcBef>
              <a:spcAft>
                <a:spcPts val="0"/>
              </a:spcAft>
              <a:buSzPts val="1400"/>
              <a:buNone/>
              <a:defRPr sz="1350"/>
            </a:lvl2pPr>
            <a:lvl3pPr lvl="2" algn="l">
              <a:lnSpc>
                <a:spcPct val="100000"/>
              </a:lnSpc>
              <a:spcBef>
                <a:spcPts val="0"/>
              </a:spcBef>
              <a:spcAft>
                <a:spcPts val="0"/>
              </a:spcAft>
              <a:buSzPts val="1400"/>
              <a:buNone/>
              <a:defRPr sz="1350"/>
            </a:lvl3pPr>
            <a:lvl4pPr lvl="3" algn="l">
              <a:lnSpc>
                <a:spcPct val="100000"/>
              </a:lnSpc>
              <a:spcBef>
                <a:spcPts val="0"/>
              </a:spcBef>
              <a:spcAft>
                <a:spcPts val="0"/>
              </a:spcAft>
              <a:buSzPts val="1400"/>
              <a:buNone/>
              <a:defRPr sz="1350"/>
            </a:lvl4pPr>
            <a:lvl5pPr lvl="4" algn="l">
              <a:lnSpc>
                <a:spcPct val="100000"/>
              </a:lnSpc>
              <a:spcBef>
                <a:spcPts val="0"/>
              </a:spcBef>
              <a:spcAft>
                <a:spcPts val="0"/>
              </a:spcAft>
              <a:buSzPts val="1400"/>
              <a:buNone/>
              <a:defRPr sz="1350"/>
            </a:lvl5pPr>
            <a:lvl6pPr lvl="5" algn="l">
              <a:lnSpc>
                <a:spcPct val="100000"/>
              </a:lnSpc>
              <a:spcBef>
                <a:spcPts val="0"/>
              </a:spcBef>
              <a:spcAft>
                <a:spcPts val="0"/>
              </a:spcAft>
              <a:buSzPts val="1400"/>
              <a:buNone/>
              <a:defRPr sz="1350"/>
            </a:lvl6pPr>
            <a:lvl7pPr lvl="6" algn="l">
              <a:lnSpc>
                <a:spcPct val="100000"/>
              </a:lnSpc>
              <a:spcBef>
                <a:spcPts val="0"/>
              </a:spcBef>
              <a:spcAft>
                <a:spcPts val="0"/>
              </a:spcAft>
              <a:buSzPts val="1400"/>
              <a:buNone/>
              <a:defRPr sz="1350"/>
            </a:lvl7pPr>
            <a:lvl8pPr lvl="7" algn="l">
              <a:lnSpc>
                <a:spcPct val="100000"/>
              </a:lnSpc>
              <a:spcBef>
                <a:spcPts val="0"/>
              </a:spcBef>
              <a:spcAft>
                <a:spcPts val="0"/>
              </a:spcAft>
              <a:buSzPts val="1400"/>
              <a:buNone/>
              <a:defRPr sz="1350"/>
            </a:lvl8pPr>
            <a:lvl9pPr lvl="8" algn="l">
              <a:lnSpc>
                <a:spcPct val="100000"/>
              </a:lnSpc>
              <a:spcBef>
                <a:spcPts val="0"/>
              </a:spcBef>
              <a:spcAft>
                <a:spcPts val="0"/>
              </a:spcAft>
              <a:buSzPts val="1400"/>
              <a:buNone/>
              <a:defRPr sz="1350"/>
            </a:lvl9pPr>
          </a:lstStyle>
          <a:p>
            <a:endParaRPr/>
          </a:p>
        </p:txBody>
      </p:sp>
      <p:sp>
        <p:nvSpPr>
          <p:cNvPr id="17" name="Google Shape;17;p2"/>
          <p:cNvSpPr txBox="1">
            <a:spLocks noGrp="1"/>
          </p:cNvSpPr>
          <p:nvPr>
            <p:ph type="body" idx="1"/>
          </p:nvPr>
        </p:nvSpPr>
        <p:spPr>
          <a:xfrm>
            <a:off x="613317" y="1098396"/>
            <a:ext cx="5925596" cy="3524405"/>
          </a:xfrm>
          <a:prstGeom prst="rect">
            <a:avLst/>
          </a:prstGeom>
          <a:noFill/>
          <a:ln>
            <a:noFill/>
          </a:ln>
        </p:spPr>
        <p:txBody>
          <a:bodyPr spcFirstLastPara="1" wrap="square" lIns="91425" tIns="91425" rIns="91425" bIns="91425" anchor="t" anchorCtr="0">
            <a:noAutofit/>
          </a:bodyPr>
          <a:lstStyle>
            <a:lvl1pPr marL="457200" marR="0" lvl="0" indent="-295275" algn="l">
              <a:lnSpc>
                <a:spcPct val="100000"/>
              </a:lnSpc>
              <a:spcBef>
                <a:spcPts val="900"/>
              </a:spcBef>
              <a:spcAft>
                <a:spcPts val="0"/>
              </a:spcAft>
              <a:buClr>
                <a:srgbClr val="009BE5"/>
              </a:buClr>
              <a:buSzPts val="1050"/>
              <a:buFont typeface="Arial"/>
              <a:buChar char="•"/>
              <a:defRPr sz="1500" b="0" i="0" u="none" strike="noStrike" cap="none">
                <a:solidFill>
                  <a:schemeClr val="dk2"/>
                </a:solidFill>
                <a:latin typeface="Arial"/>
                <a:ea typeface="Arial"/>
                <a:cs typeface="Arial"/>
                <a:sym typeface="Arial"/>
              </a:defRPr>
            </a:lvl1pPr>
            <a:lvl2pPr marL="914400" marR="0" lvl="1" indent="-228600" algn="l">
              <a:lnSpc>
                <a:spcPct val="100000"/>
              </a:lnSpc>
              <a:spcBef>
                <a:spcPts val="900"/>
              </a:spcBef>
              <a:spcAft>
                <a:spcPts val="0"/>
              </a:spcAft>
              <a:buClr>
                <a:srgbClr val="1D1E20"/>
              </a:buClr>
              <a:buSzPts val="1050"/>
              <a:buFont typeface="Arial"/>
              <a:buNone/>
              <a:defRPr sz="1050" b="0" i="0" u="none" strike="noStrike" cap="none">
                <a:solidFill>
                  <a:srgbClr val="1D1E20"/>
                </a:solidFill>
                <a:latin typeface="Arial"/>
                <a:ea typeface="Arial"/>
                <a:cs typeface="Arial"/>
                <a:sym typeface="Arial"/>
              </a:defRPr>
            </a:lvl2pPr>
            <a:lvl3pPr marL="1371600" marR="0" lvl="2" indent="-228600" algn="l">
              <a:lnSpc>
                <a:spcPct val="100000"/>
              </a:lnSpc>
              <a:spcBef>
                <a:spcPts val="600"/>
              </a:spcBef>
              <a:spcAft>
                <a:spcPts val="0"/>
              </a:spcAft>
              <a:buClr>
                <a:srgbClr val="1D1E20"/>
              </a:buClr>
              <a:buSzPts val="900"/>
              <a:buFont typeface="Arial"/>
              <a:buNone/>
              <a:defRPr sz="900" b="0" i="0" u="none" strike="noStrike" cap="none">
                <a:solidFill>
                  <a:srgbClr val="1D1E20"/>
                </a:solidFill>
                <a:latin typeface="Verdana"/>
                <a:ea typeface="Verdana"/>
                <a:cs typeface="Verdana"/>
                <a:sym typeface="Verdana"/>
              </a:defRPr>
            </a:lvl3pPr>
            <a:lvl4pPr marL="1828800" marR="0" lvl="3" indent="-228600" algn="l">
              <a:lnSpc>
                <a:spcPct val="100000"/>
              </a:lnSpc>
              <a:spcBef>
                <a:spcPts val="150"/>
              </a:spcBef>
              <a:spcAft>
                <a:spcPts val="0"/>
              </a:spcAft>
              <a:buClr>
                <a:srgbClr val="1D1E20"/>
              </a:buClr>
              <a:buSzPts val="750"/>
              <a:buFont typeface="Arial"/>
              <a:buNone/>
              <a:defRPr sz="750" b="0" i="0" u="none" strike="noStrike" cap="none">
                <a:solidFill>
                  <a:srgbClr val="1D1E20"/>
                </a:solidFill>
                <a:latin typeface="Verdana"/>
                <a:ea typeface="Verdana"/>
                <a:cs typeface="Verdana"/>
                <a:sym typeface="Verdana"/>
              </a:defRPr>
            </a:lvl4pPr>
            <a:lvl5pPr marL="2286000" marR="0" lvl="4" indent="-228600" algn="l">
              <a:lnSpc>
                <a:spcPct val="100000"/>
              </a:lnSpc>
              <a:spcBef>
                <a:spcPts val="300"/>
              </a:spcBef>
              <a:spcAft>
                <a:spcPts val="0"/>
              </a:spcAft>
              <a:buClr>
                <a:schemeClr val="dk1"/>
              </a:buClr>
              <a:buSzPts val="1500"/>
              <a:buFont typeface="Arial"/>
              <a:buNone/>
              <a:defRPr sz="1500" b="0" i="0" u="none" strike="noStrike" cap="none">
                <a:solidFill>
                  <a:schemeClr val="dk1"/>
                </a:solidFill>
                <a:latin typeface="Verdana"/>
                <a:ea typeface="Verdana"/>
                <a:cs typeface="Verdana"/>
                <a:sym typeface="Verdana"/>
              </a:defRPr>
            </a:lvl5pPr>
            <a:lvl6pPr marL="2743200" marR="0" lvl="5"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6pPr>
            <a:lvl7pPr marL="3200400" marR="0" lvl="6"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7pPr>
            <a:lvl8pPr marL="3657600" marR="0" lvl="7"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8pPr>
            <a:lvl9pPr marL="4114800" marR="0" lvl="8"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18" name="Google Shape;18;p2"/>
          <p:cNvSpPr txBox="1">
            <a:spLocks noGrp="1"/>
          </p:cNvSpPr>
          <p:nvPr>
            <p:ph type="sldNum" idx="12"/>
          </p:nvPr>
        </p:nvSpPr>
        <p:spPr>
          <a:xfrm>
            <a:off x="4914900" y="4767264"/>
            <a:ext cx="16002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SzPts val="150"/>
              <a:buNone/>
              <a:defRPr sz="600">
                <a:solidFill>
                  <a:schemeClr val="accent3"/>
                </a:solidFill>
                <a:latin typeface="Arial"/>
                <a:ea typeface="Arial"/>
                <a:cs typeface="Arial"/>
                <a:sym typeface="Arial"/>
              </a:defRPr>
            </a:lvl1pPr>
            <a:lvl2pPr marL="0" lvl="1" indent="0" algn="r">
              <a:lnSpc>
                <a:spcPct val="100000"/>
              </a:lnSpc>
              <a:spcBef>
                <a:spcPts val="0"/>
              </a:spcBef>
              <a:spcAft>
                <a:spcPts val="0"/>
              </a:spcAft>
              <a:buSzPts val="150"/>
              <a:buNone/>
              <a:defRPr sz="600">
                <a:solidFill>
                  <a:schemeClr val="accent3"/>
                </a:solidFill>
                <a:latin typeface="Arial"/>
                <a:ea typeface="Arial"/>
                <a:cs typeface="Arial"/>
                <a:sym typeface="Arial"/>
              </a:defRPr>
            </a:lvl2pPr>
            <a:lvl3pPr marL="0" lvl="2" indent="0" algn="r">
              <a:lnSpc>
                <a:spcPct val="100000"/>
              </a:lnSpc>
              <a:spcBef>
                <a:spcPts val="0"/>
              </a:spcBef>
              <a:spcAft>
                <a:spcPts val="0"/>
              </a:spcAft>
              <a:buSzPts val="150"/>
              <a:buNone/>
              <a:defRPr sz="600">
                <a:solidFill>
                  <a:schemeClr val="accent3"/>
                </a:solidFill>
                <a:latin typeface="Arial"/>
                <a:ea typeface="Arial"/>
                <a:cs typeface="Arial"/>
                <a:sym typeface="Arial"/>
              </a:defRPr>
            </a:lvl3pPr>
            <a:lvl4pPr marL="0" lvl="3" indent="0" algn="r">
              <a:lnSpc>
                <a:spcPct val="100000"/>
              </a:lnSpc>
              <a:spcBef>
                <a:spcPts val="0"/>
              </a:spcBef>
              <a:spcAft>
                <a:spcPts val="0"/>
              </a:spcAft>
              <a:buSzPts val="150"/>
              <a:buNone/>
              <a:defRPr sz="600">
                <a:solidFill>
                  <a:schemeClr val="accent3"/>
                </a:solidFill>
                <a:latin typeface="Arial"/>
                <a:ea typeface="Arial"/>
                <a:cs typeface="Arial"/>
                <a:sym typeface="Arial"/>
              </a:defRPr>
            </a:lvl4pPr>
            <a:lvl5pPr marL="0" lvl="4" indent="0" algn="r">
              <a:lnSpc>
                <a:spcPct val="100000"/>
              </a:lnSpc>
              <a:spcBef>
                <a:spcPts val="0"/>
              </a:spcBef>
              <a:spcAft>
                <a:spcPts val="0"/>
              </a:spcAft>
              <a:buSzPts val="150"/>
              <a:buNone/>
              <a:defRPr sz="600">
                <a:solidFill>
                  <a:schemeClr val="accent3"/>
                </a:solidFill>
                <a:latin typeface="Arial"/>
                <a:ea typeface="Arial"/>
                <a:cs typeface="Arial"/>
                <a:sym typeface="Arial"/>
              </a:defRPr>
            </a:lvl5pPr>
            <a:lvl6pPr marL="0" lvl="5" indent="0" algn="r">
              <a:lnSpc>
                <a:spcPct val="100000"/>
              </a:lnSpc>
              <a:spcBef>
                <a:spcPts val="0"/>
              </a:spcBef>
              <a:spcAft>
                <a:spcPts val="0"/>
              </a:spcAft>
              <a:buSzPts val="150"/>
              <a:buNone/>
              <a:defRPr sz="600">
                <a:solidFill>
                  <a:schemeClr val="accent3"/>
                </a:solidFill>
                <a:latin typeface="Arial"/>
                <a:ea typeface="Arial"/>
                <a:cs typeface="Arial"/>
                <a:sym typeface="Arial"/>
              </a:defRPr>
            </a:lvl6pPr>
            <a:lvl7pPr marL="0" lvl="6" indent="0" algn="r">
              <a:lnSpc>
                <a:spcPct val="100000"/>
              </a:lnSpc>
              <a:spcBef>
                <a:spcPts val="0"/>
              </a:spcBef>
              <a:spcAft>
                <a:spcPts val="0"/>
              </a:spcAft>
              <a:buSzPts val="150"/>
              <a:buNone/>
              <a:defRPr sz="600">
                <a:solidFill>
                  <a:schemeClr val="accent3"/>
                </a:solidFill>
                <a:latin typeface="Arial"/>
                <a:ea typeface="Arial"/>
                <a:cs typeface="Arial"/>
                <a:sym typeface="Arial"/>
              </a:defRPr>
            </a:lvl7pPr>
            <a:lvl8pPr marL="0" lvl="7" indent="0" algn="r">
              <a:lnSpc>
                <a:spcPct val="100000"/>
              </a:lnSpc>
              <a:spcBef>
                <a:spcPts val="0"/>
              </a:spcBef>
              <a:spcAft>
                <a:spcPts val="0"/>
              </a:spcAft>
              <a:buSzPts val="150"/>
              <a:buNone/>
              <a:defRPr sz="600">
                <a:solidFill>
                  <a:schemeClr val="accent3"/>
                </a:solidFill>
                <a:latin typeface="Arial"/>
                <a:ea typeface="Arial"/>
                <a:cs typeface="Arial"/>
                <a:sym typeface="Arial"/>
              </a:defRPr>
            </a:lvl8pPr>
            <a:lvl9pPr marL="0" lvl="8" indent="0" algn="r">
              <a:lnSpc>
                <a:spcPct val="100000"/>
              </a:lnSpc>
              <a:spcBef>
                <a:spcPts val="0"/>
              </a:spcBef>
              <a:spcAft>
                <a:spcPts val="0"/>
              </a:spcAft>
              <a:buSzPts val="150"/>
              <a:buNone/>
              <a:defRPr sz="600">
                <a:solidFill>
                  <a:schemeClr val="accent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 plain a">
  <p:cSld name="Title slide - plain a">
    <p:spTree>
      <p:nvGrpSpPr>
        <p:cNvPr id="1" name="Shape 19"/>
        <p:cNvGrpSpPr/>
        <p:nvPr/>
      </p:nvGrpSpPr>
      <p:grpSpPr>
        <a:xfrm>
          <a:off x="0" y="0"/>
          <a:ext cx="0" cy="0"/>
          <a:chOff x="0" y="0"/>
          <a:chExt cx="0" cy="0"/>
        </a:xfrm>
      </p:grpSpPr>
      <p:sp>
        <p:nvSpPr>
          <p:cNvPr id="20" name="Google Shape;20;p3"/>
          <p:cNvSpPr txBox="1">
            <a:spLocks noGrp="1"/>
          </p:cNvSpPr>
          <p:nvPr>
            <p:ph type="title"/>
          </p:nvPr>
        </p:nvSpPr>
        <p:spPr>
          <a:xfrm>
            <a:off x="342900" y="831918"/>
            <a:ext cx="6172200" cy="568721"/>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accent1"/>
              </a:buClr>
              <a:buSzPts val="1800"/>
              <a:buFont typeface="Arial"/>
              <a:buNone/>
              <a:defRPr sz="18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21" name="Google Shape;21;p3"/>
          <p:cNvSpPr txBox="1">
            <a:spLocks noGrp="1"/>
          </p:cNvSpPr>
          <p:nvPr>
            <p:ph type="body" idx="1"/>
          </p:nvPr>
        </p:nvSpPr>
        <p:spPr>
          <a:xfrm>
            <a:off x="347663" y="1406988"/>
            <a:ext cx="6191250" cy="3215812"/>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900"/>
              </a:spcBef>
              <a:spcAft>
                <a:spcPts val="0"/>
              </a:spcAft>
              <a:buClr>
                <a:schemeClr val="accent2"/>
              </a:buClr>
              <a:buSzPts val="1050"/>
              <a:buFont typeface="Arial"/>
              <a:buNone/>
              <a:defRPr sz="1050" b="0" i="0" u="none" strike="noStrike" cap="none">
                <a:solidFill>
                  <a:schemeClr val="accent2"/>
                </a:solidFill>
                <a:latin typeface="Arial"/>
                <a:ea typeface="Arial"/>
                <a:cs typeface="Arial"/>
                <a:sym typeface="Arial"/>
              </a:defRPr>
            </a:lvl1pPr>
            <a:lvl2pPr marL="914400" marR="0" lvl="1" indent="-228600" algn="l">
              <a:lnSpc>
                <a:spcPct val="100000"/>
              </a:lnSpc>
              <a:spcBef>
                <a:spcPts val="900"/>
              </a:spcBef>
              <a:spcAft>
                <a:spcPts val="0"/>
              </a:spcAft>
              <a:buClr>
                <a:srgbClr val="1D1E20"/>
              </a:buClr>
              <a:buSzPts val="1050"/>
              <a:buFont typeface="Arial"/>
              <a:buNone/>
              <a:defRPr sz="1050" b="0" i="0" u="none" strike="noStrike" cap="none">
                <a:solidFill>
                  <a:srgbClr val="1D1E20"/>
                </a:solidFill>
                <a:latin typeface="Arial"/>
                <a:ea typeface="Arial"/>
                <a:cs typeface="Arial"/>
                <a:sym typeface="Arial"/>
              </a:defRPr>
            </a:lvl2pPr>
            <a:lvl3pPr marL="1371600" marR="0" lvl="2" indent="-228600" algn="l">
              <a:lnSpc>
                <a:spcPct val="100000"/>
              </a:lnSpc>
              <a:spcBef>
                <a:spcPts val="600"/>
              </a:spcBef>
              <a:spcAft>
                <a:spcPts val="0"/>
              </a:spcAft>
              <a:buClr>
                <a:srgbClr val="1D1E20"/>
              </a:buClr>
              <a:buSzPts val="900"/>
              <a:buFont typeface="Arial"/>
              <a:buNone/>
              <a:defRPr sz="900" b="0" i="0" u="none" strike="noStrike" cap="none">
                <a:solidFill>
                  <a:srgbClr val="1D1E20"/>
                </a:solidFill>
                <a:latin typeface="Verdana"/>
                <a:ea typeface="Verdana"/>
                <a:cs typeface="Verdana"/>
                <a:sym typeface="Verdana"/>
              </a:defRPr>
            </a:lvl3pPr>
            <a:lvl4pPr marL="1828800" marR="0" lvl="3" indent="-228600" algn="l">
              <a:lnSpc>
                <a:spcPct val="100000"/>
              </a:lnSpc>
              <a:spcBef>
                <a:spcPts val="150"/>
              </a:spcBef>
              <a:spcAft>
                <a:spcPts val="0"/>
              </a:spcAft>
              <a:buClr>
                <a:srgbClr val="1D1E20"/>
              </a:buClr>
              <a:buSzPts val="750"/>
              <a:buFont typeface="Arial"/>
              <a:buNone/>
              <a:defRPr sz="750" b="0" i="0" u="none" strike="noStrike" cap="none">
                <a:solidFill>
                  <a:srgbClr val="1D1E20"/>
                </a:solidFill>
                <a:latin typeface="Verdana"/>
                <a:ea typeface="Verdana"/>
                <a:cs typeface="Verdana"/>
                <a:sym typeface="Verdana"/>
              </a:defRPr>
            </a:lvl4pPr>
            <a:lvl5pPr marL="2286000" marR="0" lvl="4" indent="-228600" algn="l">
              <a:lnSpc>
                <a:spcPct val="100000"/>
              </a:lnSpc>
              <a:spcBef>
                <a:spcPts val="300"/>
              </a:spcBef>
              <a:spcAft>
                <a:spcPts val="0"/>
              </a:spcAft>
              <a:buClr>
                <a:schemeClr val="dk1"/>
              </a:buClr>
              <a:buSzPts val="1500"/>
              <a:buFont typeface="Arial"/>
              <a:buNone/>
              <a:defRPr sz="1500" b="0" i="0" u="none" strike="noStrike" cap="none">
                <a:solidFill>
                  <a:schemeClr val="dk1"/>
                </a:solidFill>
                <a:latin typeface="Verdana"/>
                <a:ea typeface="Verdana"/>
                <a:cs typeface="Verdana"/>
                <a:sym typeface="Verdana"/>
              </a:defRPr>
            </a:lvl5pPr>
            <a:lvl6pPr marL="2743200" marR="0" lvl="5"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6pPr>
            <a:lvl7pPr marL="3200400" marR="0" lvl="6"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7pPr>
            <a:lvl8pPr marL="3657600" marR="0" lvl="7"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8pPr>
            <a:lvl9pPr marL="4114800" marR="0" lvl="8"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22" name="Google Shape;22;p3"/>
          <p:cNvSpPr txBox="1">
            <a:spLocks noGrp="1"/>
          </p:cNvSpPr>
          <p:nvPr>
            <p:ph type="sldNum" idx="12"/>
          </p:nvPr>
        </p:nvSpPr>
        <p:spPr>
          <a:xfrm>
            <a:off x="4914900" y="4767264"/>
            <a:ext cx="1600200" cy="376237"/>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grpSp>
        <p:nvGrpSpPr>
          <p:cNvPr id="23" name="Google Shape;23;p3"/>
          <p:cNvGrpSpPr/>
          <p:nvPr/>
        </p:nvGrpSpPr>
        <p:grpSpPr>
          <a:xfrm>
            <a:off x="352627" y="4788939"/>
            <a:ext cx="4552950" cy="282179"/>
            <a:chOff x="457199" y="4767262"/>
            <a:chExt cx="6070600" cy="376238"/>
          </a:xfrm>
        </p:grpSpPr>
        <p:sp>
          <p:nvSpPr>
            <p:cNvPr id="24" name="Google Shape;24;p3"/>
            <p:cNvSpPr txBox="1"/>
            <p:nvPr/>
          </p:nvSpPr>
          <p:spPr>
            <a:xfrm>
              <a:off x="457199" y="4767262"/>
              <a:ext cx="4114800" cy="376238"/>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US" sz="600" b="0" i="0" u="none" strike="noStrike" cap="none">
                  <a:solidFill>
                    <a:schemeClr val="accent3"/>
                  </a:solidFill>
                  <a:latin typeface="Arial"/>
                  <a:ea typeface="Arial"/>
                  <a:cs typeface="Arial"/>
                  <a:sym typeface="Arial"/>
                </a:rPr>
                <a:t>SNOMED International – Leading healthcare terminology, worldwide | </a:t>
              </a:r>
              <a:r>
                <a:rPr lang="en-US" sz="600" b="0" i="0" u="sng" strike="noStrike" cap="none">
                  <a:solidFill>
                    <a:schemeClr val="hlink"/>
                  </a:solidFill>
                  <a:latin typeface="Arial"/>
                  <a:ea typeface="Arial"/>
                  <a:cs typeface="Arial"/>
                  <a:sym typeface="Arial"/>
                  <a:hlinkClick r:id="rId2"/>
                </a:rPr>
                <a:t>www.snomed.org</a:t>
              </a:r>
              <a:r>
                <a:rPr lang="en-US" sz="600" b="0" i="0" u="none" strike="noStrike" cap="none">
                  <a:solidFill>
                    <a:schemeClr val="accent3"/>
                  </a:solidFill>
                  <a:latin typeface="Arial"/>
                  <a:ea typeface="Arial"/>
                  <a:cs typeface="Arial"/>
                  <a:sym typeface="Arial"/>
                </a:rPr>
                <a:t> |</a:t>
              </a:r>
              <a:endParaRPr sz="600" b="0" i="0" u="none" strike="noStrike" cap="none">
                <a:solidFill>
                  <a:schemeClr val="accent3"/>
                </a:solidFill>
                <a:latin typeface="Arial"/>
                <a:ea typeface="Arial"/>
                <a:cs typeface="Arial"/>
                <a:sym typeface="Arial"/>
              </a:endParaRPr>
            </a:p>
          </p:txBody>
        </p:sp>
        <p:pic>
          <p:nvPicPr>
            <p:cNvPr id="25" name="Google Shape;25;p3" descr="/Users/kathyair/Data/SNOMED/2212 PPT Template/images/twitter SNOMED Med Grey.eps"/>
            <p:cNvPicPr preferRelativeResize="0"/>
            <p:nvPr/>
          </p:nvPicPr>
          <p:blipFill rotWithShape="1">
            <a:blip r:embed="rId3">
              <a:alphaModFix/>
            </a:blip>
            <a:srcRect/>
            <a:stretch/>
          </p:blipFill>
          <p:spPr>
            <a:xfrm>
              <a:off x="4425950" y="4794250"/>
              <a:ext cx="320040" cy="320040"/>
            </a:xfrm>
            <a:prstGeom prst="rect">
              <a:avLst/>
            </a:prstGeom>
            <a:noFill/>
            <a:ln>
              <a:noFill/>
            </a:ln>
          </p:spPr>
        </p:pic>
        <p:sp>
          <p:nvSpPr>
            <p:cNvPr id="26" name="Google Shape;26;p3"/>
            <p:cNvSpPr txBox="1"/>
            <p:nvPr/>
          </p:nvSpPr>
          <p:spPr>
            <a:xfrm>
              <a:off x="4698999" y="4767262"/>
              <a:ext cx="1828800" cy="376238"/>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600"/>
                <a:buFont typeface="Arial"/>
                <a:buNone/>
              </a:pPr>
              <a:r>
                <a:rPr lang="en-US" sz="600" b="0" i="0" u="sng" strike="noStrike" cap="none">
                  <a:solidFill>
                    <a:schemeClr val="hlink"/>
                  </a:solidFill>
                  <a:latin typeface="Arial"/>
                  <a:ea typeface="Arial"/>
                  <a:cs typeface="Arial"/>
                  <a:sym typeface="Arial"/>
                  <a:hlinkClick r:id="rId4"/>
                </a:rPr>
                <a:t>@Snomedct </a:t>
              </a:r>
              <a:r>
                <a:rPr lang="en-US" sz="600" b="0" i="0" u="none" strike="noStrike" cap="none">
                  <a:solidFill>
                    <a:schemeClr val="accent3"/>
                  </a:solidFill>
                  <a:latin typeface="Arial"/>
                  <a:ea typeface="Arial"/>
                  <a:cs typeface="Arial"/>
                  <a:sym typeface="Arial"/>
                </a:rPr>
                <a:t>| © 2019 IHTSDO </a:t>
              </a:r>
              <a:endParaRPr sz="600" b="0" i="0" u="none" strike="noStrike" cap="none">
                <a:solidFill>
                  <a:schemeClr val="accent3"/>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342900" y="831909"/>
            <a:ext cx="6172200" cy="568721"/>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accent1"/>
              </a:buClr>
              <a:buSzPts val="1800"/>
              <a:buFont typeface="Arial"/>
              <a:buNone/>
              <a:defRPr sz="18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29" name="Google Shape;29;p4"/>
          <p:cNvSpPr txBox="1">
            <a:spLocks noGrp="1"/>
          </p:cNvSpPr>
          <p:nvPr>
            <p:ph type="sldNum" idx="12"/>
          </p:nvPr>
        </p:nvSpPr>
        <p:spPr>
          <a:xfrm>
            <a:off x="6184900" y="4767264"/>
            <a:ext cx="330200" cy="376237"/>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0" name="Google Shape;30;p4"/>
          <p:cNvSpPr txBox="1">
            <a:spLocks noGrp="1"/>
          </p:cNvSpPr>
          <p:nvPr>
            <p:ph type="body" idx="1"/>
          </p:nvPr>
        </p:nvSpPr>
        <p:spPr>
          <a:xfrm rot="-5400000">
            <a:off x="-452291" y="2792990"/>
            <a:ext cx="3117850" cy="633845"/>
          </a:xfrm>
          <a:prstGeom prst="rect">
            <a:avLst/>
          </a:prstGeom>
          <a:noFill/>
          <a:ln>
            <a:noFill/>
          </a:ln>
        </p:spPr>
        <p:txBody>
          <a:bodyPr spcFirstLastPara="1" wrap="square" lIns="91425" tIns="91425" rIns="91425" bIns="91425" anchor="t" anchorCtr="0">
            <a:noAutofit/>
          </a:bodyPr>
          <a:lstStyle>
            <a:lvl1pPr marL="457200" marR="0" lvl="0" indent="-228600" algn="ctr">
              <a:lnSpc>
                <a:spcPct val="100000"/>
              </a:lnSpc>
              <a:spcBef>
                <a:spcPts val="600"/>
              </a:spcBef>
              <a:spcAft>
                <a:spcPts val="0"/>
              </a:spcAft>
              <a:buClr>
                <a:schemeClr val="accent2"/>
              </a:buClr>
              <a:buSzPts val="1350"/>
              <a:buFont typeface="Arial"/>
              <a:buNone/>
              <a:defRPr sz="1350" b="0" i="0" u="none" strike="noStrike" cap="none">
                <a:solidFill>
                  <a:schemeClr val="accent2"/>
                </a:solidFill>
                <a:latin typeface="Arial"/>
                <a:ea typeface="Arial"/>
                <a:cs typeface="Arial"/>
                <a:sym typeface="Arial"/>
              </a:defRPr>
            </a:lvl1pPr>
            <a:lvl2pPr marL="914400" marR="0" lvl="1" indent="-228600" algn="ctr">
              <a:lnSpc>
                <a:spcPct val="100000"/>
              </a:lnSpc>
              <a:spcBef>
                <a:spcPts val="270"/>
              </a:spcBef>
              <a:spcAft>
                <a:spcPts val="0"/>
              </a:spcAft>
              <a:buClr>
                <a:srgbClr val="1D1E20"/>
              </a:buClr>
              <a:buSzPts val="1350"/>
              <a:buFont typeface="Arial"/>
              <a:buNone/>
              <a:defRPr sz="1350" b="0" i="0" u="none" strike="noStrike" cap="none">
                <a:solidFill>
                  <a:srgbClr val="1D1E20"/>
                </a:solidFill>
                <a:latin typeface="Verdana"/>
                <a:ea typeface="Verdana"/>
                <a:cs typeface="Verdana"/>
                <a:sym typeface="Verdana"/>
              </a:defRPr>
            </a:lvl2pPr>
            <a:lvl3pPr marL="1371600" marR="0" lvl="2" indent="-228600" algn="ctr">
              <a:lnSpc>
                <a:spcPct val="100000"/>
              </a:lnSpc>
              <a:spcBef>
                <a:spcPts val="600"/>
              </a:spcBef>
              <a:spcAft>
                <a:spcPts val="0"/>
              </a:spcAft>
              <a:buClr>
                <a:srgbClr val="1D1E20"/>
              </a:buClr>
              <a:buSzPts val="900"/>
              <a:buFont typeface="Arial"/>
              <a:buNone/>
              <a:defRPr sz="900" b="0" i="0" u="none" strike="noStrike" cap="none">
                <a:solidFill>
                  <a:srgbClr val="1D1E20"/>
                </a:solidFill>
                <a:latin typeface="Verdana"/>
                <a:ea typeface="Verdana"/>
                <a:cs typeface="Verdana"/>
                <a:sym typeface="Verdana"/>
              </a:defRPr>
            </a:lvl3pPr>
            <a:lvl4pPr marL="1828800" marR="0" lvl="3" indent="-228600" algn="ctr">
              <a:lnSpc>
                <a:spcPct val="100000"/>
              </a:lnSpc>
              <a:spcBef>
                <a:spcPts val="150"/>
              </a:spcBef>
              <a:spcAft>
                <a:spcPts val="0"/>
              </a:spcAft>
              <a:buClr>
                <a:srgbClr val="1D1E20"/>
              </a:buClr>
              <a:buSzPts val="750"/>
              <a:buFont typeface="Arial"/>
              <a:buNone/>
              <a:defRPr sz="750" b="0" i="0" u="none" strike="noStrike" cap="none">
                <a:solidFill>
                  <a:srgbClr val="1D1E20"/>
                </a:solidFill>
                <a:latin typeface="Verdana"/>
                <a:ea typeface="Verdana"/>
                <a:cs typeface="Verdana"/>
                <a:sym typeface="Verdana"/>
              </a:defRPr>
            </a:lvl4pPr>
            <a:lvl5pPr marL="2286000" marR="0" lvl="4" indent="-228600" algn="ctr">
              <a:lnSpc>
                <a:spcPct val="100000"/>
              </a:lnSpc>
              <a:spcBef>
                <a:spcPts val="300"/>
              </a:spcBef>
              <a:spcAft>
                <a:spcPts val="0"/>
              </a:spcAft>
              <a:buClr>
                <a:schemeClr val="dk1"/>
              </a:buClr>
              <a:buSzPts val="1500"/>
              <a:buFont typeface="Arial"/>
              <a:buNone/>
              <a:defRPr sz="1500" b="0" i="0" u="none" strike="noStrike" cap="none">
                <a:solidFill>
                  <a:schemeClr val="dk1"/>
                </a:solidFill>
                <a:latin typeface="Verdana"/>
                <a:ea typeface="Verdana"/>
                <a:cs typeface="Verdana"/>
                <a:sym typeface="Verdana"/>
              </a:defRPr>
            </a:lvl5pPr>
            <a:lvl6pPr marL="2743200" marR="0" lvl="5"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6pPr>
            <a:lvl7pPr marL="3200400" marR="0" lvl="6"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7pPr>
            <a:lvl8pPr marL="3657600" marR="0" lvl="7"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8pPr>
            <a:lvl9pPr marL="4114800" marR="0" lvl="8"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31" name="Google Shape;31;p4"/>
          <p:cNvSpPr>
            <a:spLocks noGrp="1"/>
          </p:cNvSpPr>
          <p:nvPr>
            <p:ph type="pic" idx="2"/>
          </p:nvPr>
        </p:nvSpPr>
        <p:spPr>
          <a:xfrm>
            <a:off x="1611023" y="1550988"/>
            <a:ext cx="4519613" cy="311785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Custom Layout">
  <p:cSld name="4_Custom Layout">
    <p:spTree>
      <p:nvGrpSpPr>
        <p:cNvPr id="1" name="Shape 32"/>
        <p:cNvGrpSpPr/>
        <p:nvPr/>
      </p:nvGrpSpPr>
      <p:grpSpPr>
        <a:xfrm>
          <a:off x="0" y="0"/>
          <a:ext cx="0" cy="0"/>
          <a:chOff x="0" y="0"/>
          <a:chExt cx="0" cy="0"/>
        </a:xfrm>
      </p:grpSpPr>
      <p:sp>
        <p:nvSpPr>
          <p:cNvPr id="33" name="Google Shape;33;p5"/>
          <p:cNvSpPr txBox="1">
            <a:spLocks noGrp="1"/>
          </p:cNvSpPr>
          <p:nvPr>
            <p:ph type="title"/>
          </p:nvPr>
        </p:nvSpPr>
        <p:spPr>
          <a:xfrm>
            <a:off x="342900" y="831909"/>
            <a:ext cx="6172200" cy="568721"/>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accent1"/>
              </a:buClr>
              <a:buSzPts val="1800"/>
              <a:buFont typeface="Arial"/>
              <a:buNone/>
              <a:defRPr sz="18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34" name="Google Shape;34;p5"/>
          <p:cNvSpPr txBox="1">
            <a:spLocks noGrp="1"/>
          </p:cNvSpPr>
          <p:nvPr>
            <p:ph type="sldNum" idx="12"/>
          </p:nvPr>
        </p:nvSpPr>
        <p:spPr>
          <a:xfrm>
            <a:off x="6184900" y="4767264"/>
            <a:ext cx="330200" cy="376237"/>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5" name="Google Shape;35;p5"/>
          <p:cNvSpPr txBox="1">
            <a:spLocks noGrp="1"/>
          </p:cNvSpPr>
          <p:nvPr>
            <p:ph type="body" idx="1"/>
          </p:nvPr>
        </p:nvSpPr>
        <p:spPr>
          <a:xfrm>
            <a:off x="347662" y="1545094"/>
            <a:ext cx="3559320" cy="3077706"/>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900"/>
              </a:spcBef>
              <a:spcAft>
                <a:spcPts val="0"/>
              </a:spcAft>
              <a:buClr>
                <a:schemeClr val="accent2"/>
              </a:buClr>
              <a:buSzPts val="1050"/>
              <a:buFont typeface="Arial"/>
              <a:buNone/>
              <a:defRPr sz="1050" b="0" i="0" u="none" strike="noStrike" cap="none">
                <a:solidFill>
                  <a:schemeClr val="accent2"/>
                </a:solidFill>
                <a:latin typeface="Arial"/>
                <a:ea typeface="Arial"/>
                <a:cs typeface="Arial"/>
                <a:sym typeface="Arial"/>
              </a:defRPr>
            </a:lvl1pPr>
            <a:lvl2pPr marL="914400" marR="0" lvl="1" indent="-228600" algn="l">
              <a:lnSpc>
                <a:spcPct val="100000"/>
              </a:lnSpc>
              <a:spcBef>
                <a:spcPts val="900"/>
              </a:spcBef>
              <a:spcAft>
                <a:spcPts val="0"/>
              </a:spcAft>
              <a:buClr>
                <a:srgbClr val="1D1E20"/>
              </a:buClr>
              <a:buSzPts val="1050"/>
              <a:buFont typeface="Arial"/>
              <a:buNone/>
              <a:defRPr sz="1050" b="0" i="0" u="none" strike="noStrike" cap="none">
                <a:solidFill>
                  <a:srgbClr val="1D1E20"/>
                </a:solidFill>
                <a:latin typeface="Arial"/>
                <a:ea typeface="Arial"/>
                <a:cs typeface="Arial"/>
                <a:sym typeface="Arial"/>
              </a:defRPr>
            </a:lvl2pPr>
            <a:lvl3pPr marL="1371600" marR="0" lvl="2" indent="-228600" algn="l">
              <a:lnSpc>
                <a:spcPct val="100000"/>
              </a:lnSpc>
              <a:spcBef>
                <a:spcPts val="600"/>
              </a:spcBef>
              <a:spcAft>
                <a:spcPts val="0"/>
              </a:spcAft>
              <a:buClr>
                <a:srgbClr val="1D1E20"/>
              </a:buClr>
              <a:buSzPts val="900"/>
              <a:buFont typeface="Arial"/>
              <a:buNone/>
              <a:defRPr sz="900" b="0" i="0" u="none" strike="noStrike" cap="none">
                <a:solidFill>
                  <a:srgbClr val="1D1E20"/>
                </a:solidFill>
                <a:latin typeface="Verdana"/>
                <a:ea typeface="Verdana"/>
                <a:cs typeface="Verdana"/>
                <a:sym typeface="Verdana"/>
              </a:defRPr>
            </a:lvl3pPr>
            <a:lvl4pPr marL="1828800" marR="0" lvl="3" indent="-228600" algn="l">
              <a:lnSpc>
                <a:spcPct val="100000"/>
              </a:lnSpc>
              <a:spcBef>
                <a:spcPts val="150"/>
              </a:spcBef>
              <a:spcAft>
                <a:spcPts val="0"/>
              </a:spcAft>
              <a:buClr>
                <a:srgbClr val="1D1E20"/>
              </a:buClr>
              <a:buSzPts val="750"/>
              <a:buFont typeface="Arial"/>
              <a:buNone/>
              <a:defRPr sz="750" b="0" i="0" u="none" strike="noStrike" cap="none">
                <a:solidFill>
                  <a:srgbClr val="1D1E20"/>
                </a:solidFill>
                <a:latin typeface="Verdana"/>
                <a:ea typeface="Verdana"/>
                <a:cs typeface="Verdana"/>
                <a:sym typeface="Verdana"/>
              </a:defRPr>
            </a:lvl4pPr>
            <a:lvl5pPr marL="2286000" marR="0" lvl="4" indent="-228600" algn="l">
              <a:lnSpc>
                <a:spcPct val="100000"/>
              </a:lnSpc>
              <a:spcBef>
                <a:spcPts val="300"/>
              </a:spcBef>
              <a:spcAft>
                <a:spcPts val="0"/>
              </a:spcAft>
              <a:buClr>
                <a:schemeClr val="dk1"/>
              </a:buClr>
              <a:buSzPts val="1500"/>
              <a:buFont typeface="Arial"/>
              <a:buNone/>
              <a:defRPr sz="1500" b="0" i="0" u="none" strike="noStrike" cap="none">
                <a:solidFill>
                  <a:schemeClr val="dk1"/>
                </a:solidFill>
                <a:latin typeface="Verdana"/>
                <a:ea typeface="Verdana"/>
                <a:cs typeface="Verdana"/>
                <a:sym typeface="Verdana"/>
              </a:defRPr>
            </a:lvl5pPr>
            <a:lvl6pPr marL="2743200" marR="0" lvl="5"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6pPr>
            <a:lvl7pPr marL="3200400" marR="0" lvl="6"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7pPr>
            <a:lvl8pPr marL="3657600" marR="0" lvl="7"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8pPr>
            <a:lvl9pPr marL="4114800" marR="0" lvl="8"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36" name="Google Shape;36;p5"/>
          <p:cNvSpPr>
            <a:spLocks noGrp="1"/>
          </p:cNvSpPr>
          <p:nvPr>
            <p:ph type="pic" idx="2"/>
          </p:nvPr>
        </p:nvSpPr>
        <p:spPr>
          <a:xfrm>
            <a:off x="4000499" y="1545093"/>
            <a:ext cx="2514600" cy="3077706"/>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_Custom Layout">
  <p:cSld name="3_Custom Layout">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342900" y="831909"/>
            <a:ext cx="6172200" cy="568721"/>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accent1"/>
              </a:buClr>
              <a:buSzPts val="1800"/>
              <a:buFont typeface="Arial"/>
              <a:buNone/>
              <a:defRPr sz="1800" b="0" i="0" u="none" strike="noStrike" cap="none">
                <a:solidFill>
                  <a:schemeClr val="accent1"/>
                </a:solidFill>
                <a:latin typeface="Arial"/>
                <a:ea typeface="Arial"/>
                <a:cs typeface="Arial"/>
                <a:sym typeface="Aria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39" name="Google Shape;39;p6"/>
          <p:cNvSpPr txBox="1">
            <a:spLocks noGrp="1"/>
          </p:cNvSpPr>
          <p:nvPr>
            <p:ph type="sldNum" idx="12"/>
          </p:nvPr>
        </p:nvSpPr>
        <p:spPr>
          <a:xfrm>
            <a:off x="6184900" y="4767264"/>
            <a:ext cx="330200" cy="376237"/>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0" name="Google Shape;40;p6"/>
          <p:cNvSpPr txBox="1">
            <a:spLocks noGrp="1"/>
          </p:cNvSpPr>
          <p:nvPr>
            <p:ph type="body" idx="1"/>
          </p:nvPr>
        </p:nvSpPr>
        <p:spPr>
          <a:xfrm>
            <a:off x="347662" y="3532909"/>
            <a:ext cx="6167438" cy="1089891"/>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900"/>
              </a:spcBef>
              <a:spcAft>
                <a:spcPts val="0"/>
              </a:spcAft>
              <a:buClr>
                <a:schemeClr val="accent2"/>
              </a:buClr>
              <a:buSzPts val="1050"/>
              <a:buFont typeface="Arial"/>
              <a:buNone/>
              <a:defRPr sz="1050" b="0" i="0" u="none" strike="noStrike" cap="none">
                <a:solidFill>
                  <a:schemeClr val="accent2"/>
                </a:solidFill>
                <a:latin typeface="Arial"/>
                <a:ea typeface="Arial"/>
                <a:cs typeface="Arial"/>
                <a:sym typeface="Arial"/>
              </a:defRPr>
            </a:lvl1pPr>
            <a:lvl2pPr marL="914400" marR="0" lvl="1" indent="-228600" algn="l">
              <a:lnSpc>
                <a:spcPct val="100000"/>
              </a:lnSpc>
              <a:spcBef>
                <a:spcPts val="900"/>
              </a:spcBef>
              <a:spcAft>
                <a:spcPts val="0"/>
              </a:spcAft>
              <a:buClr>
                <a:srgbClr val="1D1E20"/>
              </a:buClr>
              <a:buSzPts val="1050"/>
              <a:buFont typeface="Arial"/>
              <a:buNone/>
              <a:defRPr sz="1050" b="0" i="0" u="none" strike="noStrike" cap="none">
                <a:solidFill>
                  <a:srgbClr val="1D1E20"/>
                </a:solidFill>
                <a:latin typeface="Arial"/>
                <a:ea typeface="Arial"/>
                <a:cs typeface="Arial"/>
                <a:sym typeface="Arial"/>
              </a:defRPr>
            </a:lvl2pPr>
            <a:lvl3pPr marL="1371600" marR="0" lvl="2" indent="-228600" algn="l">
              <a:lnSpc>
                <a:spcPct val="100000"/>
              </a:lnSpc>
              <a:spcBef>
                <a:spcPts val="600"/>
              </a:spcBef>
              <a:spcAft>
                <a:spcPts val="0"/>
              </a:spcAft>
              <a:buClr>
                <a:srgbClr val="1D1E20"/>
              </a:buClr>
              <a:buSzPts val="900"/>
              <a:buFont typeface="Arial"/>
              <a:buNone/>
              <a:defRPr sz="900" b="0" i="0" u="none" strike="noStrike" cap="none">
                <a:solidFill>
                  <a:srgbClr val="1D1E20"/>
                </a:solidFill>
                <a:latin typeface="Verdana"/>
                <a:ea typeface="Verdana"/>
                <a:cs typeface="Verdana"/>
                <a:sym typeface="Verdana"/>
              </a:defRPr>
            </a:lvl3pPr>
            <a:lvl4pPr marL="1828800" marR="0" lvl="3" indent="-228600" algn="l">
              <a:lnSpc>
                <a:spcPct val="100000"/>
              </a:lnSpc>
              <a:spcBef>
                <a:spcPts val="150"/>
              </a:spcBef>
              <a:spcAft>
                <a:spcPts val="0"/>
              </a:spcAft>
              <a:buClr>
                <a:srgbClr val="1D1E20"/>
              </a:buClr>
              <a:buSzPts val="750"/>
              <a:buFont typeface="Arial"/>
              <a:buNone/>
              <a:defRPr sz="750" b="0" i="0" u="none" strike="noStrike" cap="none">
                <a:solidFill>
                  <a:srgbClr val="1D1E20"/>
                </a:solidFill>
                <a:latin typeface="Verdana"/>
                <a:ea typeface="Verdana"/>
                <a:cs typeface="Verdana"/>
                <a:sym typeface="Verdana"/>
              </a:defRPr>
            </a:lvl4pPr>
            <a:lvl5pPr marL="2286000" marR="0" lvl="4" indent="-228600" algn="l">
              <a:lnSpc>
                <a:spcPct val="100000"/>
              </a:lnSpc>
              <a:spcBef>
                <a:spcPts val="300"/>
              </a:spcBef>
              <a:spcAft>
                <a:spcPts val="0"/>
              </a:spcAft>
              <a:buClr>
                <a:schemeClr val="dk1"/>
              </a:buClr>
              <a:buSzPts val="1500"/>
              <a:buFont typeface="Arial"/>
              <a:buNone/>
              <a:defRPr sz="1500" b="0" i="0" u="none" strike="noStrike" cap="none">
                <a:solidFill>
                  <a:schemeClr val="dk1"/>
                </a:solidFill>
                <a:latin typeface="Verdana"/>
                <a:ea typeface="Verdana"/>
                <a:cs typeface="Verdana"/>
                <a:sym typeface="Verdana"/>
              </a:defRPr>
            </a:lvl5pPr>
            <a:lvl6pPr marL="2743200" marR="0" lvl="5"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6pPr>
            <a:lvl7pPr marL="3200400" marR="0" lvl="6"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7pPr>
            <a:lvl8pPr marL="3657600" marR="0" lvl="7"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8pPr>
            <a:lvl9pPr marL="4114800" marR="0" lvl="8" indent="-323850" algn="l">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41" name="Google Shape;41;p6"/>
          <p:cNvSpPr>
            <a:spLocks noGrp="1"/>
          </p:cNvSpPr>
          <p:nvPr>
            <p:ph type="pic" idx="2"/>
          </p:nvPr>
        </p:nvSpPr>
        <p:spPr>
          <a:xfrm>
            <a:off x="602456" y="1579563"/>
            <a:ext cx="2514600" cy="1814512"/>
          </a:xfrm>
          <a:prstGeom prst="rect">
            <a:avLst/>
          </a:prstGeom>
          <a:noFill/>
          <a:ln>
            <a:noFill/>
          </a:ln>
        </p:spPr>
      </p:sp>
      <p:sp>
        <p:nvSpPr>
          <p:cNvPr id="42" name="Google Shape;42;p6"/>
          <p:cNvSpPr>
            <a:spLocks noGrp="1"/>
          </p:cNvSpPr>
          <p:nvPr>
            <p:ph type="pic" idx="3"/>
          </p:nvPr>
        </p:nvSpPr>
        <p:spPr>
          <a:xfrm>
            <a:off x="3688557" y="1565703"/>
            <a:ext cx="2514600" cy="1814512"/>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tandard Slide" type="obj">
  <p:cSld name="OBJECT">
    <p:spTree>
      <p:nvGrpSpPr>
        <p:cNvPr id="1" name="Shape 43"/>
        <p:cNvGrpSpPr/>
        <p:nvPr/>
      </p:nvGrpSpPr>
      <p:grpSpPr>
        <a:xfrm>
          <a:off x="0" y="0"/>
          <a:ext cx="0" cy="0"/>
          <a:chOff x="0" y="0"/>
          <a:chExt cx="0" cy="0"/>
        </a:xfrm>
      </p:grpSpPr>
      <p:sp>
        <p:nvSpPr>
          <p:cNvPr id="44" name="Google Shape;44;p7"/>
          <p:cNvSpPr txBox="1">
            <a:spLocks noGrp="1"/>
          </p:cNvSpPr>
          <p:nvPr>
            <p:ph type="title"/>
          </p:nvPr>
        </p:nvSpPr>
        <p:spPr>
          <a:xfrm>
            <a:off x="342900" y="831909"/>
            <a:ext cx="6172200" cy="568721"/>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body" idx="1"/>
          </p:nvPr>
        </p:nvSpPr>
        <p:spPr>
          <a:xfrm>
            <a:off x="342900" y="1071552"/>
            <a:ext cx="6172200" cy="3750495"/>
          </a:xfrm>
          <a:prstGeom prst="rect">
            <a:avLst/>
          </a:prstGeom>
          <a:noFill/>
          <a:ln>
            <a:noFill/>
          </a:ln>
        </p:spPr>
        <p:txBody>
          <a:bodyPr spcFirstLastPara="1" wrap="square" lIns="91425" tIns="91425" rIns="91425" bIns="91425" anchor="t" anchorCtr="0">
            <a:noAutofit/>
          </a:bodyPr>
          <a:lstStyle>
            <a:lvl1pPr marL="457200" lvl="0" indent="-228600" algn="l">
              <a:lnSpc>
                <a:spcPct val="100000"/>
              </a:lnSpc>
              <a:spcBef>
                <a:spcPts val="600"/>
              </a:spcBef>
              <a:spcAft>
                <a:spcPts val="0"/>
              </a:spcAft>
              <a:buSzPts val="1050"/>
              <a:buNone/>
              <a:defRPr>
                <a:latin typeface="Arial"/>
                <a:ea typeface="Arial"/>
                <a:cs typeface="Arial"/>
                <a:sym typeface="Arial"/>
              </a:defRPr>
            </a:lvl1pPr>
            <a:lvl2pPr marL="914400" lvl="1" indent="-228600" algn="l">
              <a:lnSpc>
                <a:spcPct val="100000"/>
              </a:lnSpc>
              <a:spcBef>
                <a:spcPts val="210"/>
              </a:spcBef>
              <a:spcAft>
                <a:spcPts val="0"/>
              </a:spcAft>
              <a:buSzPts val="1050"/>
              <a:buNone/>
              <a:defRPr>
                <a:latin typeface="Arial"/>
                <a:ea typeface="Arial"/>
                <a:cs typeface="Arial"/>
                <a:sym typeface="Arial"/>
              </a:defRPr>
            </a:lvl2pPr>
            <a:lvl3pPr marL="1371600" lvl="2" indent="-228600" algn="l">
              <a:lnSpc>
                <a:spcPct val="100000"/>
              </a:lnSpc>
              <a:spcBef>
                <a:spcPts val="600"/>
              </a:spcBef>
              <a:spcAft>
                <a:spcPts val="0"/>
              </a:spcAft>
              <a:buSzPts val="900"/>
              <a:buNone/>
              <a:defRPr>
                <a:latin typeface="Arial"/>
                <a:ea typeface="Arial"/>
                <a:cs typeface="Arial"/>
                <a:sym typeface="Arial"/>
              </a:defRPr>
            </a:lvl3pPr>
            <a:lvl4pPr marL="1828800" lvl="3" indent="-276225" algn="l">
              <a:lnSpc>
                <a:spcPct val="100000"/>
              </a:lnSpc>
              <a:spcBef>
                <a:spcPts val="150"/>
              </a:spcBef>
              <a:spcAft>
                <a:spcPts val="0"/>
              </a:spcAft>
              <a:buClr>
                <a:srgbClr val="3399FF"/>
              </a:buClr>
              <a:buSzPts val="750"/>
              <a:buFont typeface="Arial"/>
              <a:buChar char="•"/>
              <a:defRPr sz="1350">
                <a:solidFill>
                  <a:srgbClr val="3399FF"/>
                </a:solidFill>
                <a:latin typeface="Arial"/>
                <a:ea typeface="Arial"/>
                <a:cs typeface="Arial"/>
                <a:sym typeface="Arial"/>
              </a:defRPr>
            </a:lvl4pPr>
            <a:lvl5pPr marL="2286000" lvl="4" indent="-228600" algn="l">
              <a:lnSpc>
                <a:spcPct val="100000"/>
              </a:lnSpc>
              <a:spcBef>
                <a:spcPts val="300"/>
              </a:spcBef>
              <a:spcAft>
                <a:spcPts val="0"/>
              </a:spcAft>
              <a:buSzPts val="1500"/>
              <a:buNone/>
              <a:defRPr/>
            </a:lvl5pPr>
            <a:lvl6pPr marL="2743200" lvl="5" indent="-323850" algn="l">
              <a:lnSpc>
                <a:spcPct val="100000"/>
              </a:lnSpc>
              <a:spcBef>
                <a:spcPts val="300"/>
              </a:spcBef>
              <a:spcAft>
                <a:spcPts val="0"/>
              </a:spcAft>
              <a:buSzPts val="1500"/>
              <a:buChar char="•"/>
              <a:defRPr/>
            </a:lvl6pPr>
            <a:lvl7pPr marL="3200400" lvl="6" indent="-323850" algn="l">
              <a:lnSpc>
                <a:spcPct val="100000"/>
              </a:lnSpc>
              <a:spcBef>
                <a:spcPts val="300"/>
              </a:spcBef>
              <a:spcAft>
                <a:spcPts val="0"/>
              </a:spcAft>
              <a:buSzPts val="1500"/>
              <a:buChar char="•"/>
              <a:defRPr/>
            </a:lvl7pPr>
            <a:lvl8pPr marL="3657600" lvl="7" indent="-323850" algn="l">
              <a:lnSpc>
                <a:spcPct val="100000"/>
              </a:lnSpc>
              <a:spcBef>
                <a:spcPts val="300"/>
              </a:spcBef>
              <a:spcAft>
                <a:spcPts val="0"/>
              </a:spcAft>
              <a:buSzPts val="1500"/>
              <a:buChar char="•"/>
              <a:defRPr/>
            </a:lvl8pPr>
            <a:lvl9pPr marL="4114800" lvl="8" indent="-323850" algn="l">
              <a:lnSpc>
                <a:spcPct val="100000"/>
              </a:lnSpc>
              <a:spcBef>
                <a:spcPts val="300"/>
              </a:spcBef>
              <a:spcAft>
                <a:spcPts val="0"/>
              </a:spcAft>
              <a:buSzPts val="1500"/>
              <a:buChar char="•"/>
              <a:defRPr/>
            </a:lvl9pPr>
          </a:lstStyle>
          <a:p>
            <a:endParaRPr/>
          </a:p>
        </p:txBody>
      </p:sp>
      <p:cxnSp>
        <p:nvCxnSpPr>
          <p:cNvPr id="46" name="Google Shape;46;p7"/>
          <p:cNvCxnSpPr/>
          <p:nvPr/>
        </p:nvCxnSpPr>
        <p:spPr>
          <a:xfrm>
            <a:off x="351235" y="1012020"/>
            <a:ext cx="6155531" cy="0"/>
          </a:xfrm>
          <a:prstGeom prst="straightConnector1">
            <a:avLst/>
          </a:prstGeom>
          <a:noFill/>
          <a:ln w="38100" cap="flat" cmpd="sng">
            <a:solidFill>
              <a:srgbClr val="229BB8"/>
            </a:solidFill>
            <a:prstDash val="solid"/>
            <a:round/>
            <a:headEnd type="none" w="med" len="med"/>
            <a:tailEnd type="none" w="med" len="med"/>
          </a:ln>
        </p:spPr>
      </p:cxnSp>
      <p:sp>
        <p:nvSpPr>
          <p:cNvPr id="47" name="Google Shape;47;p7"/>
          <p:cNvSpPr txBox="1">
            <a:spLocks noGrp="1"/>
          </p:cNvSpPr>
          <p:nvPr>
            <p:ph type="sldNum" idx="12"/>
          </p:nvPr>
        </p:nvSpPr>
        <p:spPr>
          <a:xfrm>
            <a:off x="6239485" y="4822048"/>
            <a:ext cx="275615" cy="219059"/>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1pPr>
            <a:lvl2pPr marL="0" lvl="1"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2pPr>
            <a:lvl3pPr marL="0" lvl="2"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3pPr>
            <a:lvl4pPr marL="0" lvl="3"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4pPr>
            <a:lvl5pPr marL="0" lvl="4"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5pPr>
            <a:lvl6pPr marL="0" lvl="5"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6pPr>
            <a:lvl7pPr marL="0" lvl="6"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7pPr>
            <a:lvl8pPr marL="0" lvl="7"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8pPr>
            <a:lvl9pPr marL="0" lvl="8" indent="0" algn="r">
              <a:lnSpc>
                <a:spcPct val="100000"/>
              </a:lnSpc>
              <a:spcBef>
                <a:spcPts val="0"/>
              </a:spcBef>
              <a:spcAft>
                <a:spcPts val="0"/>
              </a:spcAft>
              <a:buSzPts val="825"/>
              <a:buNone/>
              <a:defRPr sz="825" b="0" i="0" u="none" strike="noStrike" cap="none">
                <a:solidFill>
                  <a:srgbClr val="8F8F9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cxnSp>
        <p:nvCxnSpPr>
          <p:cNvPr id="48" name="Google Shape;48;p7"/>
          <p:cNvCxnSpPr/>
          <p:nvPr/>
        </p:nvCxnSpPr>
        <p:spPr>
          <a:xfrm>
            <a:off x="351235" y="1012020"/>
            <a:ext cx="6155531" cy="0"/>
          </a:xfrm>
          <a:prstGeom prst="straightConnector1">
            <a:avLst/>
          </a:prstGeom>
          <a:noFill/>
          <a:ln w="38100" cap="flat" cmpd="sng">
            <a:solidFill>
              <a:srgbClr val="229BB8"/>
            </a:solidFill>
            <a:prstDash val="solid"/>
            <a:round/>
            <a:headEnd type="none" w="med" len="med"/>
            <a:tailEnd type="none" w="med" len="med"/>
          </a:ln>
        </p:spPr>
      </p:cxnSp>
      <p:cxnSp>
        <p:nvCxnSpPr>
          <p:cNvPr id="49" name="Google Shape;49;p7"/>
          <p:cNvCxnSpPr/>
          <p:nvPr/>
        </p:nvCxnSpPr>
        <p:spPr>
          <a:xfrm>
            <a:off x="351235" y="1012020"/>
            <a:ext cx="6155531" cy="0"/>
          </a:xfrm>
          <a:prstGeom prst="straightConnector1">
            <a:avLst/>
          </a:prstGeom>
          <a:noFill/>
          <a:ln w="38100" cap="flat" cmpd="sng">
            <a:solidFill>
              <a:srgbClr val="229BB8"/>
            </a:solidFill>
            <a:prstDash val="solid"/>
            <a:round/>
            <a:headEnd type="none" w="med" len="med"/>
            <a:tailEnd type="none" w="med" len="med"/>
          </a:ln>
        </p:spPr>
      </p:cxnSp>
      <p:cxnSp>
        <p:nvCxnSpPr>
          <p:cNvPr id="50" name="Google Shape;50;p7"/>
          <p:cNvCxnSpPr/>
          <p:nvPr/>
        </p:nvCxnSpPr>
        <p:spPr>
          <a:xfrm>
            <a:off x="351235" y="1012020"/>
            <a:ext cx="6155531" cy="0"/>
          </a:xfrm>
          <a:prstGeom prst="straightConnector1">
            <a:avLst/>
          </a:prstGeom>
          <a:noFill/>
          <a:ln w="38100" cap="flat" cmpd="sng">
            <a:solidFill>
              <a:srgbClr val="229BB8"/>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42900" y="831909"/>
            <a:ext cx="6172200" cy="568721"/>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accent1"/>
              </a:buClr>
              <a:buSzPts val="1800"/>
              <a:buFont typeface="Arial"/>
              <a:buNone/>
              <a:defRPr sz="1800" b="0" i="0" u="none" strike="noStrike" cap="none">
                <a:solidFill>
                  <a:schemeClr val="accen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346232" y="1405523"/>
            <a:ext cx="6180775" cy="3149543"/>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600"/>
              </a:spcBef>
              <a:spcAft>
                <a:spcPts val="0"/>
              </a:spcAft>
              <a:buClr>
                <a:schemeClr val="accent2"/>
              </a:buClr>
              <a:buSzPts val="1050"/>
              <a:buFont typeface="Arial"/>
              <a:buNone/>
              <a:defRPr sz="1050" b="0" i="0" u="none" strike="noStrike" cap="none">
                <a:solidFill>
                  <a:schemeClr val="accent2"/>
                </a:solidFill>
                <a:latin typeface="Arial"/>
                <a:ea typeface="Arial"/>
                <a:cs typeface="Arial"/>
                <a:sym typeface="Arial"/>
              </a:defRPr>
            </a:lvl1pPr>
            <a:lvl2pPr marL="914400" marR="0" lvl="1" indent="-228600" algn="l" rtl="0">
              <a:lnSpc>
                <a:spcPct val="100000"/>
              </a:lnSpc>
              <a:spcBef>
                <a:spcPts val="210"/>
              </a:spcBef>
              <a:spcAft>
                <a:spcPts val="0"/>
              </a:spcAft>
              <a:buClr>
                <a:srgbClr val="1D1E20"/>
              </a:buClr>
              <a:buSzPts val="1050"/>
              <a:buFont typeface="Arial"/>
              <a:buNone/>
              <a:defRPr sz="1050" b="0" i="0" u="none" strike="noStrike" cap="none">
                <a:solidFill>
                  <a:srgbClr val="1D1E20"/>
                </a:solidFill>
                <a:latin typeface="Verdana"/>
                <a:ea typeface="Verdana"/>
                <a:cs typeface="Verdana"/>
                <a:sym typeface="Verdana"/>
              </a:defRPr>
            </a:lvl2pPr>
            <a:lvl3pPr marL="1371600" marR="0" lvl="2" indent="-228600" algn="l" rtl="0">
              <a:lnSpc>
                <a:spcPct val="100000"/>
              </a:lnSpc>
              <a:spcBef>
                <a:spcPts val="600"/>
              </a:spcBef>
              <a:spcAft>
                <a:spcPts val="0"/>
              </a:spcAft>
              <a:buClr>
                <a:srgbClr val="1D1E20"/>
              </a:buClr>
              <a:buSzPts val="900"/>
              <a:buFont typeface="Arial"/>
              <a:buNone/>
              <a:defRPr sz="900" b="0" i="0" u="none" strike="noStrike" cap="none">
                <a:solidFill>
                  <a:srgbClr val="1D1E20"/>
                </a:solidFill>
                <a:latin typeface="Verdana"/>
                <a:ea typeface="Verdana"/>
                <a:cs typeface="Verdana"/>
                <a:sym typeface="Verdana"/>
              </a:defRPr>
            </a:lvl3pPr>
            <a:lvl4pPr marL="1828800" marR="0" lvl="3" indent="-228600" algn="l" rtl="0">
              <a:lnSpc>
                <a:spcPct val="100000"/>
              </a:lnSpc>
              <a:spcBef>
                <a:spcPts val="150"/>
              </a:spcBef>
              <a:spcAft>
                <a:spcPts val="0"/>
              </a:spcAft>
              <a:buClr>
                <a:srgbClr val="1D1E20"/>
              </a:buClr>
              <a:buSzPts val="750"/>
              <a:buFont typeface="Arial"/>
              <a:buNone/>
              <a:defRPr sz="750" b="0" i="0" u="none" strike="noStrike" cap="none">
                <a:solidFill>
                  <a:srgbClr val="1D1E20"/>
                </a:solidFill>
                <a:latin typeface="Verdana"/>
                <a:ea typeface="Verdana"/>
                <a:cs typeface="Verdana"/>
                <a:sym typeface="Verdana"/>
              </a:defRPr>
            </a:lvl4pPr>
            <a:lvl5pPr marL="2286000" marR="0" lvl="4" indent="-228600" algn="l" rtl="0">
              <a:lnSpc>
                <a:spcPct val="100000"/>
              </a:lnSpc>
              <a:spcBef>
                <a:spcPts val="300"/>
              </a:spcBef>
              <a:spcAft>
                <a:spcPts val="0"/>
              </a:spcAft>
              <a:buClr>
                <a:schemeClr val="dk1"/>
              </a:buClr>
              <a:buSzPts val="1500"/>
              <a:buFont typeface="Arial"/>
              <a:buNone/>
              <a:defRPr sz="1500" b="0" i="0" u="none" strike="noStrike" cap="none">
                <a:solidFill>
                  <a:schemeClr val="dk1"/>
                </a:solidFill>
                <a:latin typeface="Verdana"/>
                <a:ea typeface="Verdana"/>
                <a:cs typeface="Verdana"/>
                <a:sym typeface="Verdana"/>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sldNum" idx="12"/>
          </p:nvPr>
        </p:nvSpPr>
        <p:spPr>
          <a:xfrm>
            <a:off x="6184900" y="4767264"/>
            <a:ext cx="330200" cy="3762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600"/>
              <a:buFont typeface="Arial"/>
              <a:buNone/>
              <a:defRPr sz="600" b="0" i="0" u="none" strike="noStrike" cap="none">
                <a:solidFill>
                  <a:schemeClr val="accent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cxnSp>
        <p:nvCxnSpPr>
          <p:cNvPr id="13" name="Google Shape;13;p1"/>
          <p:cNvCxnSpPr/>
          <p:nvPr/>
        </p:nvCxnSpPr>
        <p:spPr>
          <a:xfrm rot="10800000">
            <a:off x="342900" y="4762500"/>
            <a:ext cx="6172200" cy="0"/>
          </a:xfrm>
          <a:prstGeom prst="straightConnector1">
            <a:avLst/>
          </a:prstGeom>
          <a:noFill/>
          <a:ln w="9525" cap="flat" cmpd="sng">
            <a:solidFill>
              <a:schemeClr val="accent3"/>
            </a:solidFill>
            <a:prstDash val="solid"/>
            <a:round/>
            <a:headEnd type="none" w="sm" len="sm"/>
            <a:tailEnd type="none" w="sm" len="sm"/>
          </a:ln>
        </p:spPr>
      </p:cxnSp>
      <p:pic>
        <p:nvPicPr>
          <p:cNvPr id="14" name="Google Shape;14;p1"/>
          <p:cNvPicPr preferRelativeResize="0"/>
          <p:nvPr/>
        </p:nvPicPr>
        <p:blipFill rotWithShape="1">
          <a:blip r:embed="rId8">
            <a:alphaModFix/>
          </a:blip>
          <a:srcRect/>
          <a:stretch/>
        </p:blipFill>
        <p:spPr>
          <a:xfrm>
            <a:off x="5953328" y="157647"/>
            <a:ext cx="561772" cy="5617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2"/>
          <p:cNvSpPr txBox="1">
            <a:spLocks noGrp="1"/>
          </p:cNvSpPr>
          <p:nvPr>
            <p:ph type="title"/>
          </p:nvPr>
        </p:nvSpPr>
        <p:spPr>
          <a:xfrm>
            <a:off x="366713" y="307810"/>
            <a:ext cx="6172200" cy="568800"/>
          </a:xfrm>
          <a:prstGeom prst="rect">
            <a:avLst/>
          </a:prstGeom>
        </p:spPr>
        <p:txBody>
          <a:bodyPr spcFirstLastPara="1" wrap="square" lIns="91425" tIns="91425" rIns="91425" bIns="91425" anchor="ctr" anchorCtr="0">
            <a:noAutofit/>
          </a:bodyPr>
          <a:lstStyle/>
          <a:p>
            <a:pPr algn="ctr"/>
            <a:r>
              <a:rPr lang="en-US" sz="1800" dirty="0"/>
              <a:t>Drug Content Analysis Project </a:t>
            </a:r>
            <a:br>
              <a:rPr lang="en-US" sz="1800" dirty="0"/>
            </a:br>
            <a:r>
              <a:rPr lang="en-GB" sz="1600" b="0" dirty="0">
                <a:solidFill>
                  <a:schemeClr val="tx1"/>
                </a:solidFill>
              </a:rPr>
              <a:t>23 MARCH 2023, 10:00 UTC</a:t>
            </a:r>
            <a:br>
              <a:rPr lang="en-GB" sz="1800" b="1" dirty="0"/>
            </a:br>
            <a:endParaRPr sz="1800" dirty="0"/>
          </a:p>
        </p:txBody>
      </p:sp>
      <p:sp>
        <p:nvSpPr>
          <p:cNvPr id="86" name="Google Shape;86;p12"/>
          <p:cNvSpPr txBox="1">
            <a:spLocks noGrp="1"/>
          </p:cNvSpPr>
          <p:nvPr>
            <p:ph type="body" idx="1"/>
          </p:nvPr>
        </p:nvSpPr>
        <p:spPr>
          <a:xfrm>
            <a:off x="613317" y="876610"/>
            <a:ext cx="5925600" cy="3890654"/>
          </a:xfrm>
          <a:prstGeom prst="rect">
            <a:avLst/>
          </a:prstGeom>
        </p:spPr>
        <p:txBody>
          <a:bodyPr spcFirstLastPara="1" wrap="square" lIns="91425" tIns="91425" rIns="91425" bIns="91425" anchor="t" anchorCtr="0">
            <a:noAutofit/>
          </a:bodyPr>
          <a:lstStyle/>
          <a:p>
            <a:pPr marL="0" indent="0">
              <a:buNone/>
            </a:pPr>
            <a:r>
              <a:rPr lang="en-GB" sz="1300" dirty="0">
                <a:solidFill>
                  <a:schemeClr val="tx1"/>
                </a:solidFill>
              </a:rPr>
              <a:t>1. </a:t>
            </a:r>
            <a:r>
              <a:rPr lang="en-GB" sz="1200" b="0" i="0" dirty="0">
                <a:solidFill>
                  <a:srgbClr val="222222"/>
                </a:solidFill>
                <a:effectLst/>
                <a:latin typeface="Arial" panose="020B0604020202020204" pitchFamily="34" charset="0"/>
              </a:rPr>
              <a:t>We can import the Norwegian extension anti-infective clinical drugs to the International edition in a batch (split into separate tasks that can be traced on the logging spreadsheet).</a:t>
            </a:r>
          </a:p>
          <a:p>
            <a:pPr marL="0" indent="0">
              <a:buNone/>
            </a:pPr>
            <a:r>
              <a:rPr lang="en-US" sz="1200" dirty="0">
                <a:solidFill>
                  <a:schemeClr val="tx1"/>
                </a:solidFill>
              </a:rPr>
              <a:t>2. </a:t>
            </a:r>
            <a:r>
              <a:rPr lang="en-GB" sz="1200" b="0" i="0" dirty="0">
                <a:solidFill>
                  <a:srgbClr val="222222"/>
                </a:solidFill>
                <a:effectLst/>
                <a:latin typeface="Arial" panose="020B0604020202020204" pitchFamily="34" charset="0"/>
              </a:rPr>
              <a:t>At the same time automatically bringing in the Norwegian </a:t>
            </a:r>
            <a:r>
              <a:rPr lang="en-GB" sz="1200" b="0" i="0" dirty="0" err="1">
                <a:solidFill>
                  <a:srgbClr val="222222"/>
                </a:solidFill>
                <a:effectLst/>
                <a:latin typeface="Arial" panose="020B0604020202020204" pitchFamily="34" charset="0"/>
              </a:rPr>
              <a:t>MPonly</a:t>
            </a:r>
            <a:r>
              <a:rPr lang="en-GB" sz="1200" b="0" i="0" dirty="0">
                <a:solidFill>
                  <a:srgbClr val="222222"/>
                </a:solidFill>
                <a:effectLst/>
                <a:latin typeface="Arial" panose="020B0604020202020204" pitchFamily="34" charset="0"/>
              </a:rPr>
              <a:t> (Medicinal Product containing only)  and </a:t>
            </a:r>
            <a:r>
              <a:rPr lang="en-GB" sz="1200" b="0" i="0" dirty="0" err="1">
                <a:solidFill>
                  <a:srgbClr val="222222"/>
                </a:solidFill>
                <a:effectLst/>
                <a:latin typeface="Arial" panose="020B0604020202020204" pitchFamily="34" charset="0"/>
              </a:rPr>
              <a:t>MPFonly</a:t>
            </a:r>
            <a:r>
              <a:rPr lang="en-GB" sz="1200" b="0" i="0" dirty="0">
                <a:solidFill>
                  <a:srgbClr val="222222"/>
                </a:solidFill>
                <a:effectLst/>
                <a:latin typeface="Arial" panose="020B0604020202020204" pitchFamily="34" charset="0"/>
              </a:rPr>
              <a:t> (Medicinal Product Form containing only)  if required (missing from the </a:t>
            </a:r>
            <a:r>
              <a:rPr lang="en-GB" sz="1200" dirty="0">
                <a:solidFill>
                  <a:srgbClr val="222222"/>
                </a:solidFill>
                <a:latin typeface="Arial" panose="020B0604020202020204" pitchFamily="34" charset="0"/>
              </a:rPr>
              <a:t>I</a:t>
            </a:r>
            <a:r>
              <a:rPr lang="en-GB" sz="1200" b="0" i="0" dirty="0">
                <a:solidFill>
                  <a:srgbClr val="222222"/>
                </a:solidFill>
                <a:effectLst/>
                <a:latin typeface="Arial" panose="020B0604020202020204" pitchFamily="34" charset="0"/>
              </a:rPr>
              <a:t>nternational edition).</a:t>
            </a:r>
            <a:endParaRPr lang="en-GB" sz="1200" dirty="0">
              <a:solidFill>
                <a:srgbClr val="222222"/>
              </a:solidFill>
              <a:latin typeface="Arial" panose="020B0604020202020204" pitchFamily="34" charset="0"/>
            </a:endParaRPr>
          </a:p>
          <a:p>
            <a:pPr marL="0" indent="0">
              <a:buNone/>
            </a:pPr>
            <a:r>
              <a:rPr lang="en-GB" sz="1200" dirty="0">
                <a:solidFill>
                  <a:schemeClr val="tx1"/>
                </a:solidFill>
              </a:rPr>
              <a:t>3. </a:t>
            </a:r>
            <a:r>
              <a:rPr lang="en-GB" sz="1200" b="0" i="0" dirty="0">
                <a:solidFill>
                  <a:srgbClr val="222222"/>
                </a:solidFill>
                <a:effectLst/>
                <a:latin typeface="Arial" panose="020B0604020202020204" pitchFamily="34" charset="0"/>
              </a:rPr>
              <a:t>The concepts that do not meet Editorial Guidance will be excluded from the list sent for batching. Changes to the defining characteristics will not be made to concepts already published in a national </a:t>
            </a:r>
            <a:r>
              <a:rPr lang="en-GB" sz="1200" dirty="0">
                <a:solidFill>
                  <a:srgbClr val="222222"/>
                </a:solidFill>
                <a:latin typeface="Arial" panose="020B0604020202020204" pitchFamily="34" charset="0"/>
              </a:rPr>
              <a:t>e</a:t>
            </a:r>
            <a:r>
              <a:rPr lang="en-GB" sz="1200" b="0" i="0" dirty="0">
                <a:solidFill>
                  <a:srgbClr val="222222"/>
                </a:solidFill>
                <a:effectLst/>
                <a:latin typeface="Arial" panose="020B0604020202020204" pitchFamily="34" charset="0"/>
              </a:rPr>
              <a:t>xtension to match or fit in with International Editorial Guidance, but instead if a new concept is required a request will be submitted from DCAP through the CRS system.</a:t>
            </a:r>
          </a:p>
          <a:p>
            <a:pPr marL="171450" indent="-171450"/>
            <a:r>
              <a:rPr lang="en-GB" sz="1200" b="0" i="0" dirty="0">
                <a:solidFill>
                  <a:srgbClr val="222222"/>
                </a:solidFill>
                <a:effectLst/>
                <a:latin typeface="Arial" panose="020B0604020202020204" pitchFamily="34" charset="0"/>
              </a:rPr>
              <a:t>DCAP has validated that the medicinal product </a:t>
            </a:r>
            <a:r>
              <a:rPr lang="en-GB" sz="1200" b="0" i="1" dirty="0">
                <a:solidFill>
                  <a:srgbClr val="222222"/>
                </a:solidFill>
                <a:effectLst/>
                <a:latin typeface="Arial" panose="020B0604020202020204" pitchFamily="34" charset="0"/>
              </a:rPr>
              <a:t>should</a:t>
            </a:r>
            <a:r>
              <a:rPr lang="en-GB" sz="1200" b="0" i="0" dirty="0">
                <a:solidFill>
                  <a:srgbClr val="222222"/>
                </a:solidFill>
                <a:effectLst/>
                <a:latin typeface="Arial" panose="020B0604020202020204" pitchFamily="34" charset="0"/>
              </a:rPr>
              <a:t> be represented in the International content, it’s just that the representation of it from the donor country is not quite in line with the International patterns. </a:t>
            </a:r>
          </a:p>
          <a:p>
            <a:pPr marL="171450" indent="-171450"/>
            <a:r>
              <a:rPr lang="en-GB" sz="1200" b="0" i="0" dirty="0">
                <a:solidFill>
                  <a:srgbClr val="222222"/>
                </a:solidFill>
                <a:effectLst/>
                <a:latin typeface="Arial" panose="020B0604020202020204" pitchFamily="34" charset="0"/>
              </a:rPr>
              <a:t>Changing a national </a:t>
            </a:r>
            <a:r>
              <a:rPr lang="en-GB" sz="1200" dirty="0">
                <a:solidFill>
                  <a:srgbClr val="222222"/>
                </a:solidFill>
                <a:latin typeface="Arial" panose="020B0604020202020204" pitchFamily="34" charset="0"/>
              </a:rPr>
              <a:t>e</a:t>
            </a:r>
            <a:r>
              <a:rPr lang="en-GB" sz="1200" b="0" i="0" dirty="0">
                <a:solidFill>
                  <a:srgbClr val="222222"/>
                </a:solidFill>
                <a:effectLst/>
                <a:latin typeface="Arial" panose="020B0604020202020204" pitchFamily="34" charset="0"/>
              </a:rPr>
              <a:t>xtension concept alters the meaning of the concept which brings a discrepancy between the meaning of the concept in the original system (in this case Norway) and the International – which is unacceptable. </a:t>
            </a:r>
            <a:endParaRPr lang="en-GB" sz="1200" dirty="0">
              <a:solidFill>
                <a:schemeClr val="tx1"/>
              </a:solidFill>
            </a:endParaRPr>
          </a:p>
          <a:p>
            <a:pPr marL="0" indent="0">
              <a:buNone/>
            </a:pPr>
            <a:endParaRPr lang="en-GB" sz="1400" dirty="0">
              <a:solidFill>
                <a:schemeClr val="tx1"/>
              </a:solidFill>
            </a:endParaRPr>
          </a:p>
          <a:p>
            <a:pPr marL="0" lvl="0" indent="0" rtl="0">
              <a:spcBef>
                <a:spcPts val="900"/>
              </a:spcBef>
              <a:spcAft>
                <a:spcPts val="0"/>
              </a:spcAft>
              <a:buNone/>
            </a:pPr>
            <a:endParaRPr b="1" dirty="0"/>
          </a:p>
        </p:txBody>
      </p:sp>
      <p:sp>
        <p:nvSpPr>
          <p:cNvPr id="87" name="Google Shape;87;p12"/>
          <p:cNvSpPr txBox="1">
            <a:spLocks noGrp="1"/>
          </p:cNvSpPr>
          <p:nvPr>
            <p:ph type="sldNum" idx="12"/>
          </p:nvPr>
        </p:nvSpPr>
        <p:spPr>
          <a:xfrm>
            <a:off x="4914900" y="4767264"/>
            <a:ext cx="1600200" cy="3762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SzPts val="150"/>
              <a:buFont typeface="Arial"/>
              <a:buNone/>
            </a:pPr>
            <a:fld id="{00000000-1234-1234-1234-123412341234}" type="slidenum">
              <a:rPr lang="en-US"/>
              <a:t>1</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3"/>
          <p:cNvSpPr txBox="1">
            <a:spLocks noGrp="1"/>
          </p:cNvSpPr>
          <p:nvPr>
            <p:ph type="title"/>
          </p:nvPr>
        </p:nvSpPr>
        <p:spPr>
          <a:xfrm>
            <a:off x="366713" y="292608"/>
            <a:ext cx="5522023" cy="584002"/>
          </a:xfrm>
          <a:prstGeom prst="rect">
            <a:avLst/>
          </a:prstGeom>
          <a:noFill/>
          <a:ln>
            <a:noFill/>
          </a:ln>
        </p:spPr>
        <p:txBody>
          <a:bodyPr spcFirstLastPara="1" wrap="square" lIns="91425" tIns="91425" rIns="91425" bIns="91425" anchor="ctr" anchorCtr="0">
            <a:noAutofit/>
          </a:bodyPr>
          <a:lstStyle/>
          <a:p>
            <a:pPr algn="ctr"/>
            <a:br>
              <a:rPr lang="en-US" sz="1600" dirty="0"/>
            </a:br>
            <a:r>
              <a:rPr lang="en-US" sz="1600" b="1" dirty="0">
                <a:solidFill>
                  <a:schemeClr val="accent1"/>
                </a:solidFill>
              </a:rPr>
              <a:t>Editorial Guidance Variance</a:t>
            </a:r>
            <a:br>
              <a:rPr lang="en-US" sz="2400" b="1" dirty="0">
                <a:solidFill>
                  <a:schemeClr val="accent1"/>
                </a:solidFill>
              </a:rPr>
            </a:br>
            <a:endParaRPr lang="en-US" dirty="0"/>
          </a:p>
        </p:txBody>
      </p:sp>
      <p:sp>
        <p:nvSpPr>
          <p:cNvPr id="93" name="Google Shape;93;p13"/>
          <p:cNvSpPr txBox="1">
            <a:spLocks noGrp="1"/>
          </p:cNvSpPr>
          <p:nvPr>
            <p:ph type="body" idx="1"/>
          </p:nvPr>
        </p:nvSpPr>
        <p:spPr>
          <a:xfrm>
            <a:off x="613317" y="1098396"/>
            <a:ext cx="5925600" cy="3524400"/>
          </a:xfrm>
          <a:prstGeom prst="rect">
            <a:avLst/>
          </a:prstGeom>
          <a:noFill/>
          <a:ln>
            <a:noFill/>
          </a:ln>
        </p:spPr>
        <p:txBody>
          <a:bodyPr spcFirstLastPara="1" wrap="square" lIns="91425" tIns="91425" rIns="91425" bIns="91425" anchor="t" anchorCtr="0">
            <a:noAutofit/>
          </a:bodyPr>
          <a:lstStyle/>
          <a:p>
            <a:pPr marL="161925" indent="0">
              <a:buNone/>
            </a:pPr>
            <a:r>
              <a:rPr lang="en-GB" sz="1400" b="0" i="0" dirty="0">
                <a:solidFill>
                  <a:srgbClr val="222222"/>
                </a:solidFill>
                <a:effectLst/>
                <a:latin typeface="Arial" panose="020B0604020202020204" pitchFamily="34" charset="0"/>
              </a:rPr>
              <a:t>In the test batch of 20 the following breaches to International Editorial Guidance were found:</a:t>
            </a:r>
          </a:p>
          <a:p>
            <a:pPr algn="l"/>
            <a:r>
              <a:rPr lang="en-GB" sz="1400" b="0" i="0" dirty="0">
                <a:solidFill>
                  <a:srgbClr val="222222"/>
                </a:solidFill>
                <a:effectLst/>
                <a:latin typeface="Arial" panose="020B0604020202020204" pitchFamily="34" charset="0"/>
              </a:rPr>
              <a:t> 1078301000202109 </a:t>
            </a:r>
            <a:r>
              <a:rPr lang="en-GB" sz="1400" b="0" i="0" dirty="0" err="1">
                <a:solidFill>
                  <a:srgbClr val="222222"/>
                </a:solidFill>
                <a:effectLst/>
                <a:latin typeface="Arial" panose="020B0604020202020204" pitchFamily="34" charset="0"/>
              </a:rPr>
              <a:t>Ceftolozane</a:t>
            </a:r>
            <a:r>
              <a:rPr lang="en-GB" sz="1400" b="0" i="0" dirty="0">
                <a:solidFill>
                  <a:srgbClr val="222222"/>
                </a:solidFill>
                <a:effectLst/>
                <a:latin typeface="Arial" panose="020B0604020202020204" pitchFamily="34" charset="0"/>
              </a:rPr>
              <a:t> (as </a:t>
            </a:r>
            <a:r>
              <a:rPr lang="en-GB" sz="1400" b="0" i="0" dirty="0" err="1">
                <a:solidFill>
                  <a:srgbClr val="222222"/>
                </a:solidFill>
                <a:effectLst/>
                <a:latin typeface="Arial" panose="020B0604020202020204" pitchFamily="34" charset="0"/>
              </a:rPr>
              <a:t>ceftolozane</a:t>
            </a:r>
            <a:r>
              <a:rPr lang="en-GB" sz="1400" b="0" i="0" dirty="0">
                <a:solidFill>
                  <a:srgbClr val="222222"/>
                </a:solidFill>
                <a:effectLst/>
                <a:latin typeface="Arial" panose="020B0604020202020204" pitchFamily="34" charset="0"/>
              </a:rPr>
              <a:t> </a:t>
            </a:r>
            <a:r>
              <a:rPr lang="en-GB" sz="1400" b="0" i="0" dirty="0" err="1">
                <a:solidFill>
                  <a:srgbClr val="222222"/>
                </a:solidFill>
                <a:effectLst/>
                <a:latin typeface="Arial" panose="020B0604020202020204" pitchFamily="34" charset="0"/>
              </a:rPr>
              <a:t>sulfate</a:t>
            </a:r>
            <a:r>
              <a:rPr lang="en-GB" sz="1400" b="0" i="0" dirty="0">
                <a:solidFill>
                  <a:srgbClr val="222222"/>
                </a:solidFill>
                <a:effectLst/>
                <a:latin typeface="Arial" panose="020B0604020202020204" pitchFamily="34" charset="0"/>
              </a:rPr>
              <a:t>) 1 g and tazobactam (as tazobactam sodium) 500 mg powder for concentrate for solution for infusion vial (clinical drug)</a:t>
            </a:r>
            <a:br>
              <a:rPr lang="en-GB" sz="1400" b="0" i="0" dirty="0">
                <a:solidFill>
                  <a:srgbClr val="222222"/>
                </a:solidFill>
                <a:effectLst/>
                <a:latin typeface="Arial" panose="020B0604020202020204" pitchFamily="34" charset="0"/>
              </a:rPr>
            </a:br>
            <a:endParaRPr lang="en-GB" sz="1400" b="0" i="0" dirty="0">
              <a:solidFill>
                <a:srgbClr val="222222"/>
              </a:solidFill>
              <a:effectLst/>
              <a:latin typeface="Arial" panose="020B0604020202020204" pitchFamily="34" charset="0"/>
            </a:endParaRPr>
          </a:p>
          <a:p>
            <a:pPr algn="l">
              <a:buFont typeface="Arial" panose="020B0604020202020204" pitchFamily="34" charset="0"/>
              <a:buChar char="•"/>
            </a:pPr>
            <a:r>
              <a:rPr lang="en-GB" sz="1400" b="0" i="0" dirty="0">
                <a:solidFill>
                  <a:srgbClr val="222222"/>
                </a:solidFill>
                <a:effectLst/>
                <a:latin typeface="Arial" panose="020B0604020202020204" pitchFamily="34" charset="0"/>
              </a:rPr>
              <a:t>‘x for y for z’ dose forms will remain out of scope per current Editorial Guidance.</a:t>
            </a:r>
            <a:br>
              <a:rPr lang="en-GB" sz="1400" b="0" i="0" dirty="0">
                <a:solidFill>
                  <a:srgbClr val="222222"/>
                </a:solidFill>
                <a:effectLst/>
                <a:latin typeface="Arial" panose="020B0604020202020204" pitchFamily="34" charset="0"/>
              </a:rPr>
            </a:br>
            <a:r>
              <a:rPr lang="en-GB" sz="1400" b="0" i="0" dirty="0">
                <a:solidFill>
                  <a:srgbClr val="222222"/>
                </a:solidFill>
                <a:effectLst/>
                <a:latin typeface="Arial" panose="020B0604020202020204" pitchFamily="34" charset="0"/>
              </a:rPr>
              <a:t>Example,  Powder for concentrate for conventional release solution for infusion (dose form) will not be </a:t>
            </a:r>
            <a:r>
              <a:rPr lang="en-GB" sz="1400" b="0" i="0" dirty="0" err="1">
                <a:solidFill>
                  <a:srgbClr val="222222"/>
                </a:solidFill>
                <a:effectLst/>
                <a:latin typeface="Arial" panose="020B0604020202020204" pitchFamily="34" charset="0"/>
              </a:rPr>
              <a:t>modeled</a:t>
            </a:r>
            <a:r>
              <a:rPr lang="en-GB" sz="1400" b="0" i="0" dirty="0">
                <a:solidFill>
                  <a:srgbClr val="222222"/>
                </a:solidFill>
                <a:effectLst/>
                <a:latin typeface="Arial" panose="020B0604020202020204" pitchFamily="34" charset="0"/>
              </a:rPr>
              <a:t>. Instead, based on pharmacist expert input that ‘dissolve’ is the important transform to capture, then 764843001 |Powder for conventional release solution for infusion (dose form)| will be used in the international edition as the dose form.</a:t>
            </a:r>
          </a:p>
          <a:p>
            <a:pPr marL="161925" indent="0">
              <a:buNone/>
            </a:pPr>
            <a:endParaRPr lang="en-US" sz="1200" dirty="0"/>
          </a:p>
          <a:p>
            <a:pPr marL="161925" indent="0">
              <a:buNone/>
            </a:pPr>
            <a:endParaRPr lang="en-US" sz="1200" dirty="0"/>
          </a:p>
          <a:p>
            <a:pPr marL="257175" marR="0" lvl="0" indent="-190500" algn="l" rtl="0">
              <a:lnSpc>
                <a:spcPct val="100000"/>
              </a:lnSpc>
              <a:spcBef>
                <a:spcPts val="900"/>
              </a:spcBef>
              <a:spcAft>
                <a:spcPts val="0"/>
              </a:spcAft>
              <a:buClr>
                <a:srgbClr val="009BE5"/>
              </a:buClr>
              <a:buSzPts val="1050"/>
              <a:buFont typeface="Arial"/>
              <a:buNone/>
            </a:pPr>
            <a:endParaRPr dirty="0"/>
          </a:p>
        </p:txBody>
      </p:sp>
      <p:sp>
        <p:nvSpPr>
          <p:cNvPr id="94" name="Google Shape;94;p13"/>
          <p:cNvSpPr txBox="1">
            <a:spLocks noGrp="1"/>
          </p:cNvSpPr>
          <p:nvPr>
            <p:ph type="sldNum" idx="12"/>
          </p:nvPr>
        </p:nvSpPr>
        <p:spPr>
          <a:xfrm>
            <a:off x="4914900" y="4767264"/>
            <a:ext cx="1600200" cy="376200"/>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50"/>
              <a:buNone/>
            </a:pPr>
            <a:fld id="{00000000-1234-1234-1234-123412341234}" type="slidenum">
              <a:rPr lang="en-US" sz="600">
                <a:solidFill>
                  <a:schemeClr val="accent3"/>
                </a:solidFill>
                <a:latin typeface="Arial"/>
                <a:ea typeface="Arial"/>
                <a:cs typeface="Arial"/>
                <a:sym typeface="Arial"/>
              </a:rPr>
              <a:t>2</a:t>
            </a:fld>
            <a:endParaRPr sz="600">
              <a:solidFill>
                <a:schemeClr val="accent3"/>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3"/>
          <p:cNvSpPr txBox="1">
            <a:spLocks noGrp="1"/>
          </p:cNvSpPr>
          <p:nvPr>
            <p:ph type="title"/>
          </p:nvPr>
        </p:nvSpPr>
        <p:spPr>
          <a:xfrm>
            <a:off x="366713" y="292608"/>
            <a:ext cx="5522023" cy="584002"/>
          </a:xfrm>
          <a:prstGeom prst="rect">
            <a:avLst/>
          </a:prstGeom>
          <a:noFill/>
          <a:ln>
            <a:noFill/>
          </a:ln>
        </p:spPr>
        <p:txBody>
          <a:bodyPr spcFirstLastPara="1" wrap="square" lIns="91425" tIns="91425" rIns="91425" bIns="91425" anchor="ctr" anchorCtr="0">
            <a:noAutofit/>
          </a:bodyPr>
          <a:lstStyle/>
          <a:p>
            <a:pPr algn="ctr"/>
            <a:br>
              <a:rPr lang="en-US" sz="1600" dirty="0"/>
            </a:br>
            <a:r>
              <a:rPr lang="en-US" sz="1600" b="1" dirty="0">
                <a:solidFill>
                  <a:schemeClr val="accent1"/>
                </a:solidFill>
              </a:rPr>
              <a:t>Editorial Guidance Variance</a:t>
            </a:r>
            <a:br>
              <a:rPr lang="en-US" sz="2400" b="1" dirty="0">
                <a:solidFill>
                  <a:schemeClr val="accent1"/>
                </a:solidFill>
              </a:rPr>
            </a:br>
            <a:endParaRPr lang="en-US" dirty="0"/>
          </a:p>
        </p:txBody>
      </p:sp>
      <p:sp>
        <p:nvSpPr>
          <p:cNvPr id="93" name="Google Shape;93;p13"/>
          <p:cNvSpPr txBox="1">
            <a:spLocks noGrp="1"/>
          </p:cNvSpPr>
          <p:nvPr>
            <p:ph type="body" idx="1"/>
          </p:nvPr>
        </p:nvSpPr>
        <p:spPr>
          <a:xfrm>
            <a:off x="613317" y="685800"/>
            <a:ext cx="5925600" cy="3936996"/>
          </a:xfrm>
          <a:prstGeom prst="rect">
            <a:avLst/>
          </a:prstGeom>
          <a:noFill/>
          <a:ln>
            <a:noFill/>
          </a:ln>
        </p:spPr>
        <p:txBody>
          <a:bodyPr spcFirstLastPara="1" wrap="square" lIns="91425" tIns="91425" rIns="91425" bIns="91425" anchor="t" anchorCtr="0">
            <a:noAutofit/>
          </a:bodyPr>
          <a:lstStyle/>
          <a:p>
            <a:pPr algn="l"/>
            <a:r>
              <a:rPr lang="en-GB" sz="1400" b="0" i="0" dirty="0">
                <a:solidFill>
                  <a:srgbClr val="222222"/>
                </a:solidFill>
                <a:effectLst/>
                <a:latin typeface="Arial" panose="020B0604020202020204" pitchFamily="34" charset="0"/>
              </a:rPr>
              <a:t>1080021000202107 Product containing precisely </a:t>
            </a:r>
            <a:r>
              <a:rPr lang="en-GB" sz="1400" b="0" i="0" dirty="0" err="1">
                <a:solidFill>
                  <a:srgbClr val="222222"/>
                </a:solidFill>
                <a:effectLst/>
                <a:latin typeface="Arial" panose="020B0604020202020204" pitchFamily="34" charset="0"/>
              </a:rPr>
              <a:t>cilastatin</a:t>
            </a:r>
            <a:r>
              <a:rPr lang="en-GB" sz="1400" b="0" i="0" dirty="0">
                <a:solidFill>
                  <a:srgbClr val="222222"/>
                </a:solidFill>
                <a:effectLst/>
                <a:latin typeface="Arial" panose="020B0604020202020204" pitchFamily="34" charset="0"/>
              </a:rPr>
              <a:t> (as </a:t>
            </a:r>
            <a:r>
              <a:rPr lang="en-GB" sz="1400" b="0" i="0" dirty="0" err="1">
                <a:solidFill>
                  <a:srgbClr val="222222"/>
                </a:solidFill>
                <a:effectLst/>
                <a:latin typeface="Arial" panose="020B0604020202020204" pitchFamily="34" charset="0"/>
              </a:rPr>
              <a:t>cilastatin</a:t>
            </a:r>
            <a:r>
              <a:rPr lang="en-GB" sz="1400" b="0" i="0" dirty="0">
                <a:solidFill>
                  <a:srgbClr val="222222"/>
                </a:solidFill>
                <a:effectLst/>
                <a:latin typeface="Arial" panose="020B0604020202020204" pitchFamily="34" charset="0"/>
              </a:rPr>
              <a:t> sodium) 500 mg and imipenem (as imipenem monohydrate) 500 mg and </a:t>
            </a:r>
            <a:r>
              <a:rPr lang="en-GB" sz="1400" b="0" i="0" dirty="0" err="1">
                <a:solidFill>
                  <a:srgbClr val="222222"/>
                </a:solidFill>
                <a:effectLst/>
                <a:latin typeface="Arial" panose="020B0604020202020204" pitchFamily="34" charset="0"/>
              </a:rPr>
              <a:t>relebactam</a:t>
            </a:r>
            <a:r>
              <a:rPr lang="en-GB" sz="1400" b="0" i="0" dirty="0">
                <a:solidFill>
                  <a:srgbClr val="222222"/>
                </a:solidFill>
                <a:effectLst/>
                <a:latin typeface="Arial" panose="020B0604020202020204" pitchFamily="34" charset="0"/>
              </a:rPr>
              <a:t> (as </a:t>
            </a:r>
            <a:r>
              <a:rPr lang="en-GB" sz="1400" b="0" i="0" dirty="0" err="1">
                <a:solidFill>
                  <a:srgbClr val="222222"/>
                </a:solidFill>
                <a:effectLst/>
                <a:latin typeface="Arial" panose="020B0604020202020204" pitchFamily="34" charset="0"/>
              </a:rPr>
              <a:t>relebactam</a:t>
            </a:r>
            <a:r>
              <a:rPr lang="en-GB" sz="1400" b="0" i="0" dirty="0">
                <a:solidFill>
                  <a:srgbClr val="222222"/>
                </a:solidFill>
                <a:effectLst/>
                <a:latin typeface="Arial" panose="020B0604020202020204" pitchFamily="34" charset="0"/>
              </a:rPr>
              <a:t> monohydrate) 250 mg/1 vial powder for conventional release solution for infusion (clinical drug)</a:t>
            </a:r>
          </a:p>
          <a:p>
            <a:pPr algn="l">
              <a:buFont typeface="Arial" panose="020B0604020202020204" pitchFamily="34" charset="0"/>
              <a:buChar char="•"/>
            </a:pPr>
            <a:r>
              <a:rPr lang="en-GB" sz="1400" b="0" i="0" dirty="0">
                <a:solidFill>
                  <a:srgbClr val="222222"/>
                </a:solidFill>
                <a:effectLst/>
                <a:latin typeface="Arial" panose="020B0604020202020204" pitchFamily="34" charset="0"/>
              </a:rPr>
              <a:t>In the International edition of SNOMED CT Clinical Drugs will not use hydrated substances in their definition or naming when the hydrated substance is the Precise Active Ingredient only (unless the basis of strength substance is also the hydrate).</a:t>
            </a:r>
          </a:p>
          <a:p>
            <a:pPr marL="161925" indent="0">
              <a:buNone/>
            </a:pPr>
            <a:endParaRPr lang="en-US" sz="1200" dirty="0"/>
          </a:p>
          <a:p>
            <a:pPr marL="161925" indent="0">
              <a:buNone/>
            </a:pPr>
            <a:endParaRPr lang="en-US" sz="1200" dirty="0"/>
          </a:p>
          <a:p>
            <a:pPr marL="257175" marR="0" lvl="0" indent="-190500" algn="l" rtl="0">
              <a:lnSpc>
                <a:spcPct val="100000"/>
              </a:lnSpc>
              <a:spcBef>
                <a:spcPts val="900"/>
              </a:spcBef>
              <a:spcAft>
                <a:spcPts val="0"/>
              </a:spcAft>
              <a:buClr>
                <a:srgbClr val="009BE5"/>
              </a:buClr>
              <a:buSzPts val="1050"/>
              <a:buFont typeface="Arial"/>
              <a:buNone/>
            </a:pPr>
            <a:endParaRPr dirty="0"/>
          </a:p>
        </p:txBody>
      </p:sp>
      <p:sp>
        <p:nvSpPr>
          <p:cNvPr id="94" name="Google Shape;94;p13"/>
          <p:cNvSpPr txBox="1">
            <a:spLocks noGrp="1"/>
          </p:cNvSpPr>
          <p:nvPr>
            <p:ph type="sldNum" idx="12"/>
          </p:nvPr>
        </p:nvSpPr>
        <p:spPr>
          <a:xfrm>
            <a:off x="4914900" y="4767264"/>
            <a:ext cx="1600200" cy="376200"/>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50"/>
              <a:buNone/>
            </a:pPr>
            <a:fld id="{00000000-1234-1234-1234-123412341234}" type="slidenum">
              <a:rPr lang="en-US" sz="600">
                <a:solidFill>
                  <a:schemeClr val="accent3"/>
                </a:solidFill>
                <a:latin typeface="Arial"/>
                <a:ea typeface="Arial"/>
                <a:cs typeface="Arial"/>
                <a:sym typeface="Arial"/>
              </a:rPr>
              <a:t>3</a:t>
            </a:fld>
            <a:endParaRPr sz="600">
              <a:solidFill>
                <a:schemeClr val="accent3"/>
              </a:solidFill>
              <a:latin typeface="Arial"/>
              <a:ea typeface="Arial"/>
              <a:cs typeface="Arial"/>
              <a:sym typeface="Arial"/>
            </a:endParaRPr>
          </a:p>
        </p:txBody>
      </p:sp>
    </p:spTree>
    <p:extLst>
      <p:ext uri="{BB962C8B-B14F-4D97-AF65-F5344CB8AC3E}">
        <p14:creationId xmlns:p14="http://schemas.microsoft.com/office/powerpoint/2010/main" val="1814124792"/>
      </p:ext>
    </p:extLst>
  </p:cSld>
  <p:clrMapOvr>
    <a:masterClrMapping/>
  </p:clrMapOvr>
  <mc:AlternateContent xmlns:mc="http://schemas.openxmlformats.org/markup-compatibility/2006">
    <mc:Choice xmlns:p14="http://schemas.microsoft.com/office/powerpoint/2010/main" Requires="p14">
      <p:transition spd="slow">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3"/>
          <p:cNvSpPr txBox="1">
            <a:spLocks noGrp="1"/>
          </p:cNvSpPr>
          <p:nvPr>
            <p:ph type="title"/>
          </p:nvPr>
        </p:nvSpPr>
        <p:spPr>
          <a:xfrm>
            <a:off x="366713" y="292608"/>
            <a:ext cx="5522023" cy="584002"/>
          </a:xfrm>
          <a:prstGeom prst="rect">
            <a:avLst/>
          </a:prstGeom>
          <a:noFill/>
          <a:ln>
            <a:noFill/>
          </a:ln>
        </p:spPr>
        <p:txBody>
          <a:bodyPr spcFirstLastPara="1" wrap="square" lIns="91425" tIns="91425" rIns="91425" bIns="91425" anchor="ctr" anchorCtr="0">
            <a:noAutofit/>
          </a:bodyPr>
          <a:lstStyle/>
          <a:p>
            <a:pPr algn="ctr"/>
            <a:br>
              <a:rPr lang="en-US" sz="1600" dirty="0"/>
            </a:br>
            <a:r>
              <a:rPr lang="en-US" sz="1600" b="1" dirty="0">
                <a:solidFill>
                  <a:schemeClr val="accent1"/>
                </a:solidFill>
              </a:rPr>
              <a:t>Editorial Guidance Variance</a:t>
            </a:r>
            <a:br>
              <a:rPr lang="en-US" sz="2400" b="1" dirty="0">
                <a:solidFill>
                  <a:schemeClr val="accent1"/>
                </a:solidFill>
              </a:rPr>
            </a:br>
            <a:endParaRPr lang="en-US" dirty="0"/>
          </a:p>
        </p:txBody>
      </p:sp>
      <p:sp>
        <p:nvSpPr>
          <p:cNvPr id="93" name="Google Shape;93;p13"/>
          <p:cNvSpPr txBox="1">
            <a:spLocks noGrp="1"/>
          </p:cNvSpPr>
          <p:nvPr>
            <p:ph type="body" idx="1"/>
          </p:nvPr>
        </p:nvSpPr>
        <p:spPr>
          <a:xfrm>
            <a:off x="613317" y="685800"/>
            <a:ext cx="5925600" cy="3936996"/>
          </a:xfrm>
          <a:prstGeom prst="rect">
            <a:avLst/>
          </a:prstGeom>
          <a:noFill/>
          <a:ln>
            <a:noFill/>
          </a:ln>
        </p:spPr>
        <p:txBody>
          <a:bodyPr spcFirstLastPara="1" wrap="square" lIns="91425" tIns="91425" rIns="91425" bIns="91425" anchor="t" anchorCtr="0">
            <a:noAutofit/>
          </a:bodyPr>
          <a:lstStyle/>
          <a:p>
            <a:pPr algn="l">
              <a:buFont typeface="Arial" panose="020B0604020202020204" pitchFamily="34" charset="0"/>
              <a:buChar char="•"/>
            </a:pPr>
            <a:r>
              <a:rPr lang="en-GB" sz="1400" b="0" i="0" dirty="0">
                <a:solidFill>
                  <a:srgbClr val="222222"/>
                </a:solidFill>
                <a:effectLst/>
                <a:latin typeface="Arial" panose="020B0604020202020204" pitchFamily="34" charset="0"/>
              </a:rPr>
              <a:t>Clinical drugs using the dose form 'infusion or injection' (for example, 1234926008 |Conventional release solution for infusion or injection (dose form)|) are reserved for use </a:t>
            </a:r>
            <a:r>
              <a:rPr lang="en-GB" sz="1400" b="0" i="0">
                <a:solidFill>
                  <a:srgbClr val="222222"/>
                </a:solidFill>
                <a:effectLst/>
                <a:latin typeface="Arial" panose="020B0604020202020204" pitchFamily="34" charset="0"/>
              </a:rPr>
              <a:t>in national </a:t>
            </a:r>
            <a:r>
              <a:rPr lang="en-GB" sz="1400" dirty="0">
                <a:solidFill>
                  <a:srgbClr val="222222"/>
                </a:solidFill>
                <a:latin typeface="Arial" panose="020B0604020202020204" pitchFamily="34" charset="0"/>
              </a:rPr>
              <a:t>e</a:t>
            </a:r>
            <a:r>
              <a:rPr lang="en-GB" sz="1400" b="0" i="0">
                <a:solidFill>
                  <a:srgbClr val="222222"/>
                </a:solidFill>
                <a:effectLst/>
                <a:latin typeface="Arial" panose="020B0604020202020204" pitchFamily="34" charset="0"/>
              </a:rPr>
              <a:t>xtensions</a:t>
            </a:r>
            <a:r>
              <a:rPr lang="en-GB" sz="1400" b="0" i="0" dirty="0">
                <a:solidFill>
                  <a:srgbClr val="222222"/>
                </a:solidFill>
                <a:effectLst/>
                <a:latin typeface="Arial" panose="020B0604020202020204" pitchFamily="34" charset="0"/>
              </a:rPr>
              <a:t>. Instead, the International edition adds 3 clinical drug concepts defined with a grouper dose form for 'infusion and/or injection' plus 2 subtypes with one for infusion and one for injection.</a:t>
            </a:r>
          </a:p>
          <a:p>
            <a:pPr algn="l"/>
            <a:r>
              <a:rPr lang="en-GB" sz="1400" b="0" i="0" dirty="0">
                <a:solidFill>
                  <a:srgbClr val="222222"/>
                </a:solidFill>
                <a:effectLst/>
                <a:latin typeface="Arial" panose="020B0604020202020204" pitchFamily="34" charset="0"/>
              </a:rPr>
              <a:t>1208958005 |Conventional release solution for infusion and/or injection (dose form)|</a:t>
            </a:r>
          </a:p>
          <a:p>
            <a:pPr marL="161925" indent="0" algn="l">
              <a:buNone/>
            </a:pPr>
            <a:r>
              <a:rPr lang="en-GB" sz="1400" b="0" i="0" dirty="0">
                <a:solidFill>
                  <a:srgbClr val="222222"/>
                </a:solidFill>
                <a:effectLst/>
                <a:latin typeface="Arial" panose="020B0604020202020204" pitchFamily="34" charset="0"/>
              </a:rPr>
              <a:t>        385229008 |Conventional release solution for infusion (dose form</a:t>
            </a:r>
          </a:p>
          <a:p>
            <a:pPr marL="161925" indent="0" algn="l">
              <a:buNone/>
            </a:pPr>
            <a:r>
              <a:rPr lang="en-GB" sz="1400" dirty="0">
                <a:solidFill>
                  <a:srgbClr val="222222"/>
                </a:solidFill>
                <a:latin typeface="Arial" panose="020B0604020202020204" pitchFamily="34" charset="0"/>
              </a:rPr>
              <a:t>        </a:t>
            </a:r>
            <a:r>
              <a:rPr lang="en-GB" sz="1400" b="0" i="0" dirty="0">
                <a:solidFill>
                  <a:srgbClr val="222222"/>
                </a:solidFill>
                <a:effectLst/>
                <a:latin typeface="Arial" panose="020B0604020202020204" pitchFamily="34" charset="0"/>
              </a:rPr>
              <a:t>385219001 |Conventional release solution for injection (dose form)|</a:t>
            </a:r>
          </a:p>
          <a:p>
            <a:pPr marL="161925" indent="0" algn="l">
              <a:buNone/>
            </a:pPr>
            <a:r>
              <a:rPr lang="en-GB" sz="1400" b="0" i="0" dirty="0">
                <a:solidFill>
                  <a:srgbClr val="222222"/>
                </a:solidFill>
                <a:effectLst/>
                <a:latin typeface="Arial" panose="020B0604020202020204" pitchFamily="34" charset="0"/>
              </a:rPr>
              <a:t> </a:t>
            </a:r>
            <a:endParaRPr lang="en-US" sz="1200" dirty="0"/>
          </a:p>
          <a:p>
            <a:pPr marL="161925" indent="0">
              <a:buNone/>
            </a:pPr>
            <a:endParaRPr lang="en-US" sz="1200" dirty="0"/>
          </a:p>
          <a:p>
            <a:pPr marL="257175" marR="0" lvl="0" indent="-190500" algn="l" rtl="0">
              <a:lnSpc>
                <a:spcPct val="100000"/>
              </a:lnSpc>
              <a:spcBef>
                <a:spcPts val="900"/>
              </a:spcBef>
              <a:spcAft>
                <a:spcPts val="0"/>
              </a:spcAft>
              <a:buClr>
                <a:srgbClr val="009BE5"/>
              </a:buClr>
              <a:buSzPts val="1050"/>
              <a:buFont typeface="Arial"/>
              <a:buNone/>
            </a:pPr>
            <a:endParaRPr dirty="0"/>
          </a:p>
        </p:txBody>
      </p:sp>
      <p:sp>
        <p:nvSpPr>
          <p:cNvPr id="94" name="Google Shape;94;p13"/>
          <p:cNvSpPr txBox="1">
            <a:spLocks noGrp="1"/>
          </p:cNvSpPr>
          <p:nvPr>
            <p:ph type="sldNum" idx="12"/>
          </p:nvPr>
        </p:nvSpPr>
        <p:spPr>
          <a:xfrm>
            <a:off x="4914900" y="4767264"/>
            <a:ext cx="1600200" cy="376200"/>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50"/>
              <a:buNone/>
            </a:pPr>
            <a:fld id="{00000000-1234-1234-1234-123412341234}" type="slidenum">
              <a:rPr lang="en-US" sz="600">
                <a:solidFill>
                  <a:schemeClr val="accent3"/>
                </a:solidFill>
                <a:latin typeface="Arial"/>
                <a:ea typeface="Arial"/>
                <a:cs typeface="Arial"/>
                <a:sym typeface="Arial"/>
              </a:rPr>
              <a:t>4</a:t>
            </a:fld>
            <a:endParaRPr sz="600">
              <a:solidFill>
                <a:schemeClr val="accent3"/>
              </a:solidFill>
              <a:latin typeface="Arial"/>
              <a:ea typeface="Arial"/>
              <a:cs typeface="Arial"/>
              <a:sym typeface="Arial"/>
            </a:endParaRPr>
          </a:p>
        </p:txBody>
      </p:sp>
    </p:spTree>
    <p:extLst>
      <p:ext uri="{BB962C8B-B14F-4D97-AF65-F5344CB8AC3E}">
        <p14:creationId xmlns:p14="http://schemas.microsoft.com/office/powerpoint/2010/main" val="1533265109"/>
      </p:ext>
    </p:extLst>
  </p:cSld>
  <p:clrMapOvr>
    <a:masterClrMapping/>
  </p:clrMapOvr>
  <mc:AlternateContent xmlns:mc="http://schemas.openxmlformats.org/markup-compatibility/2006">
    <mc:Choice xmlns:p14="http://schemas.microsoft.com/office/powerpoint/2010/main" Requires="p14">
      <p:transition spd="slow">
        <p14:prism/>
      </p:transition>
    </mc:Choice>
    <mc:Fallback>
      <p:transition spd="slow">
        <p:fade/>
      </p:transition>
    </mc:Fallback>
  </mc:AlternateContent>
</p:sld>
</file>

<file path=ppt/theme/theme1.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568</Words>
  <Application>Microsoft Macintosh PowerPoint</Application>
  <PresentationFormat>Custom</PresentationFormat>
  <Paragraphs>26</Paragraphs>
  <Slides>4</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Verdana</vt:lpstr>
      <vt:lpstr>Arial</vt:lpstr>
      <vt:lpstr>Text slide - plain</vt:lpstr>
      <vt:lpstr>Drug Content Analysis Project  23 MARCH 2023, 10:00 UTC </vt:lpstr>
      <vt:lpstr> Editorial Guidance Variance </vt:lpstr>
      <vt:lpstr> Editorial Guidance Variance </vt:lpstr>
      <vt:lpstr> Editorial Guidance Variance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Snomed International staff meeting </dc:title>
  <cp:lastModifiedBy>Nicola Ingram</cp:lastModifiedBy>
  <cp:revision>11</cp:revision>
  <dcterms:modified xsi:type="dcterms:W3CDTF">2023-03-23T09:37:28Z</dcterms:modified>
</cp:coreProperties>
</file>