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4"/>
  </p:notesMasterIdLst>
  <p:sldIdLst>
    <p:sldId id="345" r:id="rId2"/>
    <p:sldId id="346" r:id="rId3"/>
  </p:sldIdLst>
  <p:sldSz cx="9144000" cy="5143500" type="screen16x9"/>
  <p:notesSz cx="6858000" cy="9144000"/>
  <p:embeddedFontLst>
    <p:embeddedFont>
      <p:font typeface="Helvetica Neue" panose="020B0604020202020204" charset="0"/>
      <p:regular r:id="rId5"/>
      <p:bold r:id="rId6"/>
      <p:italic r:id="rId7"/>
      <p:boldItalic r:id="rId8"/>
    </p:embeddedFont>
    <p:embeddedFont>
      <p:font typeface="Helvetica Neue Light" panose="020B0604020202020204" charset="0"/>
      <p:regular r:id="rId9"/>
      <p:bold r:id="rId10"/>
      <p:italic r:id="rId11"/>
      <p:boldItalic r:id="rId12"/>
    </p:embeddedFont>
  </p:embeddedFontLst>
  <p:defaultTextStyle>
    <a:defPPr marL="0" marR="0" indent="0" algn="l" defTabSz="342900" rtl="0" fontAlgn="auto" latinLnBrk="1" hangingPunct="0">
      <a:lnSpc>
        <a:spcPct val="100000"/>
      </a:lnSpc>
      <a:spcBef>
        <a:spcPts val="0"/>
      </a:spcBef>
      <a:spcAft>
        <a:spcPts val="0"/>
      </a:spcAft>
      <a:buClrTx/>
      <a:buSzTx/>
      <a:buFontTx/>
      <a:buNone/>
      <a:tabLst/>
      <a:defRPr kumimoji="0" sz="675" b="0" i="0" u="none" strike="noStrike" cap="none" spc="0" normalizeH="0" baseline="0">
        <a:ln>
          <a:noFill/>
        </a:ln>
        <a:solidFill>
          <a:srgbClr val="000000"/>
        </a:solidFill>
        <a:effectLst/>
        <a:uFillTx/>
      </a:defRPr>
    </a:defPPr>
    <a:lvl1pPr marL="0" marR="0" indent="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1pPr>
    <a:lvl2pPr marL="0" marR="0" indent="857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2pPr>
    <a:lvl3pPr marL="0" marR="0" indent="1714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3pPr>
    <a:lvl4pPr marL="0" marR="0" indent="2571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4pPr>
    <a:lvl5pPr marL="0" marR="0" indent="3429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5pPr>
    <a:lvl6pPr marL="0" marR="0" indent="42862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6pPr>
    <a:lvl7pPr marL="0" marR="0" indent="51435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7pPr>
    <a:lvl8pPr marL="0" marR="0" indent="600075"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8pPr>
    <a:lvl9pPr marL="0" marR="0" indent="685800" algn="ctr" defTabSz="309563" rtl="0" fontAlgn="auto" latinLnBrk="0" hangingPunct="0">
      <a:lnSpc>
        <a:spcPct val="100000"/>
      </a:lnSpc>
      <a:spcBef>
        <a:spcPts val="0"/>
      </a:spcBef>
      <a:spcAft>
        <a:spcPts val="0"/>
      </a:spcAft>
      <a:buClrTx/>
      <a:buSzTx/>
      <a:buFontTx/>
      <a:buNone/>
      <a:tabLst/>
      <a:defRPr kumimoji="0" sz="1238" b="1" i="0" u="none" strike="noStrike" cap="all" spc="0" normalizeH="0" baseline="0">
        <a:ln>
          <a:noFill/>
        </a:ln>
        <a:solidFill>
          <a:srgbClr val="515252"/>
        </a:solidFill>
        <a:effectLst/>
        <a:uFillTx/>
        <a:latin typeface="+mn-lt"/>
        <a:ea typeface="+mn-ea"/>
        <a:cs typeface="+mn-cs"/>
        <a:sym typeface="Helvetica Neue"/>
      </a:defRPr>
    </a:lvl9pPr>
  </p:defaultTextStyle>
  <p:extLst>
    <p:ext uri="{521415D9-36F7-43E2-AB2F-B90AF26B5E84}">
      <p14:sectionLst xmlns:p14="http://schemas.microsoft.com/office/powerpoint/2010/main">
        <p14:section name="Canada Health Infoway" id="{30BADA36-A467-4704-BBDC-6B182C540F4B}">
          <p14:sldIdLst>
            <p14:sldId id="345"/>
            <p14:sldId id="34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81F2D"/>
    <a:srgbClr val="E02E3B"/>
    <a:srgbClr val="E1E1E1"/>
    <a:srgbClr val="171717"/>
    <a:srgbClr val="1A1919"/>
    <a:srgbClr val="515151"/>
    <a:srgbClr val="2B2C2B"/>
    <a:srgbClr val="555655"/>
    <a:srgbClr val="E02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4C3C2611-4C71-4FC5-86AE-919BDF0F9419}" styleName="">
    <a:tblBg/>
    <a:wholeTbl>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Neue Light"/>
          <a:ea typeface="Helvetica Neue Light"/>
          <a:cs typeface="Helvetica Neue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Neue Light"/>
          <a:ea typeface="Helvetica Neue Light"/>
          <a:cs typeface="Helvetica Neue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Neue Light"/>
          <a:ea typeface="Helvetica Neue Light"/>
          <a:cs typeface="Helvetica Neue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in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Neue Light"/>
          <a:ea typeface="Helvetica Neue Light"/>
          <a:cs typeface="Helvetica Neue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Neue Light"/>
          <a:ea typeface="Helvetica Neue Light"/>
          <a:cs typeface="Helvetica Neue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31" autoAdjust="0"/>
    <p:restoredTop sz="90741" autoAdjust="0"/>
  </p:normalViewPr>
  <p:slideViewPr>
    <p:cSldViewPr snapToGrid="0" snapToObjects="1">
      <p:cViewPr varScale="1">
        <p:scale>
          <a:sx n="82" d="100"/>
          <a:sy n="82" d="100"/>
        </p:scale>
        <p:origin x="744" y="44"/>
      </p:cViewPr>
      <p:guideLst>
        <p:guide orient="horz" pos="1620"/>
        <p:guide pos="2880"/>
      </p:guideLst>
    </p:cSldViewPr>
  </p:slideViewPr>
  <p:outlineViewPr>
    <p:cViewPr>
      <p:scale>
        <a:sx n="33" d="100"/>
        <a:sy n="33" d="100"/>
      </p:scale>
      <p:origin x="0" y="0"/>
    </p:cViewPr>
    <p:sldLst>
      <p:sld r:id="rId1" collapse="1"/>
    </p:sldLst>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font" Target="fonts/font8.fntdata"/><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theme" Target="theme/theme1.xml"/><Relationship Id="rId10" Type="http://schemas.openxmlformats.org/officeDocument/2006/relationships/font" Target="fonts/font6.fntdata"/><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utin , Julie" userId="603e4d5f-1feb-48b7-82ae-5a95221f58ac" providerId="ADAL" clId="{08633BD9-039C-4498-BDCF-2B3D0D759A6C}"/>
    <pc:docChg chg="custSel addSld delSld modSld modSection">
      <pc:chgData name="Boutin , Julie" userId="603e4d5f-1feb-48b7-82ae-5a95221f58ac" providerId="ADAL" clId="{08633BD9-039C-4498-BDCF-2B3D0D759A6C}" dt="2023-05-19T15:31:02.104" v="720" actId="20577"/>
      <pc:docMkLst>
        <pc:docMk/>
      </pc:docMkLst>
      <pc:sldChg chg="del">
        <pc:chgData name="Boutin , Julie" userId="603e4d5f-1feb-48b7-82ae-5a95221f58ac" providerId="ADAL" clId="{08633BD9-039C-4498-BDCF-2B3D0D759A6C}" dt="2023-05-18T18:57:14.948" v="1" actId="47"/>
        <pc:sldMkLst>
          <pc:docMk/>
          <pc:sldMk cId="4132237909" sldId="284"/>
        </pc:sldMkLst>
      </pc:sldChg>
      <pc:sldChg chg="del">
        <pc:chgData name="Boutin , Julie" userId="603e4d5f-1feb-48b7-82ae-5a95221f58ac" providerId="ADAL" clId="{08633BD9-039C-4498-BDCF-2B3D0D759A6C}" dt="2023-05-18T18:57:31.698" v="13" actId="47"/>
        <pc:sldMkLst>
          <pc:docMk/>
          <pc:sldMk cId="2461180471" sldId="320"/>
        </pc:sldMkLst>
      </pc:sldChg>
      <pc:sldChg chg="del">
        <pc:chgData name="Boutin , Julie" userId="603e4d5f-1feb-48b7-82ae-5a95221f58ac" providerId="ADAL" clId="{08633BD9-039C-4498-BDCF-2B3D0D759A6C}" dt="2023-05-18T18:57:30.493" v="11" actId="47"/>
        <pc:sldMkLst>
          <pc:docMk/>
          <pc:sldMk cId="159463597" sldId="321"/>
        </pc:sldMkLst>
      </pc:sldChg>
      <pc:sldChg chg="del">
        <pc:chgData name="Boutin , Julie" userId="603e4d5f-1feb-48b7-82ae-5a95221f58ac" providerId="ADAL" clId="{08633BD9-039C-4498-BDCF-2B3D0D759A6C}" dt="2023-05-18T18:57:26.946" v="9" actId="47"/>
        <pc:sldMkLst>
          <pc:docMk/>
          <pc:sldMk cId="2905121315" sldId="330"/>
        </pc:sldMkLst>
      </pc:sldChg>
      <pc:sldChg chg="del">
        <pc:chgData name="Boutin , Julie" userId="603e4d5f-1feb-48b7-82ae-5a95221f58ac" providerId="ADAL" clId="{08633BD9-039C-4498-BDCF-2B3D0D759A6C}" dt="2023-05-18T18:57:32.243" v="14" actId="47"/>
        <pc:sldMkLst>
          <pc:docMk/>
          <pc:sldMk cId="17297495" sldId="333"/>
        </pc:sldMkLst>
      </pc:sldChg>
      <pc:sldChg chg="del">
        <pc:chgData name="Boutin , Julie" userId="603e4d5f-1feb-48b7-82ae-5a95221f58ac" providerId="ADAL" clId="{08633BD9-039C-4498-BDCF-2B3D0D759A6C}" dt="2023-05-18T18:57:37.587" v="20" actId="47"/>
        <pc:sldMkLst>
          <pc:docMk/>
          <pc:sldMk cId="3163719854" sldId="335"/>
        </pc:sldMkLst>
      </pc:sldChg>
      <pc:sldChg chg="del">
        <pc:chgData name="Boutin , Julie" userId="603e4d5f-1feb-48b7-82ae-5a95221f58ac" providerId="ADAL" clId="{08633BD9-039C-4498-BDCF-2B3D0D759A6C}" dt="2023-05-18T18:57:31.110" v="12" actId="47"/>
        <pc:sldMkLst>
          <pc:docMk/>
          <pc:sldMk cId="562859858" sldId="337"/>
        </pc:sldMkLst>
      </pc:sldChg>
      <pc:sldChg chg="del">
        <pc:chgData name="Boutin , Julie" userId="603e4d5f-1feb-48b7-82ae-5a95221f58ac" providerId="ADAL" clId="{08633BD9-039C-4498-BDCF-2B3D0D759A6C}" dt="2023-05-18T18:57:33.277" v="16" actId="47"/>
        <pc:sldMkLst>
          <pc:docMk/>
          <pc:sldMk cId="3482812665" sldId="338"/>
        </pc:sldMkLst>
      </pc:sldChg>
      <pc:sldChg chg="del">
        <pc:chgData name="Boutin , Julie" userId="603e4d5f-1feb-48b7-82ae-5a95221f58ac" providerId="ADAL" clId="{08633BD9-039C-4498-BDCF-2B3D0D759A6C}" dt="2023-05-18T18:57:32.787" v="15" actId="47"/>
        <pc:sldMkLst>
          <pc:docMk/>
          <pc:sldMk cId="2810703627" sldId="339"/>
        </pc:sldMkLst>
      </pc:sldChg>
      <pc:sldChg chg="del">
        <pc:chgData name="Boutin , Julie" userId="603e4d5f-1feb-48b7-82ae-5a95221f58ac" providerId="ADAL" clId="{08633BD9-039C-4498-BDCF-2B3D0D759A6C}" dt="2023-05-18T18:57:19.911" v="4" actId="47"/>
        <pc:sldMkLst>
          <pc:docMk/>
          <pc:sldMk cId="675135402" sldId="340"/>
        </pc:sldMkLst>
      </pc:sldChg>
      <pc:sldChg chg="del">
        <pc:chgData name="Boutin , Julie" userId="603e4d5f-1feb-48b7-82ae-5a95221f58ac" providerId="ADAL" clId="{08633BD9-039C-4498-BDCF-2B3D0D759A6C}" dt="2023-05-18T18:57:23.221" v="6" actId="47"/>
        <pc:sldMkLst>
          <pc:docMk/>
          <pc:sldMk cId="3776104322" sldId="342"/>
        </pc:sldMkLst>
      </pc:sldChg>
      <pc:sldChg chg="del">
        <pc:chgData name="Boutin , Julie" userId="603e4d5f-1feb-48b7-82ae-5a95221f58ac" providerId="ADAL" clId="{08633BD9-039C-4498-BDCF-2B3D0D759A6C}" dt="2023-05-18T18:57:21.118" v="5" actId="47"/>
        <pc:sldMkLst>
          <pc:docMk/>
          <pc:sldMk cId="2290458364" sldId="344"/>
        </pc:sldMkLst>
      </pc:sldChg>
      <pc:sldChg chg="modSp mod">
        <pc:chgData name="Boutin , Julie" userId="603e4d5f-1feb-48b7-82ae-5a95221f58ac" providerId="ADAL" clId="{08633BD9-039C-4498-BDCF-2B3D0D759A6C}" dt="2023-05-19T15:29:23.919" v="512" actId="6549"/>
        <pc:sldMkLst>
          <pc:docMk/>
          <pc:sldMk cId="828726136" sldId="345"/>
        </pc:sldMkLst>
        <pc:spChg chg="mod">
          <ac:chgData name="Boutin , Julie" userId="603e4d5f-1feb-48b7-82ae-5a95221f58ac" providerId="ADAL" clId="{08633BD9-039C-4498-BDCF-2B3D0D759A6C}" dt="2023-05-18T19:03:27.331" v="112" actId="113"/>
          <ac:spMkLst>
            <pc:docMk/>
            <pc:sldMk cId="828726136" sldId="345"/>
            <ac:spMk id="3" creationId="{B5F29D69-A407-4516-8E92-D4A80061A0F6}"/>
          </ac:spMkLst>
        </pc:spChg>
        <pc:spChg chg="mod">
          <ac:chgData name="Boutin , Julie" userId="603e4d5f-1feb-48b7-82ae-5a95221f58ac" providerId="ADAL" clId="{08633BD9-039C-4498-BDCF-2B3D0D759A6C}" dt="2023-05-19T15:29:23.919" v="512" actId="6549"/>
          <ac:spMkLst>
            <pc:docMk/>
            <pc:sldMk cId="828726136" sldId="345"/>
            <ac:spMk id="5" creationId="{04492DFB-96EC-42C5-AD0B-CC47C10295AE}"/>
          </ac:spMkLst>
        </pc:spChg>
      </pc:sldChg>
      <pc:sldChg chg="modSp new mod">
        <pc:chgData name="Boutin , Julie" userId="603e4d5f-1feb-48b7-82ae-5a95221f58ac" providerId="ADAL" clId="{08633BD9-039C-4498-BDCF-2B3D0D759A6C}" dt="2023-05-19T15:31:02.104" v="720" actId="20577"/>
        <pc:sldMkLst>
          <pc:docMk/>
          <pc:sldMk cId="1573258928" sldId="346"/>
        </pc:sldMkLst>
        <pc:spChg chg="mod">
          <ac:chgData name="Boutin , Julie" userId="603e4d5f-1feb-48b7-82ae-5a95221f58ac" providerId="ADAL" clId="{08633BD9-039C-4498-BDCF-2B3D0D759A6C}" dt="2023-05-19T15:28:17.853" v="436" actId="20577"/>
          <ac:spMkLst>
            <pc:docMk/>
            <pc:sldMk cId="1573258928" sldId="346"/>
            <ac:spMk id="2" creationId="{774231CC-9EFD-4635-6103-C3969E555FBA}"/>
          </ac:spMkLst>
        </pc:spChg>
        <pc:spChg chg="mod">
          <ac:chgData name="Boutin , Julie" userId="603e4d5f-1feb-48b7-82ae-5a95221f58ac" providerId="ADAL" clId="{08633BD9-039C-4498-BDCF-2B3D0D759A6C}" dt="2023-05-19T15:31:02.104" v="720" actId="20577"/>
          <ac:spMkLst>
            <pc:docMk/>
            <pc:sldMk cId="1573258928" sldId="346"/>
            <ac:spMk id="3" creationId="{BE216767-7B27-3BEA-BFDC-0A22A0323B46}"/>
          </ac:spMkLst>
        </pc:spChg>
      </pc:sldChg>
      <pc:sldChg chg="del">
        <pc:chgData name="Boutin , Julie" userId="603e4d5f-1feb-48b7-82ae-5a95221f58ac" providerId="ADAL" clId="{08633BD9-039C-4498-BDCF-2B3D0D759A6C}" dt="2023-05-18T18:57:28.400" v="10" actId="47"/>
        <pc:sldMkLst>
          <pc:docMk/>
          <pc:sldMk cId="1927431050" sldId="346"/>
        </pc:sldMkLst>
      </pc:sldChg>
      <pc:sldChg chg="del">
        <pc:chgData name="Boutin , Julie" userId="603e4d5f-1feb-48b7-82ae-5a95221f58ac" providerId="ADAL" clId="{08633BD9-039C-4498-BDCF-2B3D0D759A6C}" dt="2023-05-18T18:57:16.620" v="3" actId="47"/>
        <pc:sldMkLst>
          <pc:docMk/>
          <pc:sldMk cId="167962650" sldId="347"/>
        </pc:sldMkLst>
      </pc:sldChg>
      <pc:sldChg chg="del">
        <pc:chgData name="Boutin , Julie" userId="603e4d5f-1feb-48b7-82ae-5a95221f58ac" providerId="ADAL" clId="{08633BD9-039C-4498-BDCF-2B3D0D759A6C}" dt="2023-05-18T18:57:33.834" v="17" actId="47"/>
        <pc:sldMkLst>
          <pc:docMk/>
          <pc:sldMk cId="186831626" sldId="350"/>
        </pc:sldMkLst>
      </pc:sldChg>
      <pc:sldChg chg="del">
        <pc:chgData name="Boutin , Julie" userId="603e4d5f-1feb-48b7-82ae-5a95221f58ac" providerId="ADAL" clId="{08633BD9-039C-4498-BDCF-2B3D0D759A6C}" dt="2023-05-18T18:57:34.697" v="18" actId="47"/>
        <pc:sldMkLst>
          <pc:docMk/>
          <pc:sldMk cId="4259397450" sldId="351"/>
        </pc:sldMkLst>
      </pc:sldChg>
      <pc:sldChg chg="del">
        <pc:chgData name="Boutin , Julie" userId="603e4d5f-1feb-48b7-82ae-5a95221f58ac" providerId="ADAL" clId="{08633BD9-039C-4498-BDCF-2B3D0D759A6C}" dt="2023-05-18T18:57:35.196" v="19" actId="47"/>
        <pc:sldMkLst>
          <pc:docMk/>
          <pc:sldMk cId="2568978599" sldId="352"/>
        </pc:sldMkLst>
      </pc:sldChg>
      <pc:sldChg chg="del">
        <pc:chgData name="Boutin , Julie" userId="603e4d5f-1feb-48b7-82ae-5a95221f58ac" providerId="ADAL" clId="{08633BD9-039C-4498-BDCF-2B3D0D759A6C}" dt="2023-05-18T18:57:13.885" v="0" actId="47"/>
        <pc:sldMkLst>
          <pc:docMk/>
          <pc:sldMk cId="744883451" sldId="353"/>
        </pc:sldMkLst>
      </pc:sldChg>
      <pc:sldChg chg="del">
        <pc:chgData name="Boutin , Julie" userId="603e4d5f-1feb-48b7-82ae-5a95221f58ac" providerId="ADAL" clId="{08633BD9-039C-4498-BDCF-2B3D0D759A6C}" dt="2023-05-18T18:57:23.989" v="7" actId="47"/>
        <pc:sldMkLst>
          <pc:docMk/>
          <pc:sldMk cId="412100292" sldId="354"/>
        </pc:sldMkLst>
      </pc:sldChg>
      <pc:sldChg chg="del">
        <pc:chgData name="Boutin , Julie" userId="603e4d5f-1feb-48b7-82ae-5a95221f58ac" providerId="ADAL" clId="{08633BD9-039C-4498-BDCF-2B3D0D759A6C}" dt="2023-05-18T18:57:15.912" v="2" actId="47"/>
        <pc:sldMkLst>
          <pc:docMk/>
          <pc:sldMk cId="1730379314" sldId="362"/>
        </pc:sldMkLst>
      </pc:sldChg>
      <pc:sldChg chg="del">
        <pc:chgData name="Boutin , Julie" userId="603e4d5f-1feb-48b7-82ae-5a95221f58ac" providerId="ADAL" clId="{08633BD9-039C-4498-BDCF-2B3D0D759A6C}" dt="2023-05-18T18:57:24.750" v="8" actId="47"/>
        <pc:sldMkLst>
          <pc:docMk/>
          <pc:sldMk cId="3782145576" sldId="363"/>
        </pc:sldMkLst>
      </pc:sldChg>
      <pc:sldMasterChg chg="delSldLayout">
        <pc:chgData name="Boutin , Julie" userId="603e4d5f-1feb-48b7-82ae-5a95221f58ac" providerId="ADAL" clId="{08633BD9-039C-4498-BDCF-2B3D0D759A6C}" dt="2023-05-18T18:57:33.834" v="17" actId="47"/>
        <pc:sldMasterMkLst>
          <pc:docMk/>
          <pc:sldMasterMk cId="0" sldId="2147483648"/>
        </pc:sldMasterMkLst>
        <pc:sldLayoutChg chg="del">
          <pc:chgData name="Boutin , Julie" userId="603e4d5f-1feb-48b7-82ae-5a95221f58ac" providerId="ADAL" clId="{08633BD9-039C-4498-BDCF-2B3D0D759A6C}" dt="2023-05-18T18:57:14.948" v="1" actId="47"/>
          <pc:sldLayoutMkLst>
            <pc:docMk/>
            <pc:sldMasterMk cId="0" sldId="2147483648"/>
            <pc:sldLayoutMk cId="0" sldId="2147483649"/>
          </pc:sldLayoutMkLst>
        </pc:sldLayoutChg>
        <pc:sldLayoutChg chg="del">
          <pc:chgData name="Boutin , Julie" userId="603e4d5f-1feb-48b7-82ae-5a95221f58ac" providerId="ADAL" clId="{08633BD9-039C-4498-BDCF-2B3D0D759A6C}" dt="2023-05-18T18:57:33.834" v="17" actId="47"/>
          <pc:sldLayoutMkLst>
            <pc:docMk/>
            <pc:sldMasterMk cId="0" sldId="2147483648"/>
            <pc:sldLayoutMk cId="0" sldId="214748365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4" name="Shape 17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75" name="Shape 17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442492298"/>
      </p:ext>
    </p:extLst>
  </p:cSld>
  <p:clrMap bg1="lt1" tx1="dk1" bg2="lt2" tx2="dk2" accent1="accent1" accent2="accent2" accent3="accent3" accent4="accent4" accent5="accent5" accent6="accent6" hlink="hlink" folHlink="folHlink"/>
  <p:notesStyle>
    <a:lvl1pPr defTabSz="171450" latinLnBrk="0">
      <a:lnSpc>
        <a:spcPct val="117999"/>
      </a:lnSpc>
      <a:defRPr sz="825">
        <a:latin typeface="+mn-lt"/>
        <a:ea typeface="+mn-ea"/>
        <a:cs typeface="+mn-cs"/>
        <a:sym typeface="Helvetica Neue"/>
      </a:defRPr>
    </a:lvl1pPr>
    <a:lvl2pPr indent="85725" defTabSz="171450" latinLnBrk="0">
      <a:lnSpc>
        <a:spcPct val="117999"/>
      </a:lnSpc>
      <a:defRPr sz="825">
        <a:latin typeface="+mn-lt"/>
        <a:ea typeface="+mn-ea"/>
        <a:cs typeface="+mn-cs"/>
        <a:sym typeface="Helvetica Neue"/>
      </a:defRPr>
    </a:lvl2pPr>
    <a:lvl3pPr indent="171450" defTabSz="171450" latinLnBrk="0">
      <a:lnSpc>
        <a:spcPct val="117999"/>
      </a:lnSpc>
      <a:defRPr sz="825">
        <a:latin typeface="+mn-lt"/>
        <a:ea typeface="+mn-ea"/>
        <a:cs typeface="+mn-cs"/>
        <a:sym typeface="Helvetica Neue"/>
      </a:defRPr>
    </a:lvl3pPr>
    <a:lvl4pPr indent="257175" defTabSz="171450" latinLnBrk="0">
      <a:lnSpc>
        <a:spcPct val="117999"/>
      </a:lnSpc>
      <a:defRPr sz="825">
        <a:latin typeface="+mn-lt"/>
        <a:ea typeface="+mn-ea"/>
        <a:cs typeface="+mn-cs"/>
        <a:sym typeface="Helvetica Neue"/>
      </a:defRPr>
    </a:lvl4pPr>
    <a:lvl5pPr indent="342900" defTabSz="171450" latinLnBrk="0">
      <a:lnSpc>
        <a:spcPct val="117999"/>
      </a:lnSpc>
      <a:defRPr sz="825">
        <a:latin typeface="+mn-lt"/>
        <a:ea typeface="+mn-ea"/>
        <a:cs typeface="+mn-cs"/>
        <a:sym typeface="Helvetica Neue"/>
      </a:defRPr>
    </a:lvl5pPr>
    <a:lvl6pPr indent="428625" defTabSz="171450" latinLnBrk="0">
      <a:lnSpc>
        <a:spcPct val="117999"/>
      </a:lnSpc>
      <a:defRPr sz="825">
        <a:latin typeface="+mn-lt"/>
        <a:ea typeface="+mn-ea"/>
        <a:cs typeface="+mn-cs"/>
        <a:sym typeface="Helvetica Neue"/>
      </a:defRPr>
    </a:lvl6pPr>
    <a:lvl7pPr indent="514350" defTabSz="171450" latinLnBrk="0">
      <a:lnSpc>
        <a:spcPct val="117999"/>
      </a:lnSpc>
      <a:defRPr sz="825">
        <a:latin typeface="+mn-lt"/>
        <a:ea typeface="+mn-ea"/>
        <a:cs typeface="+mn-cs"/>
        <a:sym typeface="Helvetica Neue"/>
      </a:defRPr>
    </a:lvl7pPr>
    <a:lvl8pPr indent="600075" defTabSz="171450" latinLnBrk="0">
      <a:lnSpc>
        <a:spcPct val="117999"/>
      </a:lnSpc>
      <a:defRPr sz="825">
        <a:latin typeface="+mn-lt"/>
        <a:ea typeface="+mn-ea"/>
        <a:cs typeface="+mn-cs"/>
        <a:sym typeface="Helvetica Neue"/>
      </a:defRPr>
    </a:lvl8pPr>
    <a:lvl9pPr indent="685800" defTabSz="171450" latinLnBrk="0">
      <a:lnSpc>
        <a:spcPct val="117999"/>
      </a:lnSpc>
      <a:defRPr sz="825">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4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95404" y="1934216"/>
            <a:ext cx="4430553" cy="1165860"/>
          </a:xfrm>
          <a:prstGeom prst="rect">
            <a:avLst/>
          </a:prstGeom>
        </p:spPr>
        <p:txBody>
          <a:bodyPr anchor="t">
            <a:noAutofit/>
          </a:bodyPr>
          <a:lstStyle>
            <a:lvl1pPr marL="0" indent="0">
              <a:lnSpc>
                <a:spcPct val="100000"/>
              </a:lnSpc>
              <a:defRPr sz="3600" b="1">
                <a:solidFill>
                  <a:srgbClr val="181F2D"/>
                </a:solidFill>
              </a:defRPr>
            </a:lvl1pPr>
          </a:lstStyle>
          <a:p>
            <a:r>
              <a:rPr lang="en-US" dirty="0"/>
              <a:t>Click to edit Master title style</a:t>
            </a:r>
            <a:endParaRPr dirty="0"/>
          </a:p>
        </p:txBody>
      </p:sp>
    </p:spTree>
    <p:extLst>
      <p:ext uri="{BB962C8B-B14F-4D97-AF65-F5344CB8AC3E}">
        <p14:creationId xmlns:p14="http://schemas.microsoft.com/office/powerpoint/2010/main" val="13292499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reserve="1">
  <p:cSld name="Thank you">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itle Text"/>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23" name="Body Level One…"/>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sp>
        <p:nvSpPr>
          <p:cNvPr id="7" name="Rectangle 6">
            <a:extLst>
              <a:ext uri="{FF2B5EF4-FFF2-40B4-BE49-F238E27FC236}">
                <a16:creationId xmlns:a16="http://schemas.microsoft.com/office/drawing/2014/main" id="{DF171A38-97DD-4F7E-B0FC-095A26BDF8CD}"/>
              </a:ext>
            </a:extLst>
          </p:cNvPr>
          <p:cNvSpPr/>
          <p:nvPr userDrawn="1"/>
        </p:nvSpPr>
        <p:spPr>
          <a:xfrm>
            <a:off x="2754043" y="3897331"/>
            <a:ext cx="2865665" cy="400110"/>
          </a:xfrm>
          <a:prstGeom prst="rect">
            <a:avLst/>
          </a:prstGeom>
        </p:spPr>
        <p:txBody>
          <a:bodyPr wrap="square">
            <a:spAutoFit/>
          </a:bodyPr>
          <a:lstStyle/>
          <a:p>
            <a:pPr algn="l"/>
            <a:r>
              <a:rPr lang="en-CA" sz="1000" b="1" dirty="0">
                <a:solidFill>
                  <a:srgbClr val="181F2D"/>
                </a:solidFill>
              </a:rPr>
              <a:t>Let’s Connect on LinkedIn</a:t>
            </a:r>
          </a:p>
          <a:p>
            <a:pPr algn="l"/>
            <a:r>
              <a:rPr lang="en-CA" sz="1000" b="0" cap="none" dirty="0">
                <a:solidFill>
                  <a:srgbClr val="181F2D"/>
                </a:solidFill>
              </a:rPr>
              <a:t>linkedin.com/company/canada-health-infoway/</a:t>
            </a:r>
          </a:p>
        </p:txBody>
      </p:sp>
      <p:sp>
        <p:nvSpPr>
          <p:cNvPr id="10" name="Rectangle 9">
            <a:extLst>
              <a:ext uri="{FF2B5EF4-FFF2-40B4-BE49-F238E27FC236}">
                <a16:creationId xmlns:a16="http://schemas.microsoft.com/office/drawing/2014/main" id="{D138D203-AF26-46CF-A577-C5AB104B2482}"/>
              </a:ext>
            </a:extLst>
          </p:cNvPr>
          <p:cNvSpPr/>
          <p:nvPr userDrawn="1"/>
        </p:nvSpPr>
        <p:spPr>
          <a:xfrm>
            <a:off x="2754043" y="4498119"/>
            <a:ext cx="2236998" cy="400110"/>
          </a:xfrm>
          <a:prstGeom prst="rect">
            <a:avLst/>
          </a:prstGeom>
        </p:spPr>
        <p:txBody>
          <a:bodyPr wrap="square">
            <a:spAutoFit/>
          </a:bodyPr>
          <a:lstStyle/>
          <a:p>
            <a:pPr algn="l"/>
            <a:r>
              <a:rPr lang="en-CA" sz="1000" b="1" dirty="0">
                <a:solidFill>
                  <a:srgbClr val="181F2D"/>
                </a:solidFill>
              </a:rPr>
              <a:t>Let’s Connect on Twitter</a:t>
            </a:r>
          </a:p>
          <a:p>
            <a:pPr algn="l"/>
            <a:r>
              <a:rPr kumimoji="0" lang="en-CA" sz="1000" b="0" i="0" u="none" strike="noStrike" cap="none" spc="0" normalizeH="0" baseline="0" dirty="0">
                <a:ln>
                  <a:noFill/>
                </a:ln>
                <a:solidFill>
                  <a:srgbClr val="181F2D"/>
                </a:solidFill>
                <a:effectLst/>
                <a:uFillTx/>
                <a:latin typeface="+mn-lt"/>
                <a:ea typeface="+mn-ea"/>
                <a:cs typeface="+mn-cs"/>
                <a:sym typeface="Helvetica Neue"/>
              </a:rPr>
              <a:t>@infoway</a:t>
            </a:r>
            <a:endParaRPr lang="en-CA" sz="1000" b="0" cap="none" dirty="0">
              <a:solidFill>
                <a:srgbClr val="181F2D"/>
              </a:solidFill>
            </a:endParaRPr>
          </a:p>
        </p:txBody>
      </p:sp>
      <p:sp>
        <p:nvSpPr>
          <p:cNvPr id="11" name="Rectangle 10">
            <a:extLst>
              <a:ext uri="{FF2B5EF4-FFF2-40B4-BE49-F238E27FC236}">
                <a16:creationId xmlns:a16="http://schemas.microsoft.com/office/drawing/2014/main" id="{F44F3E43-1555-4380-8581-55C414910EFF}"/>
              </a:ext>
            </a:extLst>
          </p:cNvPr>
          <p:cNvSpPr/>
          <p:nvPr userDrawn="1"/>
        </p:nvSpPr>
        <p:spPr>
          <a:xfrm>
            <a:off x="853900" y="3893391"/>
            <a:ext cx="1544496" cy="400110"/>
          </a:xfrm>
          <a:prstGeom prst="rect">
            <a:avLst/>
          </a:prstGeom>
        </p:spPr>
        <p:txBody>
          <a:bodyPr wrap="square">
            <a:spAutoFit/>
          </a:bodyPr>
          <a:lstStyle/>
          <a:p>
            <a:pPr algn="r"/>
            <a:r>
              <a:rPr lang="en-CA" sz="1000" b="1" dirty="0">
                <a:solidFill>
                  <a:srgbClr val="181F2D"/>
                </a:solidFill>
              </a:rPr>
              <a:t>Visit OUR WEBSITE</a:t>
            </a:r>
          </a:p>
          <a:p>
            <a:pPr algn="r"/>
            <a:r>
              <a:rPr lang="en-CA" sz="1000" b="0" cap="none" dirty="0">
                <a:solidFill>
                  <a:srgbClr val="181F2D"/>
                </a:solidFill>
              </a:rPr>
              <a:t>infoway-inforoute.ca</a:t>
            </a:r>
          </a:p>
        </p:txBody>
      </p:sp>
      <p:sp>
        <p:nvSpPr>
          <p:cNvPr id="13" name="Rectangle 12">
            <a:extLst>
              <a:ext uri="{FF2B5EF4-FFF2-40B4-BE49-F238E27FC236}">
                <a16:creationId xmlns:a16="http://schemas.microsoft.com/office/drawing/2014/main" id="{805D811F-C4B6-4F8C-B415-49F6EDD14031}"/>
              </a:ext>
            </a:extLst>
          </p:cNvPr>
          <p:cNvSpPr/>
          <p:nvPr userDrawn="1"/>
        </p:nvSpPr>
        <p:spPr>
          <a:xfrm>
            <a:off x="472584" y="4506931"/>
            <a:ext cx="1991971" cy="407804"/>
          </a:xfrm>
          <a:prstGeom prst="rect">
            <a:avLst/>
          </a:prstGeom>
        </p:spPr>
        <p:txBody>
          <a:bodyPr wrap="square">
            <a:spAutoFit/>
          </a:bodyPr>
          <a:lstStyle/>
          <a:p>
            <a:pPr algn="r"/>
            <a:r>
              <a:rPr lang="en-CA" sz="1000" b="1" dirty="0">
                <a:solidFill>
                  <a:srgbClr val="181F2D"/>
                </a:solidFill>
              </a:rPr>
              <a:t>VISIT OUR SURVEY WEBSITE</a:t>
            </a:r>
          </a:p>
          <a:p>
            <a:pPr algn="r"/>
            <a:r>
              <a:rPr lang="en-CA" sz="1000" b="0" cap="none" dirty="0">
                <a:solidFill>
                  <a:srgbClr val="181F2D"/>
                </a:solidFill>
              </a:rPr>
              <a:t>insights.infoway-inforoute.ca/</a:t>
            </a:r>
          </a:p>
        </p:txBody>
      </p:sp>
      <p:cxnSp>
        <p:nvCxnSpPr>
          <p:cNvPr id="14" name="Straight Connector 13">
            <a:extLst>
              <a:ext uri="{FF2B5EF4-FFF2-40B4-BE49-F238E27FC236}">
                <a16:creationId xmlns:a16="http://schemas.microsoft.com/office/drawing/2014/main" id="{1CB0A8F1-F1B1-4F13-A717-B7BBB3241E4A}"/>
              </a:ext>
            </a:extLst>
          </p:cNvPr>
          <p:cNvCxnSpPr>
            <a:cxnSpLocks/>
          </p:cNvCxnSpPr>
          <p:nvPr userDrawn="1"/>
        </p:nvCxnSpPr>
        <p:spPr>
          <a:xfrm>
            <a:off x="2576219" y="3831513"/>
            <a:ext cx="0" cy="1168504"/>
          </a:xfrm>
          <a:prstGeom prst="line">
            <a:avLst/>
          </a:prstGeom>
          <a:noFill/>
          <a:ln w="19050" cap="flat">
            <a:solidFill>
              <a:srgbClr val="181F2D"/>
            </a:solidFill>
            <a:prstDash val="solid"/>
            <a:miter lim="400000"/>
          </a:ln>
          <a:effectLst/>
          <a:sp3d/>
        </p:spPr>
        <p:style>
          <a:lnRef idx="0">
            <a:scrgbClr r="0" g="0" b="0"/>
          </a:lnRef>
          <a:fillRef idx="0">
            <a:scrgbClr r="0" g="0" b="0"/>
          </a:fillRef>
          <a:effectRef idx="0">
            <a:scrgbClr r="0" g="0" b="0"/>
          </a:effectRef>
          <a:fontRef idx="none"/>
        </p:style>
      </p:cxnSp>
      <p:pic>
        <p:nvPicPr>
          <p:cNvPr id="12" name="Picture 11" descr="A red logo on a black background&#10;&#10;Description automatically generated with medium confidence">
            <a:extLst>
              <a:ext uri="{FF2B5EF4-FFF2-40B4-BE49-F238E27FC236}">
                <a16:creationId xmlns:a16="http://schemas.microsoft.com/office/drawing/2014/main" id="{7AF5554A-CFEA-9347-870C-38F3A545EB6C}"/>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204590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Corp log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red logo on a black background&#10;&#10;Description automatically generated with medium confidence">
            <a:extLst>
              <a:ext uri="{FF2B5EF4-FFF2-40B4-BE49-F238E27FC236}">
                <a16:creationId xmlns:a16="http://schemas.microsoft.com/office/drawing/2014/main" id="{52407C80-0394-1B45-B6CA-84CC785D8224}"/>
              </a:ext>
            </a:extLst>
          </p:cNvPr>
          <p:cNvPicPr>
            <a:picLocks noChangeAspect="1"/>
          </p:cNvPicPr>
          <p:nvPr userDrawn="1"/>
        </p:nvPicPr>
        <p:blipFill rotWithShape="1">
          <a:blip r:embed="rId3"/>
          <a:srcRect t="41830" b="42185"/>
          <a:stretch/>
        </p:blipFill>
        <p:spPr>
          <a:xfrm>
            <a:off x="268943" y="969363"/>
            <a:ext cx="5116999" cy="820521"/>
          </a:xfrm>
          <a:prstGeom prst="rect">
            <a:avLst/>
          </a:prstGeom>
        </p:spPr>
      </p:pic>
    </p:spTree>
    <p:extLst>
      <p:ext uri="{BB962C8B-B14F-4D97-AF65-F5344CB8AC3E}">
        <p14:creationId xmlns:p14="http://schemas.microsoft.com/office/powerpoint/2010/main" val="25753486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Text"/>
          <p:cNvSpPr txBox="1">
            <a:spLocks noGrp="1"/>
          </p:cNvSpPr>
          <p:nvPr>
            <p:ph type="title"/>
          </p:nvPr>
        </p:nvSpPr>
        <p:spPr>
          <a:xfrm>
            <a:off x="571500" y="1517073"/>
            <a:ext cx="3238500" cy="1165860"/>
          </a:xfrm>
          <a:prstGeom prst="rect">
            <a:avLst/>
          </a:prstGeom>
        </p:spPr>
        <p:txBody>
          <a:bodyPr anchor="t">
            <a:noAutofit/>
          </a:bodyPr>
          <a:lstStyle>
            <a:lvl1pPr>
              <a:lnSpc>
                <a:spcPct val="100000"/>
              </a:lnSpc>
              <a:defRPr sz="2800" b="1">
                <a:solidFill>
                  <a:srgbClr val="181F2D"/>
                </a:solidFill>
              </a:defRPr>
            </a:lvl1pPr>
          </a:lstStyle>
          <a:p>
            <a:r>
              <a:rPr lang="en-US" dirty="0"/>
              <a:t>Click to edit Master title style</a:t>
            </a:r>
            <a:endParaRPr dirty="0"/>
          </a:p>
        </p:txBody>
      </p:sp>
      <p:sp>
        <p:nvSpPr>
          <p:cNvPr id="12" name="Body Level One…"/>
          <p:cNvSpPr txBox="1">
            <a:spLocks noGrp="1"/>
          </p:cNvSpPr>
          <p:nvPr>
            <p:ph type="body" sz="quarter" idx="1"/>
          </p:nvPr>
        </p:nvSpPr>
        <p:spPr>
          <a:xfrm>
            <a:off x="571500" y="3185347"/>
            <a:ext cx="3238500" cy="1574876"/>
          </a:xfrm>
          <a:prstGeom prst="rect">
            <a:avLst/>
          </a:prstGeom>
        </p:spPr>
        <p:txBody>
          <a:bodyPr anchor="t">
            <a:noAutofit/>
          </a:bodyPr>
          <a:lstStyle>
            <a:lvl1pPr marL="0" indent="0">
              <a:lnSpc>
                <a:spcPct val="100000"/>
              </a:lnSpc>
              <a:spcBef>
                <a:spcPts val="0"/>
              </a:spcBef>
              <a:spcAft>
                <a:spcPts val="0"/>
              </a:spcAft>
              <a:buSzTx/>
              <a:buNone/>
              <a:defRPr sz="16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sp>
        <p:nvSpPr>
          <p:cNvPr id="8" name="Body Level One…">
            <a:extLst>
              <a:ext uri="{FF2B5EF4-FFF2-40B4-BE49-F238E27FC236}">
                <a16:creationId xmlns:a16="http://schemas.microsoft.com/office/drawing/2014/main" id="{C79EAFE0-671A-4AB5-9421-FBBCE1866F06}"/>
              </a:ext>
            </a:extLst>
          </p:cNvPr>
          <p:cNvSpPr txBox="1">
            <a:spLocks noGrp="1"/>
          </p:cNvSpPr>
          <p:nvPr>
            <p:ph type="body" sz="quarter" idx="10"/>
          </p:nvPr>
        </p:nvSpPr>
        <p:spPr>
          <a:xfrm>
            <a:off x="571500" y="2791523"/>
            <a:ext cx="3238500" cy="449765"/>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2pPr>
            <a:lvl3pPr marL="0" indent="17145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3pPr>
            <a:lvl4pPr marL="0" indent="257175">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4pPr>
            <a:lvl5pPr marL="0" indent="342900">
              <a:lnSpc>
                <a:spcPct val="130000"/>
              </a:lnSpc>
              <a:spcBef>
                <a:spcPts val="0"/>
              </a:spcBef>
              <a:buSzTx/>
              <a:buNone/>
              <a:defRPr sz="1800" b="0" i="0">
                <a:solidFill>
                  <a:srgbClr val="FFFFFF"/>
                </a:solidFill>
                <a:latin typeface="Helvetica Neue Light" panose="02000403000000020004" pitchFamily="2" charset="0"/>
                <a:ea typeface="Helvetica Neue Light" panose="02000403000000020004" pitchFamily="2" charset="0"/>
              </a:defRPr>
            </a:lvl5pPr>
          </a:lstStyle>
          <a:p>
            <a:pPr lvl="0"/>
            <a:r>
              <a:rPr lang="en-US" dirty="0"/>
              <a:t>Edit Master text styles</a:t>
            </a:r>
          </a:p>
        </p:txBody>
      </p:sp>
      <p:pic>
        <p:nvPicPr>
          <p:cNvPr id="6" name="Picture 5" descr="A red logo on a black background&#10;&#10;Description automatically generated with medium confidence">
            <a:extLst>
              <a:ext uri="{FF2B5EF4-FFF2-40B4-BE49-F238E27FC236}">
                <a16:creationId xmlns:a16="http://schemas.microsoft.com/office/drawing/2014/main" id="{7477F427-F351-1C4E-96C4-5296762E2B3D}"/>
              </a:ext>
            </a:extLst>
          </p:cNvPr>
          <p:cNvPicPr>
            <a:picLocks noChangeAspect="1"/>
          </p:cNvPicPr>
          <p:nvPr userDrawn="1"/>
        </p:nvPicPr>
        <p:blipFill rotWithShape="1">
          <a:blip r:embed="rId3"/>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27994103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All Content">
    <p:spTree>
      <p:nvGrpSpPr>
        <p:cNvPr id="1" name=""/>
        <p:cNvGrpSpPr/>
        <p:nvPr/>
      </p:nvGrpSpPr>
      <p:grpSpPr>
        <a:xfrm>
          <a:off x="0" y="0"/>
          <a:ext cx="0" cy="0"/>
          <a:chOff x="0" y="0"/>
          <a:chExt cx="0" cy="0"/>
        </a:xfrm>
      </p:grpSpPr>
      <p:sp>
        <p:nvSpPr>
          <p:cNvPr id="124" name="Title Text"/>
          <p:cNvSpPr txBox="1">
            <a:spLocks noGrp="1"/>
          </p:cNvSpPr>
          <p:nvPr>
            <p:ph type="title"/>
          </p:nvPr>
        </p:nvSpPr>
        <p:spPr>
          <a:xfrm>
            <a:off x="733424" y="384048"/>
            <a:ext cx="7643659" cy="476250"/>
          </a:xfrm>
          <a:prstGeom prst="rect">
            <a:avLst/>
          </a:prstGeom>
        </p:spPr>
        <p:txBody>
          <a:bodyPr>
            <a:normAutofit/>
          </a:bodyPr>
          <a:lstStyle>
            <a:lvl1pPr>
              <a:defRPr sz="2400" b="1" i="0" u="none" strike="noStrike" cap="none" spc="0" baseline="0" dirty="0">
                <a:ln>
                  <a:noFill/>
                </a:ln>
                <a:solidFill>
                  <a:srgbClr val="181F2D"/>
                </a:solidFill>
                <a:uFillTx/>
                <a:latin typeface="+mj-lt"/>
                <a:ea typeface="+mn-ea"/>
                <a:cs typeface="+mn-cs"/>
                <a:sym typeface="Helvetica Neue"/>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1C421B22-0792-4CA5-806B-00E245A923B8}"/>
              </a:ext>
            </a:extLst>
          </p:cNvPr>
          <p:cNvSpPr>
            <a:spLocks noGrp="1"/>
          </p:cNvSpPr>
          <p:nvPr>
            <p:ph sz="quarter" idx="10"/>
          </p:nvPr>
        </p:nvSpPr>
        <p:spPr>
          <a:xfrm>
            <a:off x="733424" y="1335024"/>
            <a:ext cx="764366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2" name="Slide Number Placeholder 1">
            <a:extLst>
              <a:ext uri="{FF2B5EF4-FFF2-40B4-BE49-F238E27FC236}">
                <a16:creationId xmlns:a16="http://schemas.microsoft.com/office/drawing/2014/main" id="{BC172D3A-AAC6-43D9-A879-6CD7A562FAA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3E6D9C31-E9F5-477F-9B2D-9E0D4BDC47F6}"/>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3633159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 Bullets">
    <p:spTree>
      <p:nvGrpSpPr>
        <p:cNvPr id="1" name=""/>
        <p:cNvGrpSpPr/>
        <p:nvPr/>
      </p:nvGrpSpPr>
      <p:grpSpPr>
        <a:xfrm>
          <a:off x="0" y="0"/>
          <a:ext cx="0" cy="0"/>
          <a:chOff x="0" y="0"/>
          <a:chExt cx="0" cy="0"/>
        </a:xfrm>
      </p:grpSpPr>
      <p:sp>
        <p:nvSpPr>
          <p:cNvPr id="39" name="Title Text"/>
          <p:cNvSpPr txBox="1">
            <a:spLocks noGrp="1"/>
          </p:cNvSpPr>
          <p:nvPr>
            <p:ph type="title"/>
          </p:nvPr>
        </p:nvSpPr>
        <p:spPr>
          <a:xfrm>
            <a:off x="733424" y="384048"/>
            <a:ext cx="7643659" cy="476250"/>
          </a:xfrm>
          <a:prstGeom prst="rect">
            <a:avLst/>
          </a:prstGeom>
        </p:spPr>
        <p:txBody>
          <a:bodyPr>
            <a:normAutofit/>
          </a:bodyPr>
          <a:lstStyle>
            <a:lvl1pPr>
              <a:defRPr sz="2400" b="1">
                <a:solidFill>
                  <a:srgbClr val="181F2D"/>
                </a:solidFill>
              </a:defRPr>
            </a:lvl1pPr>
          </a:lstStyle>
          <a:p>
            <a:r>
              <a:rPr lang="en-US"/>
              <a:t>Click to edit Master title style</a:t>
            </a:r>
            <a:endParaRPr dirty="0"/>
          </a:p>
        </p:txBody>
      </p:sp>
      <p:sp>
        <p:nvSpPr>
          <p:cNvPr id="3" name="Text Placeholder 2">
            <a:extLst>
              <a:ext uri="{FF2B5EF4-FFF2-40B4-BE49-F238E27FC236}">
                <a16:creationId xmlns:a16="http://schemas.microsoft.com/office/drawing/2014/main" id="{BD05812C-D12C-4B79-B7B0-47A61E42D3D2}"/>
              </a:ext>
            </a:extLst>
          </p:cNvPr>
          <p:cNvSpPr>
            <a:spLocks noGrp="1"/>
          </p:cNvSpPr>
          <p:nvPr>
            <p:ph type="body" sz="quarter" idx="10"/>
          </p:nvPr>
        </p:nvSpPr>
        <p:spPr>
          <a:xfrm>
            <a:off x="733424" y="1335024"/>
            <a:ext cx="7643660" cy="3200400"/>
          </a:xfrm>
          <a:prstGeom prst="rect">
            <a:avLst/>
          </a:prstGeom>
        </p:spPr>
        <p:txBody>
          <a:bodyPr/>
          <a:lstStyle>
            <a:lvl1pPr marL="0" indent="0">
              <a:buNone/>
              <a:defRPr sz="1800">
                <a:solidFill>
                  <a:srgbClr val="181F2D"/>
                </a:solidFill>
              </a:defRPr>
            </a:lvl1pPr>
            <a:lvl2pPr marL="238125" indent="0">
              <a:buNone/>
              <a:defRPr sz="1600">
                <a:solidFill>
                  <a:srgbClr val="181F2D"/>
                </a:solidFill>
              </a:defRPr>
            </a:lvl2pPr>
            <a:lvl3pPr marL="476250" indent="0">
              <a:buNone/>
              <a:defRPr sz="1400">
                <a:solidFill>
                  <a:srgbClr val="181F2D"/>
                </a:solidFill>
              </a:defRPr>
            </a:lvl3pPr>
            <a:lvl4pPr marL="714375" indent="0">
              <a:buNone/>
              <a:defRPr sz="1400">
                <a:solidFill>
                  <a:srgbClr val="181F2D"/>
                </a:solidFill>
              </a:defRPr>
            </a:lvl4pPr>
            <a:lvl5pPr marL="952500" indent="0">
              <a:buNone/>
              <a:defRPr sz="1400">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546F3C5C-961C-4423-B1FF-E32FC83E4AB0}"/>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0E62BB8D-42D4-4B44-9A76-51373BF95A82}"/>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33614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s and Bullets">
    <p:spTree>
      <p:nvGrpSpPr>
        <p:cNvPr id="1" name=""/>
        <p:cNvGrpSpPr/>
        <p:nvPr/>
      </p:nvGrpSpPr>
      <p:grpSpPr>
        <a:xfrm>
          <a:off x="0" y="0"/>
          <a:ext cx="0" cy="0"/>
          <a:chOff x="0" y="0"/>
          <a:chExt cx="0" cy="0"/>
        </a:xfrm>
      </p:grpSpPr>
      <p:sp>
        <p:nvSpPr>
          <p:cNvPr id="138" name="Title Text"/>
          <p:cNvSpPr txBox="1">
            <a:spLocks noGrp="1"/>
          </p:cNvSpPr>
          <p:nvPr>
            <p:ph type="title"/>
          </p:nvPr>
        </p:nvSpPr>
        <p:spPr>
          <a:xfrm>
            <a:off x="733424" y="384048"/>
            <a:ext cx="7643658"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139" name="Body Level One…"/>
          <p:cNvSpPr txBox="1">
            <a:spLocks noGrp="1"/>
          </p:cNvSpPr>
          <p:nvPr>
            <p:ph type="body" idx="1"/>
          </p:nvPr>
        </p:nvSpPr>
        <p:spPr>
          <a:xfrm>
            <a:off x="733424" y="1743476"/>
            <a:ext cx="7643659" cy="2847573"/>
          </a:xfrm>
          <a:prstGeom prst="rect">
            <a:avLst/>
          </a:prstGeom>
        </p:spPr>
        <p:txBody>
          <a:bodyPr anchor="t">
            <a:noAutofit/>
          </a:bodyPr>
          <a:lstStyle>
            <a:lvl1pPr marL="460375" indent="-460375">
              <a:lnSpc>
                <a:spcPct val="130000"/>
              </a:lnSpc>
              <a:spcBef>
                <a:spcPts val="0"/>
              </a:spcBef>
              <a:buClr>
                <a:srgbClr val="E02D3A"/>
              </a:buClr>
              <a:buSzTx/>
              <a:buFont typeface="+mj-lt"/>
              <a:buAutoNum type="arabicPeriod"/>
              <a:defRPr sz="1800">
                <a:solidFill>
                  <a:srgbClr val="181F2D"/>
                </a:solidFill>
                <a:latin typeface="+mn-lt"/>
              </a:defRPr>
            </a:lvl1pPr>
            <a:lvl2pPr marL="684213" indent="-223838">
              <a:lnSpc>
                <a:spcPct val="130000"/>
              </a:lnSpc>
              <a:spcBef>
                <a:spcPts val="0"/>
              </a:spcBef>
              <a:buSzTx/>
              <a:buFont typeface="Arial" panose="020B0604020202020204" pitchFamily="34" charset="0"/>
              <a:buChar char="•"/>
              <a:defRPr sz="1600">
                <a:solidFill>
                  <a:srgbClr val="181F2D"/>
                </a:solidFill>
                <a:latin typeface="+mn-lt"/>
              </a:defRPr>
            </a:lvl2pPr>
            <a:lvl3pPr marL="914400" indent="-223838" defTabSz="323850">
              <a:lnSpc>
                <a:spcPct val="130000"/>
              </a:lnSpc>
              <a:spcBef>
                <a:spcPts val="0"/>
              </a:spcBef>
              <a:buSzTx/>
              <a:buFont typeface="Arial" panose="020B0604020202020204" pitchFamily="34" charset="0"/>
              <a:buChar char="•"/>
              <a:defRPr sz="1400">
                <a:solidFill>
                  <a:srgbClr val="181F2D"/>
                </a:solidFill>
                <a:latin typeface="+mn-lt"/>
              </a:defRPr>
            </a:lvl3pPr>
            <a:lvl4pPr marL="457200" indent="257175">
              <a:lnSpc>
                <a:spcPct val="130000"/>
              </a:lnSpc>
              <a:spcBef>
                <a:spcPts val="0"/>
              </a:spcBef>
              <a:buSzTx/>
              <a:buNone/>
              <a:defRPr sz="1400">
                <a:solidFill>
                  <a:srgbClr val="000000"/>
                </a:solidFill>
              </a:defRPr>
            </a:lvl4pPr>
            <a:lvl5pPr marL="0" indent="342900">
              <a:lnSpc>
                <a:spcPct val="130000"/>
              </a:lnSpc>
              <a:spcBef>
                <a:spcPts val="0"/>
              </a:spcBef>
              <a:buSzTx/>
              <a:buNone/>
              <a:defRPr sz="1400">
                <a:solidFill>
                  <a:srgbClr val="000000"/>
                </a:solidFill>
              </a:defRPr>
            </a:lvl5pPr>
          </a:lstStyle>
          <a:p>
            <a:pPr lvl="0"/>
            <a:r>
              <a:rPr lang="en-US" dirty="0"/>
              <a:t>Edit Master text styles</a:t>
            </a:r>
          </a:p>
          <a:p>
            <a:pPr lvl="1"/>
            <a:r>
              <a:rPr lang="en-US" dirty="0"/>
              <a:t>Second level</a:t>
            </a:r>
          </a:p>
          <a:p>
            <a:pPr lvl="2"/>
            <a:r>
              <a:rPr lang="en-US" dirty="0"/>
              <a:t>Third level</a:t>
            </a:r>
          </a:p>
        </p:txBody>
      </p:sp>
      <p:sp>
        <p:nvSpPr>
          <p:cNvPr id="9" name="Text Placeholder 8">
            <a:extLst>
              <a:ext uri="{FF2B5EF4-FFF2-40B4-BE49-F238E27FC236}">
                <a16:creationId xmlns:a16="http://schemas.microsoft.com/office/drawing/2014/main" id="{FBAA267D-646B-42C6-A9CD-6BAFDA8822E0}"/>
              </a:ext>
            </a:extLst>
          </p:cNvPr>
          <p:cNvSpPr>
            <a:spLocks noGrp="1"/>
          </p:cNvSpPr>
          <p:nvPr>
            <p:ph type="body" sz="quarter" idx="10"/>
          </p:nvPr>
        </p:nvSpPr>
        <p:spPr>
          <a:xfrm>
            <a:off x="733423" y="1335024"/>
            <a:ext cx="7643659" cy="408452"/>
          </a:xfrm>
          <a:prstGeom prst="rect">
            <a:avLst/>
          </a:prstGeom>
        </p:spPr>
        <p:txBody>
          <a:bodyPr>
            <a:normAutofit/>
          </a:bodyPr>
          <a:lstStyle>
            <a:lvl1pPr marL="0" indent="0">
              <a:buNone/>
              <a:defRPr sz="1800" b="1">
                <a:solidFill>
                  <a:srgbClr val="181F2D"/>
                </a:solidFill>
              </a:defRPr>
            </a:lvl1pPr>
            <a:lvl2pPr marL="238125" indent="0">
              <a:buNone/>
              <a:defRPr/>
            </a:lvl2pPr>
            <a:lvl3pPr marL="476250" indent="0">
              <a:buNone/>
              <a:defRPr/>
            </a:lvl3pPr>
            <a:lvl4pPr marL="714375" indent="0">
              <a:buNone/>
              <a:defRPr/>
            </a:lvl4pPr>
            <a:lvl5pPr marL="952500" indent="0">
              <a:buNone/>
              <a:defRPr/>
            </a:lvl5pPr>
          </a:lstStyle>
          <a:p>
            <a:pPr lvl="0"/>
            <a:r>
              <a:rPr lang="en-US" dirty="0"/>
              <a:t>Edit Master text styles</a:t>
            </a:r>
          </a:p>
        </p:txBody>
      </p:sp>
      <p:sp>
        <p:nvSpPr>
          <p:cNvPr id="2" name="Slide Number Placeholder 1">
            <a:extLst>
              <a:ext uri="{FF2B5EF4-FFF2-40B4-BE49-F238E27FC236}">
                <a16:creationId xmlns:a16="http://schemas.microsoft.com/office/drawing/2014/main" id="{909C97EF-7BD4-4119-94E4-6C783B4D3EB4}"/>
              </a:ext>
            </a:extLst>
          </p:cNvPr>
          <p:cNvSpPr>
            <a:spLocks noGrp="1"/>
          </p:cNvSpPr>
          <p:nvPr>
            <p:ph type="sldNum" sz="quarter" idx="11"/>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0289C22-0B97-4A69-B42C-3059CFFEF48A}"/>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864114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All Content">
    <p:spTree>
      <p:nvGrpSpPr>
        <p:cNvPr id="1" name=""/>
        <p:cNvGrpSpPr/>
        <p:nvPr/>
      </p:nvGrpSpPr>
      <p:grpSpPr>
        <a:xfrm>
          <a:off x="0" y="0"/>
          <a:ext cx="0" cy="0"/>
          <a:chOff x="0" y="0"/>
          <a:chExt cx="0" cy="0"/>
        </a:xfrm>
      </p:grpSpPr>
      <p:sp>
        <p:nvSpPr>
          <p:cNvPr id="152" name="Title Text"/>
          <p:cNvSpPr txBox="1">
            <a:spLocks noGrp="1"/>
          </p:cNvSpPr>
          <p:nvPr>
            <p:ph type="title"/>
          </p:nvPr>
        </p:nvSpPr>
        <p:spPr>
          <a:xfrm>
            <a:off x="733424" y="384048"/>
            <a:ext cx="7643660"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3" name="Content Placeholder 2">
            <a:extLst>
              <a:ext uri="{FF2B5EF4-FFF2-40B4-BE49-F238E27FC236}">
                <a16:creationId xmlns:a16="http://schemas.microsoft.com/office/drawing/2014/main" id="{A8D43F9C-2B95-4EB4-B43D-897CDCBE0DB3}"/>
              </a:ext>
            </a:extLst>
          </p:cNvPr>
          <p:cNvSpPr>
            <a:spLocks noGrp="1"/>
          </p:cNvSpPr>
          <p:nvPr>
            <p:ph sz="quarter" idx="10"/>
          </p:nvPr>
        </p:nvSpPr>
        <p:spPr>
          <a:xfrm>
            <a:off x="733425" y="1333501"/>
            <a:ext cx="3577419"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6" name="Content Placeholder 5">
            <a:extLst>
              <a:ext uri="{FF2B5EF4-FFF2-40B4-BE49-F238E27FC236}">
                <a16:creationId xmlns:a16="http://schemas.microsoft.com/office/drawing/2014/main" id="{E59109F0-8496-4318-80EF-A444125651BC}"/>
              </a:ext>
            </a:extLst>
          </p:cNvPr>
          <p:cNvSpPr>
            <a:spLocks noGrp="1"/>
          </p:cNvSpPr>
          <p:nvPr>
            <p:ph sz="quarter" idx="11"/>
          </p:nvPr>
        </p:nvSpPr>
        <p:spPr>
          <a:xfrm>
            <a:off x="4555254" y="1333500"/>
            <a:ext cx="3683390" cy="3200400"/>
          </a:xfrm>
        </p:spPr>
        <p:txBody>
          <a:bodyPr/>
          <a:lstStyle>
            <a:lvl1pPr>
              <a:defRPr>
                <a:solidFill>
                  <a:srgbClr val="181F2D"/>
                </a:solidFill>
              </a:defRPr>
            </a:lvl1pPr>
            <a:lvl2pPr>
              <a:defRPr>
                <a:solidFill>
                  <a:srgbClr val="181F2D"/>
                </a:solidFill>
              </a:defRPr>
            </a:lvl2pPr>
            <a:lvl3pPr>
              <a:defRPr>
                <a:solidFill>
                  <a:srgbClr val="181F2D"/>
                </a:solidFill>
              </a:defRPr>
            </a:lvl3pPr>
            <a:lvl4pPr>
              <a:defRPr>
                <a:solidFill>
                  <a:srgbClr val="181F2D"/>
                </a:solidFill>
              </a:defRPr>
            </a:lvl4pPr>
            <a:lvl5pPr>
              <a:defRPr>
                <a:solidFill>
                  <a:srgbClr val="181F2D"/>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2" name="Slide Number Placeholder 1">
            <a:extLst>
              <a:ext uri="{FF2B5EF4-FFF2-40B4-BE49-F238E27FC236}">
                <a16:creationId xmlns:a16="http://schemas.microsoft.com/office/drawing/2014/main" id="{2EA4EBAB-DE80-4B25-951E-84CBE8F634D9}"/>
              </a:ext>
            </a:extLst>
          </p:cNvPr>
          <p:cNvSpPr>
            <a:spLocks noGrp="1"/>
          </p:cNvSpPr>
          <p:nvPr>
            <p:ph type="sldNum" sz="quarter" idx="12"/>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8" name="Footer Placeholder 3">
            <a:extLst>
              <a:ext uri="{FF2B5EF4-FFF2-40B4-BE49-F238E27FC236}">
                <a16:creationId xmlns:a16="http://schemas.microsoft.com/office/drawing/2014/main" id="{C67B9066-CAB2-445E-9D55-B312616CD47B}"/>
              </a:ext>
            </a:extLst>
          </p:cNvPr>
          <p:cNvSpPr>
            <a:spLocks noGrp="1"/>
          </p:cNvSpPr>
          <p:nvPr>
            <p:ph type="ftr" sz="quarter" idx="13"/>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237617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95" name="Title Text"/>
          <p:cNvSpPr txBox="1">
            <a:spLocks noGrp="1"/>
          </p:cNvSpPr>
          <p:nvPr>
            <p:ph type="title"/>
          </p:nvPr>
        </p:nvSpPr>
        <p:spPr>
          <a:xfrm>
            <a:off x="731520" y="384048"/>
            <a:ext cx="7645564" cy="476250"/>
          </a:xfrm>
          <a:prstGeom prst="rect">
            <a:avLst/>
          </a:prstGeom>
        </p:spPr>
        <p:txBody>
          <a:bodyPr>
            <a:normAutofit/>
          </a:bodyPr>
          <a:lstStyle>
            <a:lvl1pPr>
              <a:defRPr sz="2400" b="1">
                <a:solidFill>
                  <a:srgbClr val="181F2D"/>
                </a:solidFill>
              </a:defRPr>
            </a:lvl1pPr>
          </a:lstStyle>
          <a:p>
            <a:r>
              <a:rPr lang="en-US" dirty="0"/>
              <a:t>Click to edit Master title style</a:t>
            </a:r>
            <a:endParaRPr dirty="0"/>
          </a:p>
        </p:txBody>
      </p:sp>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Tree>
    <p:extLst>
      <p:ext uri="{BB962C8B-B14F-4D97-AF65-F5344CB8AC3E}">
        <p14:creationId xmlns:p14="http://schemas.microsoft.com/office/powerpoint/2010/main" val="1760354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FRAME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0" y="0"/>
            <a:ext cx="9144000" cy="5143500"/>
          </a:xfrm>
        </p:spPr>
        <p:txBody>
          <a:bodyPr/>
          <a:lstStyle>
            <a:lvl1pPr>
              <a:defRPr>
                <a:solidFill>
                  <a:srgbClr val="181F2D"/>
                </a:solidFill>
              </a:defRPr>
            </a:lvl1pPr>
          </a:lstStyle>
          <a:p>
            <a:endParaRPr lang="en-CA" dirty="0"/>
          </a:p>
        </p:txBody>
      </p:sp>
    </p:spTree>
    <p:extLst>
      <p:ext uri="{BB962C8B-B14F-4D97-AF65-F5344CB8AC3E}">
        <p14:creationId xmlns:p14="http://schemas.microsoft.com/office/powerpoint/2010/main" val="270578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ROPPED PHOTO">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B8C854-3B3D-42AD-9797-2DCFFFD9D6C2}"/>
              </a:ext>
            </a:extLst>
          </p:cNvPr>
          <p:cNvSpPr>
            <a:spLocks noGrp="1"/>
          </p:cNvSpPr>
          <p:nvPr>
            <p:ph type="sldNum" sz="quarter" idx="10"/>
          </p:nvPr>
        </p:nvSpPr>
        <p:spPr/>
        <p:txBody>
          <a:bodyPr/>
          <a:lstStyle>
            <a:lvl1pPr>
              <a:defRPr>
                <a:solidFill>
                  <a:srgbClr val="181F2D"/>
                </a:solidFill>
              </a:defRPr>
            </a:lvl1pPr>
          </a:lstStyle>
          <a:p>
            <a:fld id="{7BCFBF29-39BB-47B7-B83E-9E61FEB2B13F}" type="slidenum">
              <a:rPr lang="en-CA" smtClean="0"/>
              <a:pPr/>
              <a:t>‹N°›</a:t>
            </a:fld>
            <a:endParaRPr lang="en-CA" dirty="0"/>
          </a:p>
        </p:txBody>
      </p:sp>
      <p:sp>
        <p:nvSpPr>
          <p:cNvPr id="6" name="Footer Placeholder 3">
            <a:extLst>
              <a:ext uri="{FF2B5EF4-FFF2-40B4-BE49-F238E27FC236}">
                <a16:creationId xmlns:a16="http://schemas.microsoft.com/office/drawing/2014/main" id="{55F11B2D-AA48-490D-A860-BA8D8DD25350}"/>
              </a:ext>
            </a:extLst>
          </p:cNvPr>
          <p:cNvSpPr>
            <a:spLocks noGrp="1"/>
          </p:cNvSpPr>
          <p:nvPr>
            <p:ph type="ftr" sz="quarter" idx="12"/>
          </p:nvPr>
        </p:nvSpPr>
        <p:spPr>
          <a:xfrm>
            <a:off x="246081" y="4810284"/>
            <a:ext cx="1828800" cy="146304"/>
          </a:xfrm>
        </p:spPr>
        <p:txBody>
          <a:bodyPr/>
          <a:lstStyle/>
          <a:p>
            <a:r>
              <a:rPr lang="en-CA" dirty="0"/>
              <a:t>©2023 Canada Health Infoway</a:t>
            </a:r>
          </a:p>
        </p:txBody>
      </p:sp>
      <p:sp>
        <p:nvSpPr>
          <p:cNvPr id="4" name="Picture Placeholder 3">
            <a:extLst>
              <a:ext uri="{FF2B5EF4-FFF2-40B4-BE49-F238E27FC236}">
                <a16:creationId xmlns:a16="http://schemas.microsoft.com/office/drawing/2014/main" id="{3B4A08D6-0C0B-48E2-B98D-F8B8BA612A30}"/>
              </a:ext>
            </a:extLst>
          </p:cNvPr>
          <p:cNvSpPr>
            <a:spLocks noGrp="1"/>
          </p:cNvSpPr>
          <p:nvPr>
            <p:ph type="pic" sz="quarter" idx="13"/>
          </p:nvPr>
        </p:nvSpPr>
        <p:spPr>
          <a:xfrm>
            <a:off x="5337242" y="0"/>
            <a:ext cx="3806757" cy="5143500"/>
          </a:xfrm>
        </p:spPr>
        <p:txBody>
          <a:bodyPr/>
          <a:lstStyle>
            <a:lvl1pPr>
              <a:defRPr>
                <a:solidFill>
                  <a:srgbClr val="181F2D"/>
                </a:solidFill>
              </a:defRPr>
            </a:lvl1pPr>
          </a:lstStyle>
          <a:p>
            <a:endParaRPr lang="en-CA" dirty="0"/>
          </a:p>
        </p:txBody>
      </p:sp>
      <p:sp>
        <p:nvSpPr>
          <p:cNvPr id="7" name="Title Text">
            <a:extLst>
              <a:ext uri="{FF2B5EF4-FFF2-40B4-BE49-F238E27FC236}">
                <a16:creationId xmlns:a16="http://schemas.microsoft.com/office/drawing/2014/main" id="{100864CA-6E58-439E-8194-65F1560D42CA}"/>
              </a:ext>
            </a:extLst>
          </p:cNvPr>
          <p:cNvSpPr txBox="1">
            <a:spLocks noGrp="1"/>
          </p:cNvSpPr>
          <p:nvPr>
            <p:ph type="title"/>
          </p:nvPr>
        </p:nvSpPr>
        <p:spPr>
          <a:xfrm>
            <a:off x="472584" y="1747713"/>
            <a:ext cx="4918566" cy="545423"/>
          </a:xfrm>
          <a:prstGeom prst="rect">
            <a:avLst/>
          </a:prstGeom>
        </p:spPr>
        <p:txBody>
          <a:bodyPr anchor="b">
            <a:noAutofit/>
          </a:bodyPr>
          <a:lstStyle>
            <a:lvl1pPr>
              <a:lnSpc>
                <a:spcPct val="100000"/>
              </a:lnSpc>
              <a:defRPr sz="3600" b="1">
                <a:solidFill>
                  <a:srgbClr val="181F2D"/>
                </a:solidFill>
                <a:latin typeface="+mj-lt"/>
              </a:defRPr>
            </a:lvl1pPr>
          </a:lstStyle>
          <a:p>
            <a:r>
              <a:rPr lang="en-US" dirty="0"/>
              <a:t>Click to edit Master title style</a:t>
            </a:r>
            <a:endParaRPr dirty="0"/>
          </a:p>
        </p:txBody>
      </p:sp>
      <p:sp>
        <p:nvSpPr>
          <p:cNvPr id="8" name="Body Level One…">
            <a:extLst>
              <a:ext uri="{FF2B5EF4-FFF2-40B4-BE49-F238E27FC236}">
                <a16:creationId xmlns:a16="http://schemas.microsoft.com/office/drawing/2014/main" id="{13188AC0-C894-4729-AEF7-89DF69E54A44}"/>
              </a:ext>
            </a:extLst>
          </p:cNvPr>
          <p:cNvSpPr txBox="1">
            <a:spLocks noGrp="1"/>
          </p:cNvSpPr>
          <p:nvPr>
            <p:ph type="body" sz="quarter" idx="1"/>
          </p:nvPr>
        </p:nvSpPr>
        <p:spPr>
          <a:xfrm>
            <a:off x="472584" y="2432443"/>
            <a:ext cx="4918566" cy="1227412"/>
          </a:xfrm>
          <a:prstGeom prst="rect">
            <a:avLst/>
          </a:prstGeom>
        </p:spPr>
        <p:txBody>
          <a:bodyPr anchor="t">
            <a:noAutofit/>
          </a:bodyPr>
          <a:lstStyle>
            <a:lvl1pPr marL="0" indent="0">
              <a:lnSpc>
                <a:spcPct val="130000"/>
              </a:lnSpc>
              <a:spcBef>
                <a:spcPts val="0"/>
              </a:spcBef>
              <a:buSzTx/>
              <a:buNone/>
              <a:defRPr sz="1800" b="0" i="0">
                <a:solidFill>
                  <a:srgbClr val="181F2D"/>
                </a:solidFill>
                <a:latin typeface="+mn-lt"/>
                <a:ea typeface="Helvetica Neue Light" panose="02000403000000020004" pitchFamily="2" charset="0"/>
              </a:defRPr>
            </a:lvl1pPr>
            <a:lvl2pPr marL="0" indent="85725">
              <a:lnSpc>
                <a:spcPct val="130000"/>
              </a:lnSpc>
              <a:spcBef>
                <a:spcPts val="0"/>
              </a:spcBef>
              <a:buSzTx/>
              <a:buNone/>
              <a:defRPr sz="1800" b="0" i="0">
                <a:solidFill>
                  <a:schemeClr val="tx1"/>
                </a:solidFill>
                <a:latin typeface="+mn-lt"/>
                <a:ea typeface="Helvetica Neue Light" panose="02000403000000020004" pitchFamily="2" charset="0"/>
              </a:defRPr>
            </a:lvl2pPr>
            <a:lvl3pPr marL="0" indent="171450">
              <a:lnSpc>
                <a:spcPct val="130000"/>
              </a:lnSpc>
              <a:spcBef>
                <a:spcPts val="0"/>
              </a:spcBef>
              <a:buSzTx/>
              <a:buNone/>
              <a:defRPr sz="1800" b="0" i="0">
                <a:solidFill>
                  <a:schemeClr val="tx1"/>
                </a:solidFill>
                <a:latin typeface="+mn-lt"/>
                <a:ea typeface="Helvetica Neue Light" panose="02000403000000020004" pitchFamily="2" charset="0"/>
              </a:defRPr>
            </a:lvl3pPr>
            <a:lvl4pPr marL="0" indent="257175">
              <a:lnSpc>
                <a:spcPct val="130000"/>
              </a:lnSpc>
              <a:spcBef>
                <a:spcPts val="0"/>
              </a:spcBef>
              <a:buSzTx/>
              <a:buNone/>
              <a:defRPr sz="1800" b="0" i="0">
                <a:solidFill>
                  <a:schemeClr val="tx1"/>
                </a:solidFill>
                <a:latin typeface="+mn-lt"/>
                <a:ea typeface="Helvetica Neue Light" panose="02000403000000020004" pitchFamily="2" charset="0"/>
              </a:defRPr>
            </a:lvl4pPr>
            <a:lvl5pPr marL="0" indent="342900">
              <a:lnSpc>
                <a:spcPct val="130000"/>
              </a:lnSpc>
              <a:spcBef>
                <a:spcPts val="0"/>
              </a:spcBef>
              <a:buSzTx/>
              <a:buNone/>
              <a:defRPr sz="1800" b="0" i="0">
                <a:solidFill>
                  <a:schemeClr val="tx1"/>
                </a:solidFill>
                <a:latin typeface="+mn-lt"/>
                <a:ea typeface="Helvetica Neue Light" panose="02000403000000020004" pitchFamily="2" charset="0"/>
              </a:defRPr>
            </a:lvl5pPr>
          </a:lstStyle>
          <a:p>
            <a:pPr lvl="0"/>
            <a:r>
              <a:rPr lang="en-US" dirty="0"/>
              <a:t>Edit Master text styles</a:t>
            </a:r>
          </a:p>
        </p:txBody>
      </p:sp>
      <p:pic>
        <p:nvPicPr>
          <p:cNvPr id="10" name="Picture 9" descr="A red logo on a black background&#10;&#10;Description automatically generated with medium confidence">
            <a:extLst>
              <a:ext uri="{FF2B5EF4-FFF2-40B4-BE49-F238E27FC236}">
                <a16:creationId xmlns:a16="http://schemas.microsoft.com/office/drawing/2014/main" id="{889726E0-7DC6-1846-AE6D-FAE9C79DDE7F}"/>
              </a:ext>
            </a:extLst>
          </p:cNvPr>
          <p:cNvPicPr>
            <a:picLocks noChangeAspect="1"/>
          </p:cNvPicPr>
          <p:nvPr userDrawn="1"/>
        </p:nvPicPr>
        <p:blipFill rotWithShape="1">
          <a:blip r:embed="rId2"/>
          <a:srcRect t="41830" b="42185"/>
          <a:stretch/>
        </p:blipFill>
        <p:spPr>
          <a:xfrm>
            <a:off x="368834" y="490486"/>
            <a:ext cx="2964179" cy="475312"/>
          </a:xfrm>
          <a:prstGeom prst="rect">
            <a:avLst/>
          </a:prstGeom>
        </p:spPr>
      </p:pic>
    </p:spTree>
    <p:extLst>
      <p:ext uri="{BB962C8B-B14F-4D97-AF65-F5344CB8AC3E}">
        <p14:creationId xmlns:p14="http://schemas.microsoft.com/office/powerpoint/2010/main" val="75076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731520" y="384048"/>
            <a:ext cx="7645564" cy="475488"/>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rPr lang="en-US" dirty="0"/>
              <a:t>Click to edit Master title style</a:t>
            </a:r>
            <a:endParaRPr dirty="0"/>
          </a:p>
        </p:txBody>
      </p:sp>
      <p:sp>
        <p:nvSpPr>
          <p:cNvPr id="5" name="Text Placeholder 4">
            <a:extLst>
              <a:ext uri="{FF2B5EF4-FFF2-40B4-BE49-F238E27FC236}">
                <a16:creationId xmlns:a16="http://schemas.microsoft.com/office/drawing/2014/main" id="{8AC05E6A-587B-465C-94D9-65A931B8C2DC}"/>
              </a:ext>
            </a:extLst>
          </p:cNvPr>
          <p:cNvSpPr>
            <a:spLocks noGrp="1"/>
          </p:cNvSpPr>
          <p:nvPr>
            <p:ph type="body" idx="1"/>
          </p:nvPr>
        </p:nvSpPr>
        <p:spPr>
          <a:xfrm>
            <a:off x="731520" y="1335024"/>
            <a:ext cx="7645564" cy="32004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2018 Canada Health Infoway">
            <a:extLst>
              <a:ext uri="{FF2B5EF4-FFF2-40B4-BE49-F238E27FC236}">
                <a16:creationId xmlns:a16="http://schemas.microsoft.com/office/drawing/2014/main" id="{DC8229DB-C643-4C6E-A4BB-33D5C2A79B9B}"/>
              </a:ext>
            </a:extLst>
          </p:cNvPr>
          <p:cNvSpPr txBox="1"/>
          <p:nvPr userDrawn="1"/>
        </p:nvSpPr>
        <p:spPr>
          <a:xfrm>
            <a:off x="246081" y="4770665"/>
            <a:ext cx="1459662" cy="146194"/>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lvl1pPr algn="r" defTabSz="457200">
              <a:defRPr sz="2100" b="0" cap="none">
                <a:solidFill>
                  <a:srgbClr val="000000"/>
                </a:solidFill>
              </a:defRPr>
            </a:lvl1pPr>
          </a:lstStyle>
          <a:p>
            <a:endParaRPr sz="700" b="0" i="0" dirty="0">
              <a:latin typeface="Helvetica Neue Light" panose="02000403000000020004" pitchFamily="2" charset="0"/>
              <a:ea typeface="Helvetica Neue Light" panose="02000403000000020004" pitchFamily="2" charset="0"/>
            </a:endParaRPr>
          </a:p>
        </p:txBody>
      </p:sp>
      <p:sp>
        <p:nvSpPr>
          <p:cNvPr id="3" name="Slide Number Placeholder 2">
            <a:extLst>
              <a:ext uri="{FF2B5EF4-FFF2-40B4-BE49-F238E27FC236}">
                <a16:creationId xmlns:a16="http://schemas.microsoft.com/office/drawing/2014/main" id="{A6C3A846-9A3E-4E78-A290-30942D29164E}"/>
              </a:ext>
            </a:extLst>
          </p:cNvPr>
          <p:cNvSpPr>
            <a:spLocks noGrp="1"/>
          </p:cNvSpPr>
          <p:nvPr>
            <p:ph type="sldNum" sz="quarter" idx="4"/>
          </p:nvPr>
        </p:nvSpPr>
        <p:spPr>
          <a:xfrm>
            <a:off x="246081" y="4497556"/>
            <a:ext cx="393255" cy="274637"/>
          </a:xfrm>
          <a:prstGeom prst="rect">
            <a:avLst/>
          </a:prstGeom>
        </p:spPr>
        <p:txBody>
          <a:bodyPr vert="horz" lIns="91440" tIns="45720" rIns="91440" bIns="45720" rtlCol="0" anchor="ctr"/>
          <a:lstStyle>
            <a:lvl1pPr algn="l">
              <a:defRPr sz="1000">
                <a:solidFill>
                  <a:srgbClr val="181F2D"/>
                </a:solidFill>
              </a:defRPr>
            </a:lvl1pPr>
          </a:lstStyle>
          <a:p>
            <a:fld id="{7BCFBF29-39BB-47B7-B83E-9E61FEB2B13F}" type="slidenum">
              <a:rPr lang="en-CA" smtClean="0"/>
              <a:pPr/>
              <a:t>‹N°›</a:t>
            </a:fld>
            <a:endParaRPr lang="en-CA" dirty="0"/>
          </a:p>
        </p:txBody>
      </p:sp>
      <p:sp>
        <p:nvSpPr>
          <p:cNvPr id="4" name="Footer Placeholder 3">
            <a:extLst>
              <a:ext uri="{FF2B5EF4-FFF2-40B4-BE49-F238E27FC236}">
                <a16:creationId xmlns:a16="http://schemas.microsoft.com/office/drawing/2014/main" id="{77E08CFF-7BA4-4FF3-A24E-133C63B99493}"/>
              </a:ext>
            </a:extLst>
          </p:cNvPr>
          <p:cNvSpPr>
            <a:spLocks noGrp="1"/>
          </p:cNvSpPr>
          <p:nvPr>
            <p:ph type="ftr" sz="quarter" idx="3"/>
          </p:nvPr>
        </p:nvSpPr>
        <p:spPr>
          <a:xfrm>
            <a:off x="246081" y="4810284"/>
            <a:ext cx="1828800" cy="146304"/>
          </a:xfrm>
          <a:prstGeom prst="rect">
            <a:avLst/>
          </a:prstGeom>
        </p:spPr>
        <p:txBody>
          <a:bodyPr vert="horz" lIns="91440" tIns="45720" rIns="91440" bIns="45720" rtlCol="0" anchor="ctr"/>
          <a:lstStyle>
            <a:lvl1pPr algn="l">
              <a:defRPr sz="700">
                <a:solidFill>
                  <a:schemeClr val="tx1">
                    <a:tint val="75000"/>
                  </a:schemeClr>
                </a:solidFill>
              </a:defRPr>
            </a:lvl1pPr>
          </a:lstStyle>
          <a:p>
            <a:r>
              <a:rPr lang="en-CA" dirty="0"/>
              <a:t>©2023 Canada Health Infoway</a:t>
            </a:r>
          </a:p>
        </p:txBody>
      </p:sp>
      <p:pic>
        <p:nvPicPr>
          <p:cNvPr id="12" name="Picture 11">
            <a:extLst>
              <a:ext uri="{FF2B5EF4-FFF2-40B4-BE49-F238E27FC236}">
                <a16:creationId xmlns:a16="http://schemas.microsoft.com/office/drawing/2014/main" id="{B8135846-E460-4558-B9C1-CB8EEC242490}"/>
              </a:ext>
            </a:extLst>
          </p:cNvPr>
          <p:cNvPicPr>
            <a:picLocks noChangeAspect="1"/>
          </p:cNvPicPr>
          <p:nvPr userDrawn="1"/>
        </p:nvPicPr>
        <p:blipFill>
          <a:blip r:embed="rId13"/>
          <a:srcRect t="41558" b="41558"/>
          <a:stretch/>
        </p:blipFill>
        <p:spPr>
          <a:xfrm>
            <a:off x="6959889" y="4635476"/>
            <a:ext cx="1920160" cy="325205"/>
          </a:xfrm>
          <a:prstGeom prst="rect">
            <a:avLst/>
          </a:prstGeom>
        </p:spPr>
      </p:pic>
    </p:spTree>
  </p:cSld>
  <p:clrMap bg1="lt1" tx1="dk1" bg2="lt2" tx2="dk2" accent1="accent1" accent2="accent2" accent3="accent3" accent4="accent4" accent5="accent5" accent6="accent6" hlink="hlink" folHlink="folHlink"/>
  <p:sldLayoutIdLst>
    <p:sldLayoutId id="2147483727" r:id="rId1"/>
    <p:sldLayoutId id="2147483714" r:id="rId2"/>
    <p:sldLayoutId id="2147483717" r:id="rId3"/>
    <p:sldLayoutId id="2147483705" r:id="rId4"/>
    <p:sldLayoutId id="2147483710" r:id="rId5"/>
    <p:sldLayoutId id="2147483704" r:id="rId6"/>
    <p:sldLayoutId id="2147483711" r:id="rId7"/>
    <p:sldLayoutId id="2147483724" r:id="rId8"/>
    <p:sldLayoutId id="2147483729" r:id="rId9"/>
    <p:sldLayoutId id="2147483712" r:id="rId10"/>
    <p:sldLayoutId id="214748371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marL="0" marR="0" indent="0" algn="l" defTabSz="309563" eaLnBrk="1" latinLnBrk="0" hangingPunct="1">
        <a:lnSpc>
          <a:spcPct val="100000"/>
        </a:lnSpc>
        <a:spcBef>
          <a:spcPts val="0"/>
        </a:spcBef>
        <a:spcAft>
          <a:spcPts val="0"/>
        </a:spcAft>
        <a:buClrTx/>
        <a:buSzTx/>
        <a:buFontTx/>
        <a:buNone/>
        <a:tabLst/>
        <a:defRPr sz="2400" b="1" i="0" u="none" strike="noStrike" cap="none" spc="0" baseline="0" dirty="0">
          <a:ln>
            <a:noFill/>
          </a:ln>
          <a:solidFill>
            <a:srgbClr val="181F2D"/>
          </a:solidFill>
          <a:uFillTx/>
          <a:latin typeface="+mj-lt"/>
          <a:ea typeface="+mn-ea"/>
          <a:cs typeface="+mn-cs"/>
          <a:sym typeface="Helvetica Neue"/>
        </a:defRPr>
      </a:lvl1pPr>
      <a:lvl2pPr marL="0" marR="0" indent="857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2pPr>
      <a:lvl3pPr marL="0" marR="0" indent="1714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3pPr>
      <a:lvl4pPr marL="0" marR="0" indent="2571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4pPr>
      <a:lvl5pPr marL="0" marR="0" indent="3429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5pPr>
      <a:lvl6pPr marL="0" marR="0" indent="42862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6pPr>
      <a:lvl7pPr marL="0" marR="0" indent="51435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7pPr>
      <a:lvl8pPr marL="0" marR="0" indent="600075"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8pPr>
      <a:lvl9pPr marL="0" marR="0" indent="685800" algn="l" defTabSz="309563" eaLnBrk="1" latinLnBrk="0" hangingPunct="1">
        <a:lnSpc>
          <a:spcPct val="100000"/>
        </a:lnSpc>
        <a:spcBef>
          <a:spcPts val="0"/>
        </a:spcBef>
        <a:spcAft>
          <a:spcPts val="0"/>
        </a:spcAft>
        <a:buClrTx/>
        <a:buSzTx/>
        <a:buFontTx/>
        <a:buNone/>
        <a:tabLst/>
        <a:defRPr sz="3750" b="0" i="0" u="none" strike="noStrike" cap="none" spc="0" baseline="0">
          <a:ln>
            <a:noFill/>
          </a:ln>
          <a:solidFill>
            <a:srgbClr val="515252"/>
          </a:solidFill>
          <a:uFillTx/>
          <a:latin typeface="+mn-lt"/>
          <a:ea typeface="+mn-ea"/>
          <a:cs typeface="+mn-cs"/>
          <a:sym typeface="Helvetica Neue"/>
        </a:defRPr>
      </a:lvl9pPr>
    </p:titleStyle>
    <p:bodyStyle>
      <a:lvl1pPr marL="192024" marR="0" indent="-190500" algn="l" defTabSz="309563" eaLnBrk="1" latinLnBrk="0" hangingPunct="1">
        <a:lnSpc>
          <a:spcPct val="130000"/>
        </a:lnSpc>
        <a:spcBef>
          <a:spcPts val="300"/>
        </a:spcBef>
        <a:spcAft>
          <a:spcPts val="300"/>
        </a:spcAft>
        <a:buClrTx/>
        <a:buSzPct val="100000"/>
        <a:buFontTx/>
        <a:buChar char="•"/>
        <a:tabLst/>
        <a:defRPr lang="en-US" sz="1800" b="0" i="0" u="none" strike="noStrike" cap="none" spc="0" baseline="0" dirty="0">
          <a:ln>
            <a:noFill/>
          </a:ln>
          <a:solidFill>
            <a:srgbClr val="181F2D"/>
          </a:solidFill>
          <a:uFillTx/>
          <a:latin typeface="+mn-lt"/>
          <a:ea typeface="+mn-ea"/>
          <a:cs typeface="+mn-cs"/>
          <a:sym typeface="Helvetica Neue"/>
        </a:defRPr>
      </a:lvl1pPr>
      <a:lvl2pPr marL="429768" marR="0" indent="-190500" algn="l" defTabSz="309563" eaLnBrk="1" latinLnBrk="0" hangingPunct="1">
        <a:lnSpc>
          <a:spcPct val="130000"/>
        </a:lnSpc>
        <a:spcBef>
          <a:spcPts val="300"/>
        </a:spcBef>
        <a:spcAft>
          <a:spcPts val="300"/>
        </a:spcAft>
        <a:buClrTx/>
        <a:buSzPct val="100000"/>
        <a:buFontTx/>
        <a:buChar char="•"/>
        <a:tabLst/>
        <a:defRPr lang="en-US" sz="1600" b="0" i="0" u="none" strike="noStrike" cap="none" spc="0" baseline="0" dirty="0">
          <a:ln>
            <a:noFill/>
          </a:ln>
          <a:solidFill>
            <a:srgbClr val="181F2D"/>
          </a:solidFill>
          <a:uFillTx/>
          <a:latin typeface="+mn-lt"/>
          <a:ea typeface="+mn-ea"/>
          <a:cs typeface="+mn-cs"/>
          <a:sym typeface="Helvetica Neue"/>
        </a:defRPr>
      </a:lvl2pPr>
      <a:lvl3pPr marL="667512"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3pPr>
      <a:lvl4pPr marL="905256" marR="0" indent="-190500" algn="l" defTabSz="309563" eaLnBrk="1" latinLnBrk="0" hangingPunct="1">
        <a:lnSpc>
          <a:spcPct val="130000"/>
        </a:lnSpc>
        <a:spcBef>
          <a:spcPts val="300"/>
        </a:spcBef>
        <a:spcAft>
          <a:spcPts val="300"/>
        </a:spcAft>
        <a:buClrTx/>
        <a:buSzPct val="100000"/>
        <a:buFontTx/>
        <a:buChar char="•"/>
        <a:tabLst/>
        <a:defRPr lang="en-US" sz="1400" b="0" i="0" u="none" strike="noStrike" cap="none" spc="0" baseline="0" dirty="0">
          <a:ln>
            <a:noFill/>
          </a:ln>
          <a:solidFill>
            <a:srgbClr val="181F2D"/>
          </a:solidFill>
          <a:uFillTx/>
          <a:latin typeface="+mn-lt"/>
          <a:ea typeface="+mn-ea"/>
          <a:cs typeface="+mn-cs"/>
          <a:sym typeface="Helvetica Neue"/>
        </a:defRPr>
      </a:lvl4pPr>
      <a:lvl5pPr marL="1143000" marR="0" indent="-190500" algn="l" defTabSz="309563" eaLnBrk="1" latinLnBrk="0" hangingPunct="1">
        <a:lnSpc>
          <a:spcPct val="130000"/>
        </a:lnSpc>
        <a:spcBef>
          <a:spcPts val="300"/>
        </a:spcBef>
        <a:spcAft>
          <a:spcPts val="300"/>
        </a:spcAft>
        <a:buClrTx/>
        <a:buSzPct val="100000"/>
        <a:buFontTx/>
        <a:buChar char="•"/>
        <a:tabLst/>
        <a:defRPr lang="en-CA" sz="1400" b="0" i="0" u="none" strike="noStrike" cap="none" spc="0" baseline="0" dirty="0">
          <a:ln>
            <a:noFill/>
          </a:ln>
          <a:solidFill>
            <a:srgbClr val="181F2D"/>
          </a:solidFill>
          <a:uFillTx/>
          <a:latin typeface="+mn-lt"/>
          <a:ea typeface="+mn-ea"/>
          <a:cs typeface="+mn-cs"/>
          <a:sym typeface="Helvetica Neue"/>
        </a:defRPr>
      </a:lvl5pPr>
      <a:lvl6pPr marL="130968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6pPr>
      <a:lvl7pPr marL="154781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7pPr>
      <a:lvl8pPr marL="1785938"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8pPr>
      <a:lvl9pPr marL="2024063" marR="0" indent="-119063" algn="l" defTabSz="309563" eaLnBrk="1" latinLnBrk="0" hangingPunct="1">
        <a:lnSpc>
          <a:spcPct val="150000"/>
        </a:lnSpc>
        <a:spcBef>
          <a:spcPts val="1950"/>
        </a:spcBef>
        <a:spcAft>
          <a:spcPts val="0"/>
        </a:spcAft>
        <a:buClrTx/>
        <a:buSzPct val="75000"/>
        <a:buFontTx/>
        <a:buChar char="•"/>
        <a:tabLst/>
        <a:defRPr sz="975" b="0" i="0" u="none" strike="noStrike" cap="none" spc="0" baseline="0">
          <a:ln>
            <a:noFill/>
          </a:ln>
          <a:solidFill>
            <a:srgbClr val="717172"/>
          </a:solidFill>
          <a:uFillTx/>
          <a:latin typeface="+mn-lt"/>
          <a:ea typeface="+mn-ea"/>
          <a:cs typeface="+mn-cs"/>
          <a:sym typeface="Helvetica Neue"/>
        </a:defRPr>
      </a:lvl9pPr>
    </p:bodyStyle>
    <p:otherStyle>
      <a:lvl1pPr marL="0" marR="0" indent="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1pPr>
      <a:lvl2pPr marL="0" marR="0" indent="857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2pPr>
      <a:lvl3pPr marL="0" marR="0" indent="1714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3pPr>
      <a:lvl4pPr marL="0" marR="0" indent="2571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4pPr>
      <a:lvl5pPr marL="0" marR="0" indent="3429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5pPr>
      <a:lvl6pPr marL="0" marR="0" indent="42862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6pPr>
      <a:lvl7pPr marL="0" marR="0" indent="51435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7pPr>
      <a:lvl8pPr marL="0" marR="0" indent="600075"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8pPr>
      <a:lvl9pPr marL="0" marR="0" indent="685800" algn="ctr" defTabSz="309563"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F29D69-A407-4516-8E92-D4A80061A0F6}"/>
              </a:ext>
            </a:extLst>
          </p:cNvPr>
          <p:cNvSpPr>
            <a:spLocks noGrp="1"/>
          </p:cNvSpPr>
          <p:nvPr>
            <p:ph type="title"/>
          </p:nvPr>
        </p:nvSpPr>
        <p:spPr/>
        <p:txBody>
          <a:bodyPr>
            <a:normAutofit fontScale="90000"/>
          </a:bodyPr>
          <a:lstStyle/>
          <a:p>
            <a:r>
              <a:rPr lang="en-CA" i="0" dirty="0">
                <a:solidFill>
                  <a:srgbClr val="172B4D"/>
                </a:solidFill>
                <a:effectLst/>
                <a:latin typeface="-apple-system"/>
              </a:rPr>
              <a:t>me1 : "Product containing..." ; me2 : "Product containing only..." ; me3 : "Product containing precisely..."</a:t>
            </a:r>
            <a:endParaRPr lang="en-CA" dirty="0">
              <a:solidFill>
                <a:srgbClr val="181F2D"/>
              </a:solidFill>
            </a:endParaRPr>
          </a:p>
        </p:txBody>
      </p:sp>
      <p:sp>
        <p:nvSpPr>
          <p:cNvPr id="5" name="Content Placeholder 4">
            <a:extLst>
              <a:ext uri="{FF2B5EF4-FFF2-40B4-BE49-F238E27FC236}">
                <a16:creationId xmlns:a16="http://schemas.microsoft.com/office/drawing/2014/main" id="{04492DFB-96EC-42C5-AD0B-CC47C10295AE}"/>
              </a:ext>
            </a:extLst>
          </p:cNvPr>
          <p:cNvSpPr>
            <a:spLocks noGrp="1"/>
          </p:cNvSpPr>
          <p:nvPr>
            <p:ph sz="quarter" idx="10"/>
          </p:nvPr>
        </p:nvSpPr>
        <p:spPr/>
        <p:txBody>
          <a:bodyPr>
            <a:normAutofit/>
          </a:bodyPr>
          <a:lstStyle/>
          <a:p>
            <a:pPr marL="1524" indent="0">
              <a:buNone/>
            </a:pPr>
            <a:r>
              <a:rPr lang="fr-CA" b="1" dirty="0"/>
              <a:t>La proposition de traduire « </a:t>
            </a:r>
            <a:r>
              <a:rPr lang="fr-CA" b="1" dirty="0" err="1"/>
              <a:t>product</a:t>
            </a:r>
            <a:r>
              <a:rPr lang="fr-CA" b="1" dirty="0"/>
              <a:t> </a:t>
            </a:r>
            <a:r>
              <a:rPr lang="fr-CA" b="1" dirty="0" err="1"/>
              <a:t>containing</a:t>
            </a:r>
            <a:r>
              <a:rPr lang="fr-CA" b="1" dirty="0"/>
              <a:t> » par « médicament contenant » a été analysé par l’équipe</a:t>
            </a:r>
          </a:p>
          <a:p>
            <a:pPr lvl="1"/>
            <a:r>
              <a:rPr lang="fr-CA" dirty="0"/>
              <a:t>Voici l’avis de notre clinicien consultant:</a:t>
            </a:r>
          </a:p>
          <a:p>
            <a:pPr marL="239268" lvl="1" indent="0">
              <a:buNone/>
            </a:pPr>
            <a:r>
              <a:rPr lang="fr-FR" dirty="0"/>
              <a:t>« En regardant sommairement l'arbre des "</a:t>
            </a:r>
            <a:r>
              <a:rPr lang="fr-FR" dirty="0" err="1"/>
              <a:t>product</a:t>
            </a:r>
            <a:r>
              <a:rPr lang="fr-FR" dirty="0"/>
              <a:t> </a:t>
            </a:r>
            <a:r>
              <a:rPr lang="fr-FR" dirty="0" err="1"/>
              <a:t>containing</a:t>
            </a:r>
            <a:r>
              <a:rPr lang="fr-FR" dirty="0"/>
              <a:t>..." il s'agit majoritairement de trucs qui serait communément appelé des "médicaments". Mais je ne vois pas ce que l'on gagne en les nommant médicaments plutôt que produit. Pour moi, le mot médicament est ambigu et variable selon le contexte… je crois que produit est beaucoup plus neutre. »</a:t>
            </a:r>
          </a:p>
        </p:txBody>
      </p:sp>
      <p:sp>
        <p:nvSpPr>
          <p:cNvPr id="2" name="Slide Number Placeholder 1">
            <a:extLst>
              <a:ext uri="{FF2B5EF4-FFF2-40B4-BE49-F238E27FC236}">
                <a16:creationId xmlns:a16="http://schemas.microsoft.com/office/drawing/2014/main" id="{F60F3465-8A46-4342-AA53-B4CECD6A7C2F}"/>
              </a:ext>
              <a:ext uri="{C183D7F6-B498-43B3-948B-1728B52AA6E4}">
                <adec:decorative xmlns:adec="http://schemas.microsoft.com/office/drawing/2017/decorative" val="1"/>
              </a:ext>
            </a:extLst>
          </p:cNvPr>
          <p:cNvSpPr>
            <a:spLocks noGrp="1"/>
          </p:cNvSpPr>
          <p:nvPr>
            <p:ph type="sldNum" sz="quarter" idx="11"/>
          </p:nvPr>
        </p:nvSpPr>
        <p:spPr/>
        <p:txBody>
          <a:bodyPr/>
          <a:lstStyle/>
          <a:p>
            <a:fld id="{7BCFBF29-39BB-47B7-B83E-9E61FEB2B13F}" type="slidenum">
              <a:rPr lang="en-CA" smtClean="0">
                <a:solidFill>
                  <a:srgbClr val="181F2D"/>
                </a:solidFill>
              </a:rPr>
              <a:pPr/>
              <a:t>1</a:t>
            </a:fld>
            <a:endParaRPr lang="en-CA" dirty="0">
              <a:solidFill>
                <a:srgbClr val="181F2D"/>
              </a:solidFill>
            </a:endParaRPr>
          </a:p>
        </p:txBody>
      </p:sp>
      <p:sp>
        <p:nvSpPr>
          <p:cNvPr id="4" name="Footer Placeholder 3">
            <a:extLst>
              <a:ext uri="{FF2B5EF4-FFF2-40B4-BE49-F238E27FC236}">
                <a16:creationId xmlns:a16="http://schemas.microsoft.com/office/drawing/2014/main" id="{16EC692B-158C-4B5F-A3D3-AC91C99E4CF0}"/>
              </a:ext>
              <a:ext uri="{C183D7F6-B498-43B3-948B-1728B52AA6E4}">
                <adec:decorative xmlns:adec="http://schemas.microsoft.com/office/drawing/2017/decorative" val="1"/>
              </a:ext>
            </a:extLst>
          </p:cNvPr>
          <p:cNvSpPr>
            <a:spLocks noGrp="1"/>
          </p:cNvSpPr>
          <p:nvPr>
            <p:ph type="ftr" sz="quarter" idx="12"/>
          </p:nvPr>
        </p:nvSpPr>
        <p:spPr/>
        <p:txBody>
          <a:bodyPr/>
          <a:lstStyle/>
          <a:p>
            <a:r>
              <a:rPr lang="en-CA" dirty="0"/>
              <a:t>©2023 Canada Health Infoway</a:t>
            </a:r>
          </a:p>
        </p:txBody>
      </p:sp>
    </p:spTree>
    <p:extLst>
      <p:ext uri="{BB962C8B-B14F-4D97-AF65-F5344CB8AC3E}">
        <p14:creationId xmlns:p14="http://schemas.microsoft.com/office/powerpoint/2010/main" val="828726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4231CC-9EFD-4635-6103-C3969E555FBA}"/>
              </a:ext>
            </a:extLst>
          </p:cNvPr>
          <p:cNvSpPr>
            <a:spLocks noGrp="1"/>
          </p:cNvSpPr>
          <p:nvPr>
            <p:ph type="title"/>
          </p:nvPr>
        </p:nvSpPr>
        <p:spPr/>
        <p:txBody>
          <a:bodyPr/>
          <a:lstStyle/>
          <a:p>
            <a:r>
              <a:rPr lang="fr-CA" dirty="0"/>
              <a:t>Proposition</a:t>
            </a:r>
            <a:endParaRPr lang="en-CA" dirty="0"/>
          </a:p>
        </p:txBody>
      </p:sp>
      <p:sp>
        <p:nvSpPr>
          <p:cNvPr id="3" name="Espace réservé du contenu 2">
            <a:extLst>
              <a:ext uri="{FF2B5EF4-FFF2-40B4-BE49-F238E27FC236}">
                <a16:creationId xmlns:a16="http://schemas.microsoft.com/office/drawing/2014/main" id="{BE216767-7B27-3BEA-BFDC-0A22A0323B46}"/>
              </a:ext>
            </a:extLst>
          </p:cNvPr>
          <p:cNvSpPr>
            <a:spLocks noGrp="1"/>
          </p:cNvSpPr>
          <p:nvPr>
            <p:ph sz="quarter" idx="10"/>
          </p:nvPr>
        </p:nvSpPr>
        <p:spPr/>
        <p:txBody>
          <a:bodyPr/>
          <a:lstStyle/>
          <a:p>
            <a:pPr marL="1524" indent="0">
              <a:buNone/>
            </a:pPr>
            <a:r>
              <a:rPr lang="fr-CA" dirty="0"/>
              <a:t>Utiliser la traduction « produit contenant »</a:t>
            </a:r>
            <a:r>
              <a:rPr lang="fr-FR" dirty="0"/>
              <a:t> plutôt que « médicament contenant » car la signification est plus claire</a:t>
            </a:r>
            <a:endParaRPr lang="en-CA" dirty="0"/>
          </a:p>
        </p:txBody>
      </p:sp>
      <p:sp>
        <p:nvSpPr>
          <p:cNvPr id="4" name="Espace réservé du numéro de diapositive 3">
            <a:extLst>
              <a:ext uri="{FF2B5EF4-FFF2-40B4-BE49-F238E27FC236}">
                <a16:creationId xmlns:a16="http://schemas.microsoft.com/office/drawing/2014/main" id="{F052B9EE-BF51-9EAC-A9A1-62196140F4F2}"/>
              </a:ext>
            </a:extLst>
          </p:cNvPr>
          <p:cNvSpPr>
            <a:spLocks noGrp="1"/>
          </p:cNvSpPr>
          <p:nvPr>
            <p:ph type="sldNum" sz="quarter" idx="11"/>
          </p:nvPr>
        </p:nvSpPr>
        <p:spPr/>
        <p:txBody>
          <a:bodyPr/>
          <a:lstStyle/>
          <a:p>
            <a:fld id="{7BCFBF29-39BB-47B7-B83E-9E61FEB2B13F}" type="slidenum">
              <a:rPr lang="en-CA" smtClean="0"/>
              <a:pPr/>
              <a:t>2</a:t>
            </a:fld>
            <a:endParaRPr lang="en-CA" dirty="0"/>
          </a:p>
        </p:txBody>
      </p:sp>
      <p:sp>
        <p:nvSpPr>
          <p:cNvPr id="5" name="Espace réservé du pied de page 4">
            <a:extLst>
              <a:ext uri="{FF2B5EF4-FFF2-40B4-BE49-F238E27FC236}">
                <a16:creationId xmlns:a16="http://schemas.microsoft.com/office/drawing/2014/main" id="{47B1B427-267F-5F97-A0DB-5D8826AB7B5E}"/>
              </a:ext>
            </a:extLst>
          </p:cNvPr>
          <p:cNvSpPr>
            <a:spLocks noGrp="1"/>
          </p:cNvSpPr>
          <p:nvPr>
            <p:ph type="ftr" sz="quarter" idx="12"/>
          </p:nvPr>
        </p:nvSpPr>
        <p:spPr/>
        <p:txBody>
          <a:bodyPr/>
          <a:lstStyle/>
          <a:p>
            <a:r>
              <a:rPr lang="en-CA"/>
              <a:t>©2023 Canada Health Infoway</a:t>
            </a:r>
            <a:endParaRPr lang="en-CA" dirty="0"/>
          </a:p>
        </p:txBody>
      </p:sp>
    </p:spTree>
    <p:extLst>
      <p:ext uri="{BB962C8B-B14F-4D97-AF65-F5344CB8AC3E}">
        <p14:creationId xmlns:p14="http://schemas.microsoft.com/office/powerpoint/2010/main" val="1573258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name="Canada Health Infoway">
  <a:themeElements>
    <a:clrScheme name="INFOWAY UPDATED 2021">
      <a:dk1>
        <a:srgbClr val="000000"/>
      </a:dk1>
      <a:lt1>
        <a:srgbClr val="FFFFFF"/>
      </a:lt1>
      <a:dk2>
        <a:srgbClr val="E02E3B"/>
      </a:dk2>
      <a:lt2>
        <a:srgbClr val="D8D8D8"/>
      </a:lt2>
      <a:accent1>
        <a:srgbClr val="E02E3B"/>
      </a:accent1>
      <a:accent2>
        <a:srgbClr val="1CA600"/>
      </a:accent2>
      <a:accent3>
        <a:srgbClr val="0094B7"/>
      </a:accent3>
      <a:accent4>
        <a:srgbClr val="4B1D56"/>
      </a:accent4>
      <a:accent5>
        <a:srgbClr val="A4DB99"/>
      </a:accent5>
      <a:accent6>
        <a:srgbClr val="66BFD4"/>
      </a:accent6>
      <a:hlink>
        <a:srgbClr val="E02E3B"/>
      </a:hlink>
      <a:folHlink>
        <a:srgbClr val="E02E3B"/>
      </a:folHlink>
    </a:clrScheme>
    <a:fontScheme name="Canada Health Infoway Arial">
      <a:majorFont>
        <a:latin typeface="Arial"/>
        <a:ea typeface=""/>
        <a:cs typeface=""/>
      </a:majorFont>
      <a:minorFont>
        <a:latin typeface="Arial"/>
        <a:ea typeface=""/>
        <a:cs typefac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a:solidFill>
              <a:srgbClr val="FFFFFF"/>
            </a:solidFill>
            <a:ea typeface="Helvetica Neue Light"/>
            <a:cs typeface="Helvetica Neue Light"/>
            <a:sym typeface="Helvetica Neue Light"/>
          </a:defRPr>
        </a:def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algn="l" defTabSz="825500">
          <a:defRPr sz="1600" b="0" cap="none" dirty="0" smtClean="0"/>
        </a:def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Light"/>
            <a:ea typeface="Helvetica Neue Light"/>
            <a:cs typeface="Helvetica Neue Light"/>
            <a:sym typeface="Helvetica Neue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300" b="1" i="0" u="none" strike="noStrike" cap="all" spc="0" normalizeH="0" baseline="0">
            <a:ln>
              <a:noFill/>
            </a:ln>
            <a:solidFill>
              <a:srgbClr val="515252"/>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Infoway - PowerPoint Template - V2 - November 7 2018</Template>
  <TotalTime>31028</TotalTime>
  <Words>143</Words>
  <Application>Microsoft Office PowerPoint</Application>
  <PresentationFormat>Affichage à l'écran (16:9)</PresentationFormat>
  <Paragraphs>10</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-apple-system</vt:lpstr>
      <vt:lpstr>Helvetica Neue</vt:lpstr>
      <vt:lpstr>Helvetica Neue Light</vt:lpstr>
      <vt:lpstr>Arial</vt:lpstr>
      <vt:lpstr>Canada Health Infoway</vt:lpstr>
      <vt:lpstr>me1 : "Product containing..." ; me2 : "Product containing only..." ; me3 : "Product containing precisely..."</vt:lpstr>
      <vt:lpstr>Proposition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creator>Lucy Langstaff</dc:creator>
  <cp:lastModifiedBy>Boutin , Julie</cp:lastModifiedBy>
  <cp:revision>503</cp:revision>
  <dcterms:created xsi:type="dcterms:W3CDTF">2018-11-29T01:44:37Z</dcterms:created>
  <dcterms:modified xsi:type="dcterms:W3CDTF">2023-05-19T15:31:11Z</dcterms:modified>
</cp:coreProperties>
</file>