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8"/>
  </p:notesMasterIdLst>
  <p:sldIdLst>
    <p:sldId id="349" r:id="rId2"/>
    <p:sldId id="345" r:id="rId3"/>
    <p:sldId id="346" r:id="rId4"/>
    <p:sldId id="347" r:id="rId5"/>
    <p:sldId id="348" r:id="rId6"/>
    <p:sldId id="350" r:id="rId7"/>
  </p:sldIdLst>
  <p:sldSz cx="9144000" cy="5143500" type="screen16x9"/>
  <p:notesSz cx="6858000" cy="9144000"/>
  <p:embeddedFontLst>
    <p:embeddedFont>
      <p:font typeface="Helvetica Neue" panose="020B0604020202020204" charset="0"/>
      <p:regular r:id="rId9"/>
      <p:bold r:id="rId10"/>
      <p:italic r:id="rId11"/>
      <p:boldItalic r:id="rId12"/>
    </p:embeddedFont>
    <p:embeddedFont>
      <p:font typeface="Helvetica Neue Light" panose="020B0604020202020204" charset="0"/>
      <p:regular r:id="rId13"/>
      <p:bold r:id="rId14"/>
      <p:italic r:id="rId15"/>
      <p:boldItalic r:id="rId16"/>
    </p:embeddedFont>
  </p:embeddedFontLst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857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1714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2571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3429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4286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5143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6000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6858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Canada Health Infoway" id="{30BADA36-A467-4704-BBDC-6B182C540F4B}">
          <p14:sldIdLst>
            <p14:sldId id="349"/>
            <p14:sldId id="345"/>
            <p14:sldId id="346"/>
            <p14:sldId id="347"/>
            <p14:sldId id="348"/>
            <p14:sldId id="35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81F2D"/>
    <a:srgbClr val="E02E3B"/>
    <a:srgbClr val="E1E1E1"/>
    <a:srgbClr val="171717"/>
    <a:srgbClr val="1A1919"/>
    <a:srgbClr val="515151"/>
    <a:srgbClr val="2B2C2B"/>
    <a:srgbClr val="555655"/>
    <a:srgbClr val="E02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4C3C2611-4C71-4FC5-86AE-919BDF0F9419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31" autoAdjust="0"/>
    <p:restoredTop sz="90741" autoAdjust="0"/>
  </p:normalViewPr>
  <p:slideViewPr>
    <p:cSldViewPr snapToGrid="0" snapToObjects="1">
      <p:cViewPr varScale="1">
        <p:scale>
          <a:sx n="82" d="100"/>
          <a:sy n="82" d="100"/>
        </p:scale>
        <p:origin x="744" y="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utin , Julie" userId="603e4d5f-1feb-48b7-82ae-5a95221f58ac" providerId="ADAL" clId="{51BD9A38-5FA3-46C6-AEA6-85C585306B10}"/>
    <pc:docChg chg="undo custSel addSld modSld sldOrd modSection">
      <pc:chgData name="Boutin , Julie" userId="603e4d5f-1feb-48b7-82ae-5a95221f58ac" providerId="ADAL" clId="{51BD9A38-5FA3-46C6-AEA6-85C585306B10}" dt="2023-05-19T13:58:27.296" v="1211" actId="20577"/>
      <pc:docMkLst>
        <pc:docMk/>
      </pc:docMkLst>
      <pc:sldChg chg="modSp mod">
        <pc:chgData name="Boutin , Julie" userId="603e4d5f-1feb-48b7-82ae-5a95221f58ac" providerId="ADAL" clId="{51BD9A38-5FA3-46C6-AEA6-85C585306B10}" dt="2023-05-19T13:21:37.284" v="983" actId="27636"/>
        <pc:sldMkLst>
          <pc:docMk/>
          <pc:sldMk cId="828726136" sldId="345"/>
        </pc:sldMkLst>
        <pc:spChg chg="mod">
          <ac:chgData name="Boutin , Julie" userId="603e4d5f-1feb-48b7-82ae-5a95221f58ac" providerId="ADAL" clId="{51BD9A38-5FA3-46C6-AEA6-85C585306B10}" dt="2023-05-19T13:21:37.284" v="983" actId="27636"/>
          <ac:spMkLst>
            <pc:docMk/>
            <pc:sldMk cId="828726136" sldId="345"/>
            <ac:spMk id="3" creationId="{B5F29D69-A407-4516-8E92-D4A80061A0F6}"/>
          </ac:spMkLst>
        </pc:spChg>
        <pc:spChg chg="mod">
          <ac:chgData name="Boutin , Julie" userId="603e4d5f-1feb-48b7-82ae-5a95221f58ac" providerId="ADAL" clId="{51BD9A38-5FA3-46C6-AEA6-85C585306B10}" dt="2023-05-18T19:50:28.650" v="252" actId="27636"/>
          <ac:spMkLst>
            <pc:docMk/>
            <pc:sldMk cId="828726136" sldId="345"/>
            <ac:spMk id="5" creationId="{04492DFB-96EC-42C5-AD0B-CC47C10295AE}"/>
          </ac:spMkLst>
        </pc:spChg>
      </pc:sldChg>
      <pc:sldChg chg="modSp new mod">
        <pc:chgData name="Boutin , Julie" userId="603e4d5f-1feb-48b7-82ae-5a95221f58ac" providerId="ADAL" clId="{51BD9A38-5FA3-46C6-AEA6-85C585306B10}" dt="2023-05-19T13:21:46.659" v="985" actId="27636"/>
        <pc:sldMkLst>
          <pc:docMk/>
          <pc:sldMk cId="2079061290" sldId="346"/>
        </pc:sldMkLst>
        <pc:spChg chg="mod">
          <ac:chgData name="Boutin , Julie" userId="603e4d5f-1feb-48b7-82ae-5a95221f58ac" providerId="ADAL" clId="{51BD9A38-5FA3-46C6-AEA6-85C585306B10}" dt="2023-05-19T13:21:46.659" v="985" actId="27636"/>
          <ac:spMkLst>
            <pc:docMk/>
            <pc:sldMk cId="2079061290" sldId="346"/>
            <ac:spMk id="2" creationId="{A3FEB415-4626-7B7F-A78D-E17F7B94DAFA}"/>
          </ac:spMkLst>
        </pc:spChg>
        <pc:spChg chg="mod">
          <ac:chgData name="Boutin , Julie" userId="603e4d5f-1feb-48b7-82ae-5a95221f58ac" providerId="ADAL" clId="{51BD9A38-5FA3-46C6-AEA6-85C585306B10}" dt="2023-05-19T13:14:53.356" v="712" actId="6549"/>
          <ac:spMkLst>
            <pc:docMk/>
            <pc:sldMk cId="2079061290" sldId="346"/>
            <ac:spMk id="3" creationId="{CE2CF97F-92AC-F3D9-4EE5-6A1038C67D4C}"/>
          </ac:spMkLst>
        </pc:spChg>
      </pc:sldChg>
      <pc:sldChg chg="modSp new mod">
        <pc:chgData name="Boutin , Julie" userId="603e4d5f-1feb-48b7-82ae-5a95221f58ac" providerId="ADAL" clId="{51BD9A38-5FA3-46C6-AEA6-85C585306B10}" dt="2023-05-19T13:22:27.554" v="1002" actId="20577"/>
        <pc:sldMkLst>
          <pc:docMk/>
          <pc:sldMk cId="2807799176" sldId="347"/>
        </pc:sldMkLst>
        <pc:spChg chg="mod">
          <ac:chgData name="Boutin , Julie" userId="603e4d5f-1feb-48b7-82ae-5a95221f58ac" providerId="ADAL" clId="{51BD9A38-5FA3-46C6-AEA6-85C585306B10}" dt="2023-05-19T13:22:27.554" v="1002" actId="20577"/>
          <ac:spMkLst>
            <pc:docMk/>
            <pc:sldMk cId="2807799176" sldId="347"/>
            <ac:spMk id="2" creationId="{3F4EC18B-574B-8ECB-EAE8-DA3F67E1A4B2}"/>
          </ac:spMkLst>
        </pc:spChg>
        <pc:spChg chg="mod">
          <ac:chgData name="Boutin , Julie" userId="603e4d5f-1feb-48b7-82ae-5a95221f58ac" providerId="ADAL" clId="{51BD9A38-5FA3-46C6-AEA6-85C585306B10}" dt="2023-05-18T19:50:48.983" v="255" actId="20577"/>
          <ac:spMkLst>
            <pc:docMk/>
            <pc:sldMk cId="2807799176" sldId="347"/>
            <ac:spMk id="3" creationId="{8527962B-1910-6308-2B40-81E84FFBDE0B}"/>
          </ac:spMkLst>
        </pc:spChg>
      </pc:sldChg>
      <pc:sldChg chg="modSp new mod">
        <pc:chgData name="Boutin , Julie" userId="603e4d5f-1feb-48b7-82ae-5a95221f58ac" providerId="ADAL" clId="{51BD9A38-5FA3-46C6-AEA6-85C585306B10}" dt="2023-05-19T13:36:04.454" v="1204" actId="6549"/>
        <pc:sldMkLst>
          <pc:docMk/>
          <pc:sldMk cId="484279968" sldId="348"/>
        </pc:sldMkLst>
        <pc:spChg chg="mod">
          <ac:chgData name="Boutin , Julie" userId="603e4d5f-1feb-48b7-82ae-5a95221f58ac" providerId="ADAL" clId="{51BD9A38-5FA3-46C6-AEA6-85C585306B10}" dt="2023-05-19T13:36:04.454" v="1204" actId="6549"/>
          <ac:spMkLst>
            <pc:docMk/>
            <pc:sldMk cId="484279968" sldId="348"/>
            <ac:spMk id="2" creationId="{BD9CE575-FFEE-4902-0CD4-B2F2BD76A103}"/>
          </ac:spMkLst>
        </pc:spChg>
        <pc:spChg chg="mod">
          <ac:chgData name="Boutin , Julie" userId="603e4d5f-1feb-48b7-82ae-5a95221f58ac" providerId="ADAL" clId="{51BD9A38-5FA3-46C6-AEA6-85C585306B10}" dt="2023-05-19T13:25:25.655" v="1070" actId="20577"/>
          <ac:spMkLst>
            <pc:docMk/>
            <pc:sldMk cId="484279968" sldId="348"/>
            <ac:spMk id="3" creationId="{21BA0D25-87E0-DB78-6A8D-80A174D9BEE1}"/>
          </ac:spMkLst>
        </pc:spChg>
      </pc:sldChg>
      <pc:sldChg chg="modSp new mod ord">
        <pc:chgData name="Boutin , Julie" userId="603e4d5f-1feb-48b7-82ae-5a95221f58ac" providerId="ADAL" clId="{51BD9A38-5FA3-46C6-AEA6-85C585306B10}" dt="2023-05-19T13:24:10.654" v="1022" actId="20577"/>
        <pc:sldMkLst>
          <pc:docMk/>
          <pc:sldMk cId="3266903717" sldId="349"/>
        </pc:sldMkLst>
        <pc:spChg chg="mod">
          <ac:chgData name="Boutin , Julie" userId="603e4d5f-1feb-48b7-82ae-5a95221f58ac" providerId="ADAL" clId="{51BD9A38-5FA3-46C6-AEA6-85C585306B10}" dt="2023-05-19T13:24:10.654" v="1022" actId="20577"/>
          <ac:spMkLst>
            <pc:docMk/>
            <pc:sldMk cId="3266903717" sldId="349"/>
            <ac:spMk id="2" creationId="{DF0CF2E0-E6AB-7C32-7437-390AB03C048F}"/>
          </ac:spMkLst>
        </pc:spChg>
        <pc:spChg chg="mod">
          <ac:chgData name="Boutin , Julie" userId="603e4d5f-1feb-48b7-82ae-5a95221f58ac" providerId="ADAL" clId="{51BD9A38-5FA3-46C6-AEA6-85C585306B10}" dt="2023-05-19T13:22:36.797" v="1014" actId="20577"/>
          <ac:spMkLst>
            <pc:docMk/>
            <pc:sldMk cId="3266903717" sldId="349"/>
            <ac:spMk id="3" creationId="{D3939123-F2DB-5A61-A149-961C27EEEE1C}"/>
          </ac:spMkLst>
        </pc:spChg>
      </pc:sldChg>
      <pc:sldChg chg="modSp new mod">
        <pc:chgData name="Boutin , Julie" userId="603e4d5f-1feb-48b7-82ae-5a95221f58ac" providerId="ADAL" clId="{51BD9A38-5FA3-46C6-AEA6-85C585306B10}" dt="2023-05-19T13:58:27.296" v="1211" actId="20577"/>
        <pc:sldMkLst>
          <pc:docMk/>
          <pc:sldMk cId="2936318764" sldId="350"/>
        </pc:sldMkLst>
        <pc:spChg chg="mod">
          <ac:chgData name="Boutin , Julie" userId="603e4d5f-1feb-48b7-82ae-5a95221f58ac" providerId="ADAL" clId="{51BD9A38-5FA3-46C6-AEA6-85C585306B10}" dt="2023-05-19T13:58:27.296" v="1211" actId="20577"/>
          <ac:spMkLst>
            <pc:docMk/>
            <pc:sldMk cId="2936318764" sldId="350"/>
            <ac:spMk id="2" creationId="{A11F033B-2701-E852-1DEF-F5740F40A24B}"/>
          </ac:spMkLst>
        </pc:spChg>
        <pc:spChg chg="mod">
          <ac:chgData name="Boutin , Julie" userId="603e4d5f-1feb-48b7-82ae-5a95221f58ac" providerId="ADAL" clId="{51BD9A38-5FA3-46C6-AEA6-85C585306B10}" dt="2023-05-19T13:28:34.333" v="1186" actId="6549"/>
          <ac:spMkLst>
            <pc:docMk/>
            <pc:sldMk cId="2936318764" sldId="350"/>
            <ac:spMk id="3" creationId="{C8D359F7-03F4-4BC5-8A4A-71A7202458B7}"/>
          </ac:spMkLst>
        </pc:spChg>
      </pc:sldChg>
    </pc:docChg>
  </pc:docChgLst>
  <pc:docChgLst>
    <pc:chgData name="Boutin , Julie" userId="603e4d5f-1feb-48b7-82ae-5a95221f58ac" providerId="ADAL" clId="{08633BD9-039C-4498-BDCF-2B3D0D759A6C}"/>
    <pc:docChg chg="delSld modSection">
      <pc:chgData name="Boutin , Julie" userId="603e4d5f-1feb-48b7-82ae-5a95221f58ac" providerId="ADAL" clId="{08633BD9-039C-4498-BDCF-2B3D0D759A6C}" dt="2023-05-18T18:57:37.587" v="20" actId="47"/>
      <pc:docMkLst>
        <pc:docMk/>
      </pc:docMkLst>
      <pc:sldChg chg="del">
        <pc:chgData name="Boutin , Julie" userId="603e4d5f-1feb-48b7-82ae-5a95221f58ac" providerId="ADAL" clId="{08633BD9-039C-4498-BDCF-2B3D0D759A6C}" dt="2023-05-18T18:57:14.948" v="1" actId="47"/>
        <pc:sldMkLst>
          <pc:docMk/>
          <pc:sldMk cId="4132237909" sldId="284"/>
        </pc:sldMkLst>
      </pc:sldChg>
      <pc:sldChg chg="del">
        <pc:chgData name="Boutin , Julie" userId="603e4d5f-1feb-48b7-82ae-5a95221f58ac" providerId="ADAL" clId="{08633BD9-039C-4498-BDCF-2B3D0D759A6C}" dt="2023-05-18T18:57:31.698" v="13" actId="47"/>
        <pc:sldMkLst>
          <pc:docMk/>
          <pc:sldMk cId="2461180471" sldId="320"/>
        </pc:sldMkLst>
      </pc:sldChg>
      <pc:sldChg chg="del">
        <pc:chgData name="Boutin , Julie" userId="603e4d5f-1feb-48b7-82ae-5a95221f58ac" providerId="ADAL" clId="{08633BD9-039C-4498-BDCF-2B3D0D759A6C}" dt="2023-05-18T18:57:30.493" v="11" actId="47"/>
        <pc:sldMkLst>
          <pc:docMk/>
          <pc:sldMk cId="159463597" sldId="321"/>
        </pc:sldMkLst>
      </pc:sldChg>
      <pc:sldChg chg="del">
        <pc:chgData name="Boutin , Julie" userId="603e4d5f-1feb-48b7-82ae-5a95221f58ac" providerId="ADAL" clId="{08633BD9-039C-4498-BDCF-2B3D0D759A6C}" dt="2023-05-18T18:57:26.946" v="9" actId="47"/>
        <pc:sldMkLst>
          <pc:docMk/>
          <pc:sldMk cId="2905121315" sldId="330"/>
        </pc:sldMkLst>
      </pc:sldChg>
      <pc:sldChg chg="del">
        <pc:chgData name="Boutin , Julie" userId="603e4d5f-1feb-48b7-82ae-5a95221f58ac" providerId="ADAL" clId="{08633BD9-039C-4498-BDCF-2B3D0D759A6C}" dt="2023-05-18T18:57:32.243" v="14" actId="47"/>
        <pc:sldMkLst>
          <pc:docMk/>
          <pc:sldMk cId="17297495" sldId="333"/>
        </pc:sldMkLst>
      </pc:sldChg>
      <pc:sldChg chg="del">
        <pc:chgData name="Boutin , Julie" userId="603e4d5f-1feb-48b7-82ae-5a95221f58ac" providerId="ADAL" clId="{08633BD9-039C-4498-BDCF-2B3D0D759A6C}" dt="2023-05-18T18:57:37.587" v="20" actId="47"/>
        <pc:sldMkLst>
          <pc:docMk/>
          <pc:sldMk cId="3163719854" sldId="335"/>
        </pc:sldMkLst>
      </pc:sldChg>
      <pc:sldChg chg="del">
        <pc:chgData name="Boutin , Julie" userId="603e4d5f-1feb-48b7-82ae-5a95221f58ac" providerId="ADAL" clId="{08633BD9-039C-4498-BDCF-2B3D0D759A6C}" dt="2023-05-18T18:57:31.110" v="12" actId="47"/>
        <pc:sldMkLst>
          <pc:docMk/>
          <pc:sldMk cId="562859858" sldId="337"/>
        </pc:sldMkLst>
      </pc:sldChg>
      <pc:sldChg chg="del">
        <pc:chgData name="Boutin , Julie" userId="603e4d5f-1feb-48b7-82ae-5a95221f58ac" providerId="ADAL" clId="{08633BD9-039C-4498-BDCF-2B3D0D759A6C}" dt="2023-05-18T18:57:33.277" v="16" actId="47"/>
        <pc:sldMkLst>
          <pc:docMk/>
          <pc:sldMk cId="3482812665" sldId="338"/>
        </pc:sldMkLst>
      </pc:sldChg>
      <pc:sldChg chg="del">
        <pc:chgData name="Boutin , Julie" userId="603e4d5f-1feb-48b7-82ae-5a95221f58ac" providerId="ADAL" clId="{08633BD9-039C-4498-BDCF-2B3D0D759A6C}" dt="2023-05-18T18:57:32.787" v="15" actId="47"/>
        <pc:sldMkLst>
          <pc:docMk/>
          <pc:sldMk cId="2810703627" sldId="339"/>
        </pc:sldMkLst>
      </pc:sldChg>
      <pc:sldChg chg="del">
        <pc:chgData name="Boutin , Julie" userId="603e4d5f-1feb-48b7-82ae-5a95221f58ac" providerId="ADAL" clId="{08633BD9-039C-4498-BDCF-2B3D0D759A6C}" dt="2023-05-18T18:57:19.911" v="4" actId="47"/>
        <pc:sldMkLst>
          <pc:docMk/>
          <pc:sldMk cId="675135402" sldId="340"/>
        </pc:sldMkLst>
      </pc:sldChg>
      <pc:sldChg chg="del">
        <pc:chgData name="Boutin , Julie" userId="603e4d5f-1feb-48b7-82ae-5a95221f58ac" providerId="ADAL" clId="{08633BD9-039C-4498-BDCF-2B3D0D759A6C}" dt="2023-05-18T18:57:23.221" v="6" actId="47"/>
        <pc:sldMkLst>
          <pc:docMk/>
          <pc:sldMk cId="3776104322" sldId="342"/>
        </pc:sldMkLst>
      </pc:sldChg>
      <pc:sldChg chg="del">
        <pc:chgData name="Boutin , Julie" userId="603e4d5f-1feb-48b7-82ae-5a95221f58ac" providerId="ADAL" clId="{08633BD9-039C-4498-BDCF-2B3D0D759A6C}" dt="2023-05-18T18:57:21.118" v="5" actId="47"/>
        <pc:sldMkLst>
          <pc:docMk/>
          <pc:sldMk cId="2290458364" sldId="344"/>
        </pc:sldMkLst>
      </pc:sldChg>
      <pc:sldChg chg="del">
        <pc:chgData name="Boutin , Julie" userId="603e4d5f-1feb-48b7-82ae-5a95221f58ac" providerId="ADAL" clId="{08633BD9-039C-4498-BDCF-2B3D0D759A6C}" dt="2023-05-18T18:57:28.400" v="10" actId="47"/>
        <pc:sldMkLst>
          <pc:docMk/>
          <pc:sldMk cId="1927431050" sldId="346"/>
        </pc:sldMkLst>
      </pc:sldChg>
      <pc:sldChg chg="del">
        <pc:chgData name="Boutin , Julie" userId="603e4d5f-1feb-48b7-82ae-5a95221f58ac" providerId="ADAL" clId="{08633BD9-039C-4498-BDCF-2B3D0D759A6C}" dt="2023-05-18T18:57:16.620" v="3" actId="47"/>
        <pc:sldMkLst>
          <pc:docMk/>
          <pc:sldMk cId="167962650" sldId="347"/>
        </pc:sldMkLst>
      </pc:sldChg>
      <pc:sldChg chg="del">
        <pc:chgData name="Boutin , Julie" userId="603e4d5f-1feb-48b7-82ae-5a95221f58ac" providerId="ADAL" clId="{08633BD9-039C-4498-BDCF-2B3D0D759A6C}" dt="2023-05-18T18:57:33.834" v="17" actId="47"/>
        <pc:sldMkLst>
          <pc:docMk/>
          <pc:sldMk cId="186831626" sldId="350"/>
        </pc:sldMkLst>
      </pc:sldChg>
      <pc:sldChg chg="del">
        <pc:chgData name="Boutin , Julie" userId="603e4d5f-1feb-48b7-82ae-5a95221f58ac" providerId="ADAL" clId="{08633BD9-039C-4498-BDCF-2B3D0D759A6C}" dt="2023-05-18T18:57:34.697" v="18" actId="47"/>
        <pc:sldMkLst>
          <pc:docMk/>
          <pc:sldMk cId="4259397450" sldId="351"/>
        </pc:sldMkLst>
      </pc:sldChg>
      <pc:sldChg chg="del">
        <pc:chgData name="Boutin , Julie" userId="603e4d5f-1feb-48b7-82ae-5a95221f58ac" providerId="ADAL" clId="{08633BD9-039C-4498-BDCF-2B3D0D759A6C}" dt="2023-05-18T18:57:35.196" v="19" actId="47"/>
        <pc:sldMkLst>
          <pc:docMk/>
          <pc:sldMk cId="2568978599" sldId="352"/>
        </pc:sldMkLst>
      </pc:sldChg>
      <pc:sldChg chg="del">
        <pc:chgData name="Boutin , Julie" userId="603e4d5f-1feb-48b7-82ae-5a95221f58ac" providerId="ADAL" clId="{08633BD9-039C-4498-BDCF-2B3D0D759A6C}" dt="2023-05-18T18:57:13.885" v="0" actId="47"/>
        <pc:sldMkLst>
          <pc:docMk/>
          <pc:sldMk cId="744883451" sldId="353"/>
        </pc:sldMkLst>
      </pc:sldChg>
      <pc:sldChg chg="del">
        <pc:chgData name="Boutin , Julie" userId="603e4d5f-1feb-48b7-82ae-5a95221f58ac" providerId="ADAL" clId="{08633BD9-039C-4498-BDCF-2B3D0D759A6C}" dt="2023-05-18T18:57:23.989" v="7" actId="47"/>
        <pc:sldMkLst>
          <pc:docMk/>
          <pc:sldMk cId="412100292" sldId="354"/>
        </pc:sldMkLst>
      </pc:sldChg>
      <pc:sldChg chg="del">
        <pc:chgData name="Boutin , Julie" userId="603e4d5f-1feb-48b7-82ae-5a95221f58ac" providerId="ADAL" clId="{08633BD9-039C-4498-BDCF-2B3D0D759A6C}" dt="2023-05-18T18:57:15.912" v="2" actId="47"/>
        <pc:sldMkLst>
          <pc:docMk/>
          <pc:sldMk cId="1730379314" sldId="362"/>
        </pc:sldMkLst>
      </pc:sldChg>
      <pc:sldChg chg="del">
        <pc:chgData name="Boutin , Julie" userId="603e4d5f-1feb-48b7-82ae-5a95221f58ac" providerId="ADAL" clId="{08633BD9-039C-4498-BDCF-2B3D0D759A6C}" dt="2023-05-18T18:57:24.750" v="8" actId="47"/>
        <pc:sldMkLst>
          <pc:docMk/>
          <pc:sldMk cId="3782145576" sldId="363"/>
        </pc:sldMkLst>
      </pc:sldChg>
      <pc:sldMasterChg chg="delSldLayout">
        <pc:chgData name="Boutin , Julie" userId="603e4d5f-1feb-48b7-82ae-5a95221f58ac" providerId="ADAL" clId="{08633BD9-039C-4498-BDCF-2B3D0D759A6C}" dt="2023-05-18T18:57:33.834" v="17" actId="47"/>
        <pc:sldMasterMkLst>
          <pc:docMk/>
          <pc:sldMasterMk cId="0" sldId="2147483648"/>
        </pc:sldMasterMkLst>
        <pc:sldLayoutChg chg="del">
          <pc:chgData name="Boutin , Julie" userId="603e4d5f-1feb-48b7-82ae-5a95221f58ac" providerId="ADAL" clId="{08633BD9-039C-4498-BDCF-2B3D0D759A6C}" dt="2023-05-18T18:57:14.948" v="1" actId="47"/>
          <pc:sldLayoutMkLst>
            <pc:docMk/>
            <pc:sldMasterMk cId="0" sldId="2147483648"/>
            <pc:sldLayoutMk cId="0" sldId="2147483649"/>
          </pc:sldLayoutMkLst>
        </pc:sldLayoutChg>
        <pc:sldLayoutChg chg="del">
          <pc:chgData name="Boutin , Julie" userId="603e4d5f-1feb-48b7-82ae-5a95221f58ac" providerId="ADAL" clId="{08633BD9-039C-4498-BDCF-2B3D0D759A6C}" dt="2023-05-18T18:57:33.834" v="17" actId="47"/>
          <pc:sldLayoutMkLst>
            <pc:docMk/>
            <pc:sldMasterMk cId="0" sldId="2147483648"/>
            <pc:sldLayoutMk cId="0" sldId="2147483650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24922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95404" y="1934216"/>
            <a:ext cx="4430553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defRPr sz="36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249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171A38-97DD-4F7E-B0FC-095A26BDF8CD}"/>
              </a:ext>
            </a:extLst>
          </p:cNvPr>
          <p:cNvSpPr/>
          <p:nvPr userDrawn="1"/>
        </p:nvSpPr>
        <p:spPr>
          <a:xfrm>
            <a:off x="2754043" y="3897331"/>
            <a:ext cx="28656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LinkedIn</a:t>
            </a:r>
          </a:p>
          <a:p>
            <a:pPr algn="l"/>
            <a:r>
              <a:rPr lang="en-CA" sz="1000" b="0" cap="none" dirty="0">
                <a:solidFill>
                  <a:srgbClr val="181F2D"/>
                </a:solidFill>
              </a:rPr>
              <a:t>linkedin.com/company/canada-health-infoway/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8D203-AF26-46CF-A577-C5AB104B2482}"/>
              </a:ext>
            </a:extLst>
          </p:cNvPr>
          <p:cNvSpPr/>
          <p:nvPr userDrawn="1"/>
        </p:nvSpPr>
        <p:spPr>
          <a:xfrm>
            <a:off x="2754043" y="4498119"/>
            <a:ext cx="2236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Twitter</a:t>
            </a:r>
          </a:p>
          <a:p>
            <a:pPr algn="l"/>
            <a:r>
              <a:rPr kumimoji="0" lang="en-CA" sz="1000" b="0" i="0" u="none" strike="noStrike" cap="none" spc="0" normalizeH="0" baseline="0" dirty="0">
                <a:ln>
                  <a:noFill/>
                </a:ln>
                <a:solidFill>
                  <a:srgbClr val="181F2D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@infoway</a:t>
            </a:r>
            <a:endParaRPr lang="en-CA" sz="1000" b="0" cap="none" dirty="0">
              <a:solidFill>
                <a:srgbClr val="181F2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F3E43-1555-4380-8581-55C414910EFF}"/>
              </a:ext>
            </a:extLst>
          </p:cNvPr>
          <p:cNvSpPr/>
          <p:nvPr userDrawn="1"/>
        </p:nvSpPr>
        <p:spPr>
          <a:xfrm>
            <a:off x="853900" y="3893391"/>
            <a:ext cx="154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infoway-inforoute.ca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D811F-C4B6-4F8C-B415-49F6EDD14031}"/>
              </a:ext>
            </a:extLst>
          </p:cNvPr>
          <p:cNvSpPr/>
          <p:nvPr userDrawn="1"/>
        </p:nvSpPr>
        <p:spPr>
          <a:xfrm>
            <a:off x="472584" y="4506931"/>
            <a:ext cx="1991971" cy="407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SURVEY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insights.infoway-inforoute.ca/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B0A8F1-F1B1-4F13-A717-B7BBB3241E4A}"/>
              </a:ext>
            </a:extLst>
          </p:cNvPr>
          <p:cNvCxnSpPr>
            <a:cxnSpLocks/>
          </p:cNvCxnSpPr>
          <p:nvPr userDrawn="1"/>
        </p:nvCxnSpPr>
        <p:spPr>
          <a:xfrm>
            <a:off x="2576219" y="3831513"/>
            <a:ext cx="0" cy="1168504"/>
          </a:xfrm>
          <a:prstGeom prst="line">
            <a:avLst/>
          </a:prstGeom>
          <a:noFill/>
          <a:ln w="19050" cap="flat">
            <a:solidFill>
              <a:srgbClr val="181F2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AF5554A-CFEA-9347-870C-38F3A545EB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59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rp log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2407C80-0394-1B45-B6CA-84CC785D82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268943" y="969363"/>
            <a:ext cx="5116999" cy="82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48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71500" y="1517073"/>
            <a:ext cx="3238500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0" y="3185347"/>
            <a:ext cx="3238500" cy="157487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16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571500" y="2791523"/>
            <a:ext cx="3238500" cy="44976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477F427-F351-1C4E-96C4-5296762E2B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10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 u="none" strike="noStrike" cap="none" spc="0" baseline="0" dirty="0">
                <a:ln>
                  <a:noFill/>
                </a:ln>
                <a:solidFill>
                  <a:srgbClr val="181F2D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35024"/>
            <a:ext cx="764366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6D9C31-E9F5-477F-9B2D-9E0D4BDC47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6331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7643660" cy="32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81F2D"/>
                </a:solidFill>
              </a:defRPr>
            </a:lvl1pPr>
            <a:lvl2pPr marL="238125" indent="0">
              <a:buNone/>
              <a:defRPr sz="1600">
                <a:solidFill>
                  <a:srgbClr val="181F2D"/>
                </a:solidFill>
              </a:defRPr>
            </a:lvl2pPr>
            <a:lvl3pPr marL="476250" indent="0">
              <a:buNone/>
              <a:defRPr sz="1400">
                <a:solidFill>
                  <a:srgbClr val="181F2D"/>
                </a:solidFill>
              </a:defRPr>
            </a:lvl3pPr>
            <a:lvl4pPr marL="714375" indent="0">
              <a:buNone/>
              <a:defRPr sz="1400">
                <a:solidFill>
                  <a:srgbClr val="181F2D"/>
                </a:solidFill>
              </a:defRPr>
            </a:lvl4pPr>
            <a:lvl5pPr marL="952500" indent="0">
              <a:buNone/>
              <a:defRPr sz="1400"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2BB8D-42D4-4B44-9A76-51373BF95A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3614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8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733424" y="1743476"/>
            <a:ext cx="7643659" cy="2847573"/>
          </a:xfrm>
          <a:prstGeom prst="rect">
            <a:avLst/>
          </a:prstGeom>
        </p:spPr>
        <p:txBody>
          <a:bodyPr anchor="t">
            <a:noAutofit/>
          </a:bodyPr>
          <a:lstStyle>
            <a:lvl1pPr marL="460375" indent="-460375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1800">
                <a:solidFill>
                  <a:srgbClr val="181F2D"/>
                </a:solidFill>
                <a:latin typeface="+mn-lt"/>
              </a:defRPr>
            </a:lvl1pPr>
            <a:lvl2pPr marL="684213" indent="-223838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600">
                <a:solidFill>
                  <a:srgbClr val="181F2D"/>
                </a:solidFill>
                <a:latin typeface="+mn-lt"/>
              </a:defRPr>
            </a:lvl2pPr>
            <a:lvl3pPr marL="914400" indent="-223838" defTabSz="323850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400">
                <a:solidFill>
                  <a:srgbClr val="181F2D"/>
                </a:solidFill>
                <a:latin typeface="+mn-lt"/>
              </a:defRPr>
            </a:lvl3pPr>
            <a:lvl4pPr marL="457200" indent="257175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3" y="1335024"/>
            <a:ext cx="7643659" cy="408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81F2D"/>
                </a:solidFill>
              </a:defRPr>
            </a:lvl1pPr>
            <a:lvl2pPr marL="238125" indent="0">
              <a:buNone/>
              <a:defRPr/>
            </a:lvl2pPr>
            <a:lvl3pPr marL="476250" indent="0">
              <a:buNone/>
              <a:defRPr/>
            </a:lvl3pPr>
            <a:lvl4pPr marL="714375" indent="0">
              <a:buNone/>
              <a:defRPr/>
            </a:lvl4pPr>
            <a:lvl5pPr marL="9525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0289C22-0B97-4A69-B42C-3059CFFEF48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86411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60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333501"/>
            <a:ext cx="3577419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55254" y="1333500"/>
            <a:ext cx="368339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67B9066-CAB2-445E-9D55-B312616CD4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3761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76035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578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ROPP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37242" y="0"/>
            <a:ext cx="3806757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Title Text">
            <a:extLst>
              <a:ext uri="{FF2B5EF4-FFF2-40B4-BE49-F238E27FC236}">
                <a16:creationId xmlns:a16="http://schemas.microsoft.com/office/drawing/2014/main" id="{100864CA-6E58-439E-8194-65F1560D42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13188AC0-C894-4729-AEF7-89DF69E54A4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89726E0-7DC6-1846-AE6D-FAE9C79DDE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6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0" y="1335024"/>
            <a:ext cx="7645564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246081" y="4770665"/>
            <a:ext cx="1459662" cy="146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sz="700" b="0" i="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08CFF-7BA4-4FF3-A24E-133C63B99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©2023 Canada Health Infoway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135846-E460-4558-B9C1-CB8EEC24249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t="41558" b="41558"/>
          <a:stretch/>
        </p:blipFill>
        <p:spPr>
          <a:xfrm>
            <a:off x="6959889" y="4635476"/>
            <a:ext cx="1920160" cy="3252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7" r:id="rId3"/>
    <p:sldLayoutId id="2147483705" r:id="rId4"/>
    <p:sldLayoutId id="2147483710" r:id="rId5"/>
    <p:sldLayoutId id="2147483704" r:id="rId6"/>
    <p:sldLayoutId id="2147483711" r:id="rId7"/>
    <p:sldLayoutId id="2147483724" r:id="rId8"/>
    <p:sldLayoutId id="2147483729" r:id="rId9"/>
    <p:sldLayoutId id="2147483712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0" marR="0" indent="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 dirty="0">
          <a:ln>
            <a:noFill/>
          </a:ln>
          <a:solidFill>
            <a:srgbClr val="181F2D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857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14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571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429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286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143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000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6858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192024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8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1pPr>
      <a:lvl2pPr marL="429768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6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2pPr>
      <a:lvl3pPr marL="667512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3pPr>
      <a:lvl4pPr marL="905256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4pPr>
      <a:lvl5pPr marL="1143000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CA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5pPr>
      <a:lvl6pPr marL="130968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154781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178593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02406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0CF2E0-E6AB-7C32-7437-390AB03C0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181F2D"/>
                </a:solidFill>
              </a:rPr>
              <a:t>Retour sur la règle ec3 (échantillon par écouvillonnage) → obtenu/prélevé par écouvillonnage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939123-F2DB-5A61-A149-961C27EEEE1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20000"/>
          </a:bodyPr>
          <a:lstStyle/>
          <a:p>
            <a:pPr marL="1524" indent="0">
              <a:buNone/>
            </a:pPr>
            <a:r>
              <a:rPr lang="fr-CA" b="1" dirty="0"/>
              <a:t>Problématique</a:t>
            </a:r>
            <a:r>
              <a:rPr lang="fr-CA" dirty="0"/>
              <a:t>: Pour certains concepts, le patron proposé par cette règle engendre des descriptions ambigües et une formulation étrange</a:t>
            </a:r>
          </a:p>
          <a:p>
            <a:r>
              <a:rPr lang="fr-FR" dirty="0"/>
              <a:t>échantillon de peau par écouvillonnage</a:t>
            </a:r>
          </a:p>
          <a:p>
            <a:r>
              <a:rPr lang="fr-FR" dirty="0"/>
              <a:t>échantillon d'une dent par écouvillonnage</a:t>
            </a:r>
            <a:endParaRPr lang="fr-CA" dirty="0"/>
          </a:p>
          <a:p>
            <a:pPr marL="1524" indent="0">
              <a:buNone/>
            </a:pPr>
            <a:r>
              <a:rPr lang="fr-CA" b="1" dirty="0"/>
              <a:t>Cheminement</a:t>
            </a:r>
            <a:r>
              <a:rPr lang="fr-CA" dirty="0"/>
              <a:t>: </a:t>
            </a:r>
          </a:p>
          <a:p>
            <a:pPr marL="344424" indent="-342900">
              <a:buFont typeface="+mj-lt"/>
              <a:buAutoNum type="arabicPeriod"/>
            </a:pPr>
            <a:r>
              <a:rPr lang="fr-CA" dirty="0"/>
              <a:t>Comparaison avec d’autres concepts similaires</a:t>
            </a:r>
          </a:p>
          <a:p>
            <a:pPr marL="344424" indent="-342900">
              <a:buFont typeface="+mj-lt"/>
              <a:buAutoNum type="arabicPeriod"/>
            </a:pPr>
            <a:r>
              <a:rPr lang="fr-CA" dirty="0"/>
              <a:t>Réflexion </a:t>
            </a:r>
          </a:p>
          <a:p>
            <a:pPr marL="344424" indent="-342900">
              <a:buFont typeface="+mj-lt"/>
              <a:buAutoNum type="arabicPeriod"/>
            </a:pPr>
            <a:r>
              <a:rPr lang="fr-CA" dirty="0"/>
              <a:t>Questionnement de la pertinence de l’ajout de </a:t>
            </a:r>
            <a:r>
              <a:rPr lang="fr-FR" i="1" dirty="0"/>
              <a:t>NOTE : ne pas ajouter « prélevé » car ceci est implicite (économie de mots) </a:t>
            </a:r>
            <a:r>
              <a:rPr lang="fr-FR" dirty="0"/>
              <a:t>ajoutée</a:t>
            </a:r>
            <a:r>
              <a:rPr lang="fr-FR" i="1" dirty="0"/>
              <a:t> </a:t>
            </a:r>
            <a:r>
              <a:rPr lang="fr-FR" dirty="0"/>
              <a:t>à la règle</a:t>
            </a:r>
            <a:endParaRPr lang="fr-CA" dirty="0"/>
          </a:p>
          <a:p>
            <a:pPr marL="344424" indent="-342900">
              <a:buFont typeface="+mj-lt"/>
              <a:buAutoNum type="arabicPeriod"/>
            </a:pP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B1950F-48FD-6059-1839-2CD23943BD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1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9F40FB-1706-558A-0616-4A7BF837DE8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6690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F29D69-A407-4516-8E92-D4A80061A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>
                <a:solidFill>
                  <a:srgbClr val="181F2D"/>
                </a:solidFill>
              </a:rPr>
              <a:t>Comparaison avec d’autres concepts similaires</a:t>
            </a:r>
            <a:endParaRPr lang="fr-FR" dirty="0">
              <a:solidFill>
                <a:srgbClr val="181F2D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492DFB-96EC-42C5-AD0B-CC47C10295A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lnSpcReduction="10000"/>
          </a:bodyPr>
          <a:lstStyle/>
          <a:p>
            <a:pPr marL="344424" indent="-342900">
              <a:buFont typeface="+mj-lt"/>
              <a:buAutoNum type="arabicPeriod"/>
            </a:pPr>
            <a:r>
              <a:rPr lang="fr-CA" sz="1800" b="0" i="0" dirty="0">
                <a:effectLst/>
              </a:rPr>
              <a:t>Dans SNOMED, pour </a:t>
            </a:r>
            <a:r>
              <a:rPr lang="fr-CA" sz="1800" b="0" i="1" dirty="0">
                <a:effectLst/>
              </a:rPr>
              <a:t>X </a:t>
            </a:r>
            <a:r>
              <a:rPr lang="fr-CA" sz="1800" b="0" i="1" dirty="0" err="1">
                <a:effectLst/>
              </a:rPr>
              <a:t>specimen</a:t>
            </a:r>
            <a:r>
              <a:rPr lang="fr-CA" sz="1800" b="0" i="1" dirty="0">
                <a:effectLst/>
              </a:rPr>
              <a:t> (ou </a:t>
            </a:r>
            <a:r>
              <a:rPr lang="fr-CA" sz="1800" b="0" i="1" dirty="0" err="1">
                <a:effectLst/>
              </a:rPr>
              <a:t>Specimen</a:t>
            </a:r>
            <a:r>
              <a:rPr lang="fr-CA" sz="1800" b="0" i="1" dirty="0">
                <a:effectLst/>
              </a:rPr>
              <a:t> </a:t>
            </a:r>
            <a:r>
              <a:rPr lang="fr-CA" sz="1800" b="0" i="1" dirty="0" err="1">
                <a:effectLst/>
              </a:rPr>
              <a:t>from</a:t>
            </a:r>
            <a:r>
              <a:rPr lang="fr-CA" sz="1800" b="0" i="1" dirty="0">
                <a:effectLst/>
              </a:rPr>
              <a:t> X) </a:t>
            </a:r>
            <a:r>
              <a:rPr lang="fr-CA" sz="1800" b="0" i="1" dirty="0" err="1">
                <a:effectLst/>
              </a:rPr>
              <a:t>obtained</a:t>
            </a:r>
            <a:r>
              <a:rPr lang="fr-CA" sz="1800" b="0" i="1" dirty="0">
                <a:effectLst/>
              </a:rPr>
              <a:t> by X</a:t>
            </a:r>
            <a:r>
              <a:rPr lang="fr-CA" sz="1800" b="0" i="0" dirty="0">
                <a:effectLst/>
              </a:rPr>
              <a:t> (</a:t>
            </a:r>
            <a:r>
              <a:rPr lang="fr-CA" sz="1800" b="0" i="1" dirty="0">
                <a:effectLst/>
              </a:rPr>
              <a:t>lavage, curetage, amputation</a:t>
            </a:r>
            <a:r>
              <a:rPr lang="fr-CA" sz="1800" b="0" i="0" dirty="0">
                <a:effectLst/>
              </a:rPr>
              <a:t>, </a:t>
            </a:r>
            <a:r>
              <a:rPr lang="fr-CA" sz="1800" b="0" i="1" dirty="0">
                <a:effectLst/>
              </a:rPr>
              <a:t>aspiration</a:t>
            </a:r>
            <a:r>
              <a:rPr lang="fr-CA" sz="1800" b="0" i="0" dirty="0">
                <a:effectLst/>
              </a:rPr>
              <a:t>, etc.), le patron semble être "échantillon de X prélevé par X« :</a:t>
            </a:r>
          </a:p>
          <a:p>
            <a:pPr lvl="1"/>
            <a:r>
              <a:rPr lang="fr-CA" b="0" i="0" dirty="0">
                <a:effectLst/>
              </a:rPr>
              <a:t>échantillon du côlon prélevé par lavage (</a:t>
            </a:r>
            <a:r>
              <a:rPr lang="fr-CA" b="0" i="1" dirty="0" err="1">
                <a:effectLst/>
              </a:rPr>
              <a:t>Colonic</a:t>
            </a:r>
            <a:r>
              <a:rPr lang="fr-CA" b="0" i="1" dirty="0">
                <a:effectLst/>
              </a:rPr>
              <a:t> </a:t>
            </a:r>
            <a:r>
              <a:rPr lang="fr-CA" b="0" i="1" dirty="0" err="1">
                <a:effectLst/>
              </a:rPr>
              <a:t>specimen</a:t>
            </a:r>
            <a:r>
              <a:rPr lang="fr-CA" b="0" i="1" dirty="0">
                <a:effectLst/>
              </a:rPr>
              <a:t> </a:t>
            </a:r>
            <a:r>
              <a:rPr lang="fr-CA" b="0" i="1" dirty="0" err="1">
                <a:effectLst/>
              </a:rPr>
              <a:t>obtained</a:t>
            </a:r>
            <a:r>
              <a:rPr lang="fr-CA" b="0" i="1" dirty="0">
                <a:effectLst/>
              </a:rPr>
              <a:t> by lavage</a:t>
            </a:r>
            <a:r>
              <a:rPr lang="fr-CA" b="0" i="0" dirty="0">
                <a:effectLst/>
              </a:rPr>
              <a:t>)</a:t>
            </a:r>
          </a:p>
          <a:p>
            <a:pPr lvl="1"/>
            <a:r>
              <a:rPr lang="fr-CA" b="0" i="0" dirty="0">
                <a:effectLst/>
              </a:rPr>
              <a:t>échantillon d'une conjonctive prélevé par lavage (</a:t>
            </a:r>
            <a:r>
              <a:rPr lang="fr-CA" b="0" i="1" dirty="0" err="1">
                <a:effectLst/>
              </a:rPr>
              <a:t>Specimen</a:t>
            </a:r>
            <a:r>
              <a:rPr lang="fr-CA" b="0" i="1" dirty="0">
                <a:effectLst/>
              </a:rPr>
              <a:t> </a:t>
            </a:r>
            <a:r>
              <a:rPr lang="fr-CA" b="0" i="1" dirty="0" err="1">
                <a:effectLst/>
              </a:rPr>
              <a:t>from</a:t>
            </a:r>
            <a:r>
              <a:rPr lang="fr-CA" b="0" i="1" dirty="0">
                <a:effectLst/>
              </a:rPr>
              <a:t> </a:t>
            </a:r>
            <a:r>
              <a:rPr lang="fr-CA" b="0" i="1" dirty="0" err="1">
                <a:effectLst/>
              </a:rPr>
              <a:t>conjunctiva</a:t>
            </a:r>
            <a:r>
              <a:rPr lang="fr-CA" b="0" i="1" dirty="0">
                <a:effectLst/>
              </a:rPr>
              <a:t> </a:t>
            </a:r>
            <a:r>
              <a:rPr lang="fr-CA" b="0" i="1" dirty="0" err="1">
                <a:effectLst/>
              </a:rPr>
              <a:t>obtained</a:t>
            </a:r>
            <a:r>
              <a:rPr lang="fr-CA" b="0" i="1" dirty="0">
                <a:effectLst/>
              </a:rPr>
              <a:t> by lavage</a:t>
            </a:r>
            <a:r>
              <a:rPr lang="fr-CA" b="0" i="0" dirty="0">
                <a:effectLst/>
              </a:rPr>
              <a:t>)</a:t>
            </a:r>
          </a:p>
          <a:p>
            <a:pPr lvl="1"/>
            <a:r>
              <a:rPr lang="fr-CA" b="0" i="0" dirty="0">
                <a:effectLst/>
              </a:rPr>
              <a:t>échantillon de l'œsophage prélevé par aspiration (</a:t>
            </a:r>
            <a:r>
              <a:rPr lang="fr-CA" b="0" i="1" dirty="0" err="1">
                <a:effectLst/>
              </a:rPr>
              <a:t>Specimen</a:t>
            </a:r>
            <a:r>
              <a:rPr lang="fr-CA" b="0" i="1" dirty="0">
                <a:effectLst/>
              </a:rPr>
              <a:t> </a:t>
            </a:r>
            <a:r>
              <a:rPr lang="fr-CA" b="0" i="1" dirty="0" err="1">
                <a:effectLst/>
              </a:rPr>
              <a:t>from</a:t>
            </a:r>
            <a:r>
              <a:rPr lang="fr-CA" b="0" i="1" dirty="0">
                <a:effectLst/>
              </a:rPr>
              <a:t> </a:t>
            </a:r>
            <a:r>
              <a:rPr lang="fr-CA" b="0" i="1" dirty="0" err="1">
                <a:effectLst/>
              </a:rPr>
              <a:t>esophagus</a:t>
            </a:r>
            <a:r>
              <a:rPr lang="fr-CA" b="0" i="1" dirty="0">
                <a:effectLst/>
              </a:rPr>
              <a:t> </a:t>
            </a:r>
            <a:r>
              <a:rPr lang="fr-CA" b="0" i="1" dirty="0" err="1">
                <a:effectLst/>
              </a:rPr>
              <a:t>obtained</a:t>
            </a:r>
            <a:r>
              <a:rPr lang="fr-CA" b="0" i="1" dirty="0">
                <a:effectLst/>
              </a:rPr>
              <a:t> by aspiration</a:t>
            </a:r>
            <a:r>
              <a:rPr lang="fr-CA" b="0" i="0" dirty="0">
                <a:effectLst/>
              </a:rPr>
              <a:t>). 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0F3465-8A46-4342-AA53-B4CECD6A7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>
                <a:solidFill>
                  <a:srgbClr val="181F2D"/>
                </a:solidFill>
              </a:rPr>
              <a:pPr/>
              <a:t>2</a:t>
            </a:fld>
            <a:endParaRPr lang="en-CA" dirty="0">
              <a:solidFill>
                <a:srgbClr val="181F2D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EC692B-158C-4B5F-A3D3-AC91C99E4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82872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FEB415-4626-7B7F-A78D-E17F7B94D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Réflexion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2CF97F-92AC-F3D9-4EE5-6A1038C67D4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4424" indent="-342900">
              <a:buFont typeface="+mj-lt"/>
              <a:buAutoNum type="arabicPeriod" startAt="2"/>
            </a:pPr>
            <a:r>
              <a:rPr lang="fr-FR" dirty="0">
                <a:solidFill>
                  <a:srgbClr val="000000"/>
                </a:solidFill>
              </a:rPr>
              <a:t>Vu cette constatation, le patron « échantillon X/de X par écouvillonnage » </a:t>
            </a:r>
            <a:r>
              <a:rPr lang="fr-CA" b="0" i="0" dirty="0">
                <a:solidFill>
                  <a:srgbClr val="000000"/>
                </a:solidFill>
                <a:effectLst/>
              </a:rPr>
              <a:t>serait finalement partiellement correct. </a:t>
            </a:r>
            <a:r>
              <a:rPr lang="fr-FR" sz="1800" b="0" i="0" dirty="0">
                <a:effectLst/>
              </a:rPr>
              <a:t>En effet, si on peut dire en FR « échantillon du côlon prélevé/obtenu par lavage » et qu’on sait que c’est non pas un bout du côlon comme tel qui est prélevé, mais bien le contenu du côlon, peut-on aussi dire « échantillon de peau par écouvillonnage » (même si l’échantillon ne contient pas de peau)? 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47EBCC4-E690-B7FE-2343-EEA27C3F04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9DBF13-0CC9-2BD4-05A0-5B8FD904CDD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7906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4EC18B-574B-8ECB-EAE8-DA3F67E1A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dirty="0"/>
              <a:t>Questionnement de la pertinence de l’ajout de </a:t>
            </a:r>
            <a:r>
              <a:rPr lang="fr-FR" i="1" dirty="0"/>
              <a:t>NOTE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27962B-1910-6308-2B40-81E84FFBDE0B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344424" indent="-342900">
              <a:buFont typeface="+mj-lt"/>
              <a:buAutoNum type="arabicPeriod" startAt="3"/>
            </a:pPr>
            <a:r>
              <a:rPr lang="fr-CA" dirty="0"/>
              <a:t>Est-ce que </a:t>
            </a:r>
            <a:r>
              <a:rPr lang="fr-CA" sz="1800" b="0" i="0" dirty="0">
                <a:effectLst/>
              </a:rPr>
              <a:t>l’omission de</a:t>
            </a:r>
            <a:r>
              <a:rPr lang="fr-CA" sz="1800" b="0" i="1" dirty="0">
                <a:effectLst/>
              </a:rPr>
              <a:t> prélevé </a:t>
            </a:r>
            <a:r>
              <a:rPr lang="fr-CA" sz="1800" b="0" i="0" dirty="0">
                <a:effectLst/>
              </a:rPr>
              <a:t>n’est pas ce</a:t>
            </a:r>
            <a:r>
              <a:rPr lang="fr-CA" sz="1800" b="0" i="1" dirty="0">
                <a:effectLst/>
              </a:rPr>
              <a:t> </a:t>
            </a:r>
            <a:r>
              <a:rPr lang="fr-CA" sz="1800" b="0" i="0" dirty="0">
                <a:effectLst/>
              </a:rPr>
              <a:t>qui rend la formulation étrange (échantillon de l’anus par écouvillonnage), alors qu’il s’agirait plutôt, comme on le voit dans l’édition argentine, d’un « échantillon obtenu/prélevé de l’anus par écouvillonnage » ou « échantillon obtenu/prélevé par écouvillonnage de l’anus »). </a:t>
            </a:r>
            <a:r>
              <a:rPr lang="fr-CA" dirty="0"/>
              <a:t>P</a:t>
            </a:r>
            <a:r>
              <a:rPr lang="fr-CA" sz="1800" b="0" i="0" dirty="0">
                <a:effectLst/>
              </a:rPr>
              <a:t>ourquoi le prélevé serait considéré comme implicite avec écouvillonnage, mais pas avec aspiration, lavage.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5A99DC-1431-F06F-BB68-E23F497FD0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6D7A981-91E0-1EC2-1AE1-13B04949B4C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0779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9CE575-FFEE-4902-0CD4-B2F2BD76A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Proposition 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BA0D25-87E0-DB78-6A8D-80A174D9BEE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1524" indent="0">
              <a:buNone/>
            </a:pPr>
            <a:r>
              <a:rPr lang="fr-FR" dirty="0"/>
              <a:t>Adopter la même règle que pour les concepts similaires (voir ec5):</a:t>
            </a:r>
          </a:p>
          <a:p>
            <a:r>
              <a:rPr lang="fr-FR" dirty="0"/>
              <a:t>[« échantillon » | « spécimen »] prélevé par [méthode X].</a:t>
            </a:r>
          </a:p>
          <a:p>
            <a:pPr lvl="2"/>
            <a:r>
              <a:rPr lang="fr-FR" dirty="0"/>
              <a:t>échantillon obtenu/prélevé par lavage du côlon </a:t>
            </a:r>
          </a:p>
          <a:p>
            <a:pPr lvl="2">
              <a:lnSpc>
                <a:spcPct val="140000"/>
              </a:lnSpc>
            </a:pPr>
            <a:r>
              <a:rPr lang="fr-FR" dirty="0"/>
              <a:t>échantillon obtenu/prélevé par aspiration de l'œsophage </a:t>
            </a:r>
          </a:p>
          <a:p>
            <a:pPr lvl="2">
              <a:lnSpc>
                <a:spcPct val="140000"/>
              </a:lnSpc>
            </a:pPr>
            <a:r>
              <a:rPr lang="fr-FR" dirty="0"/>
              <a:t>échantillon obtenu/prélevé par écouvillonnage de la bouche </a:t>
            </a:r>
          </a:p>
          <a:p>
            <a:pPr marL="477012" lvl="2" indent="0">
              <a:lnSpc>
                <a:spcPct val="140000"/>
              </a:lnSpc>
              <a:buNone/>
            </a:pPr>
            <a:r>
              <a:rPr lang="fr-FR" dirty="0"/>
              <a:t>				ou forme adjectivale </a:t>
            </a:r>
          </a:p>
          <a:p>
            <a:pPr lvl="2">
              <a:lnSpc>
                <a:spcPct val="140000"/>
              </a:lnSpc>
            </a:pPr>
            <a:r>
              <a:rPr lang="fr-FR" dirty="0"/>
              <a:t>échantillon obtenu/prélevé par lavage péritonéal </a:t>
            </a:r>
          </a:p>
          <a:p>
            <a:pPr lvl="2">
              <a:lnSpc>
                <a:spcPct val="140000"/>
              </a:lnSpc>
            </a:pPr>
            <a:r>
              <a:rPr lang="fr-FR" dirty="0"/>
              <a:t>échantillon obtenu/prélevé par aspiration œsophagienne </a:t>
            </a:r>
            <a:endParaRPr lang="en-CA" dirty="0"/>
          </a:p>
          <a:p>
            <a:pPr lvl="2">
              <a:lnSpc>
                <a:spcPct val="140000"/>
              </a:lnSpc>
            </a:pPr>
            <a:r>
              <a:rPr lang="fr-FR" dirty="0"/>
              <a:t>échantillon obtenu/prélevé par écouvillonnage buccal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5A38FE-B4AF-2F3B-1EEF-240EE24A63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4BE25A-C1AC-FA08-4AE3-A94C8CE2807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8427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1F033B-2701-E852-1DEF-F5740F40A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Actions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D359F7-03F4-4BC5-8A4A-71A7202458B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fr-CA" dirty="0"/>
              <a:t>Environ 40 concepts sont actuellement traduits par:</a:t>
            </a:r>
          </a:p>
          <a:p>
            <a:pPr lvl="1"/>
            <a:r>
              <a:rPr lang="fr-CA" dirty="0"/>
              <a:t>Échantillon de x par écouvillonnage</a:t>
            </a:r>
          </a:p>
          <a:p>
            <a:r>
              <a:rPr lang="fr-CA" dirty="0"/>
              <a:t>À corriger?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7808FA-5B14-79C5-F416-17AB425052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6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71A07B-ED2E-96F4-FACF-B5D06D44972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631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Canada Health Infoway">
  <a:themeElements>
    <a:clrScheme name="INFOWAY UPDATED 2021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E02E3B"/>
      </a:accent1>
      <a:accent2>
        <a:srgbClr val="1CA600"/>
      </a:accent2>
      <a:accent3>
        <a:srgbClr val="0094B7"/>
      </a:accent3>
      <a:accent4>
        <a:srgbClr val="4B1D56"/>
      </a:accent4>
      <a:accent5>
        <a:srgbClr val="A4DB99"/>
      </a:accent5>
      <a:accent6>
        <a:srgbClr val="66BFD4"/>
      </a:accent6>
      <a:hlink>
        <a:srgbClr val="E02E3B"/>
      </a:hlink>
      <a:folHlink>
        <a:srgbClr val="E02E3B"/>
      </a:folHlink>
    </a:clrScheme>
    <a:fontScheme name="Canada Health Infoway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Light"/>
            <a:ea typeface="Helvetica Neue Light"/>
            <a:cs typeface="Helvetica Neue Light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300" b="1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Infoway - PowerPoint Template - V2 - November 7 2018</Template>
  <TotalTime>31139</TotalTime>
  <Words>464</Words>
  <Application>Microsoft Office PowerPoint</Application>
  <PresentationFormat>Affichage à l'écran (16:9)</PresentationFormat>
  <Paragraphs>43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Helvetica Neue</vt:lpstr>
      <vt:lpstr>Helvetica Neue Light</vt:lpstr>
      <vt:lpstr>Arial</vt:lpstr>
      <vt:lpstr>Canada Health Infoway</vt:lpstr>
      <vt:lpstr>Retour sur la règle ec3 (échantillon par écouvillonnage) → obtenu/prélevé par écouvillonnage</vt:lpstr>
      <vt:lpstr>Comparaison avec d’autres concepts similaires</vt:lpstr>
      <vt:lpstr>Réflexion</vt:lpstr>
      <vt:lpstr>Questionnement de la pertinence de l’ajout de NOTE</vt:lpstr>
      <vt:lpstr>Proposition </vt:lpstr>
      <vt:lpstr>Actions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Lucy Langstaff</dc:creator>
  <cp:lastModifiedBy>Boutin , Julie</cp:lastModifiedBy>
  <cp:revision>503</cp:revision>
  <dcterms:created xsi:type="dcterms:W3CDTF">2018-11-29T01:44:37Z</dcterms:created>
  <dcterms:modified xsi:type="dcterms:W3CDTF">2023-05-19T13:58:35Z</dcterms:modified>
</cp:coreProperties>
</file>