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9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8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3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5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5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0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2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1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9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7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6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F6A8-4FC9-4D7C-8CF9-255D29CE115A}" type="datetimeFigureOut">
              <a:rPr lang="en-US" smtClean="0"/>
              <a:t>11/24/2014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F2D95-A39D-439D-B92E-A36A1CB2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5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</a:t>
            </a:r>
            <a:r>
              <a:rPr lang="en-US" dirty="0" smtClean="0"/>
              <a:t>observable =</a:t>
            </a:r>
            <a:r>
              <a:rPr lang="en-US" baseline="-25000" dirty="0" err="1" smtClean="0"/>
              <a:t>def</a:t>
            </a:r>
            <a:r>
              <a:rPr lang="en-US" dirty="0" smtClean="0"/>
              <a:t> observable that is about a Process quality</a:t>
            </a:r>
          </a:p>
          <a:p>
            <a:r>
              <a:rPr lang="en-US" dirty="0" smtClean="0"/>
              <a:t>Process quality </a:t>
            </a:r>
            <a:r>
              <a:rPr lang="en-US" dirty="0"/>
              <a:t>=</a:t>
            </a:r>
            <a:r>
              <a:rPr lang="en-US" baseline="-25000" dirty="0" err="1"/>
              <a:t>def</a:t>
            </a:r>
            <a:r>
              <a:rPr lang="en-US" dirty="0"/>
              <a:t> </a:t>
            </a:r>
            <a:r>
              <a:rPr lang="en-US" dirty="0" smtClean="0"/>
              <a:t>quality that inheres in some process [</a:t>
            </a:r>
            <a:r>
              <a:rPr lang="en-US" dirty="0" err="1" smtClean="0"/>
              <a:t>BioTop</a:t>
            </a:r>
            <a:r>
              <a:rPr lang="en-US" dirty="0" smtClean="0"/>
              <a:t>]</a:t>
            </a:r>
          </a:p>
          <a:p>
            <a:r>
              <a:rPr lang="en-US" dirty="0" smtClean="0"/>
              <a:t>“…process </a:t>
            </a:r>
            <a:r>
              <a:rPr lang="en-US" dirty="0"/>
              <a:t>quality, a counterpart on the </a:t>
            </a:r>
            <a:r>
              <a:rPr lang="en-US" dirty="0" err="1"/>
              <a:t>occurrent</a:t>
            </a:r>
            <a:r>
              <a:rPr lang="en-US" dirty="0"/>
              <a:t> side of </a:t>
            </a:r>
            <a:r>
              <a:rPr lang="en-US" dirty="0" err="1"/>
              <a:t>BFO:quality</a:t>
            </a:r>
            <a:r>
              <a:rPr lang="en-US" dirty="0"/>
              <a:t> on the side of continuants, is not recognized by BFO</a:t>
            </a:r>
            <a:r>
              <a:rPr lang="en-US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065522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Processes may produce “output”</a:t>
            </a:r>
          </a:p>
          <a:p>
            <a:pPr lvl="1"/>
            <a:r>
              <a:rPr lang="en-US" dirty="0" smtClean="0"/>
              <a:t>excretion – a mass or volume of substance</a:t>
            </a:r>
          </a:p>
          <a:p>
            <a:pPr lvl="1"/>
            <a:r>
              <a:rPr lang="en-US" dirty="0" smtClean="0"/>
              <a:t>respiration – a set of inhalation-expiration cycles</a:t>
            </a:r>
          </a:p>
          <a:p>
            <a:r>
              <a:rPr lang="en-US" dirty="0" smtClean="0"/>
              <a:t>Rate is then magnitude of “output” over a period of time</a:t>
            </a:r>
          </a:p>
          <a:p>
            <a:pPr lvl="1"/>
            <a:r>
              <a:rPr lang="en-US" dirty="0" smtClean="0"/>
              <a:t>But not necessarily a fixed period</a:t>
            </a:r>
          </a:p>
          <a:p>
            <a:r>
              <a:rPr lang="en-US" dirty="0" smtClean="0"/>
              <a:t>Velocity =</a:t>
            </a:r>
            <a:r>
              <a:rPr lang="en-US" baseline="-25000" dirty="0" err="1" smtClean="0"/>
              <a:t>def</a:t>
            </a:r>
            <a:r>
              <a:rPr lang="en-US" dirty="0" smtClean="0"/>
              <a:t> the </a:t>
            </a:r>
            <a:r>
              <a:rPr lang="en-US" dirty="0"/>
              <a:t>derivative of the position of a moving object with respect to </a:t>
            </a:r>
            <a:r>
              <a:rPr lang="en-US" dirty="0" smtClean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91968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Heart rate, Respiratory rate</a:t>
            </a:r>
          </a:p>
          <a:p>
            <a:pPr lvl="1"/>
            <a:r>
              <a:rPr lang="en-US" dirty="0" smtClean="0"/>
              <a:t>Cortisone “excretion-through-urine” rate</a:t>
            </a:r>
          </a:p>
          <a:p>
            <a:r>
              <a:rPr lang="en-US" dirty="0" smtClean="0"/>
              <a:t>Near examples</a:t>
            </a:r>
          </a:p>
          <a:p>
            <a:pPr lvl="1"/>
            <a:r>
              <a:rPr lang="en-US" dirty="0" smtClean="0"/>
              <a:t>Ability – defined in terms of a process </a:t>
            </a:r>
            <a:r>
              <a:rPr lang="en-US" smtClean="0"/>
              <a:t>(activity)</a:t>
            </a:r>
            <a:endParaRPr lang="en-US" smtClean="0"/>
          </a:p>
          <a:p>
            <a:pPr lvl="1"/>
            <a:r>
              <a:rPr lang="en-US" dirty="0" smtClean="0"/>
              <a:t>Blood </a:t>
            </a:r>
            <a:r>
              <a:rPr lang="en-US" dirty="0" smtClean="0"/>
              <a:t>pressure – defined in terms of a process</a:t>
            </a:r>
          </a:p>
          <a:p>
            <a:pPr lvl="1"/>
            <a:r>
              <a:rPr lang="en-US" dirty="0" smtClean="0"/>
              <a:t>Any aggregated observables (min, max, average)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214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cases:</a:t>
            </a:r>
          </a:p>
          <a:p>
            <a:pPr lvl="1"/>
            <a:r>
              <a:rPr lang="en-US" dirty="0" smtClean="0"/>
              <a:t>Process-related qualities</a:t>
            </a:r>
          </a:p>
          <a:p>
            <a:pPr lvl="1"/>
            <a:r>
              <a:rPr lang="en-US" dirty="0" smtClean="0"/>
              <a:t>Process qualities – duration?</a:t>
            </a:r>
            <a:endParaRPr lang="en-US" dirty="0"/>
          </a:p>
          <a:p>
            <a:r>
              <a:rPr lang="en-US" dirty="0" smtClean="0"/>
              <a:t>Need for relating qualities and processes, e.g. pressure to cardiac cycle 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566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179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Process observables</vt:lpstr>
      <vt:lpstr>Process observables</vt:lpstr>
      <vt:lpstr>Process observables</vt:lpstr>
      <vt:lpstr>Process observables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observables</dc:title>
  <dc:creator>danka</dc:creator>
  <cp:lastModifiedBy>danka</cp:lastModifiedBy>
  <cp:revision>6</cp:revision>
  <dcterms:created xsi:type="dcterms:W3CDTF">2014-11-24T15:26:31Z</dcterms:created>
  <dcterms:modified xsi:type="dcterms:W3CDTF">2014-11-24T19:54:22Z</dcterms:modified>
</cp:coreProperties>
</file>