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7" d="100"/>
          <a:sy n="77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6861-5335-4757-9671-5016F687E72C}" type="datetimeFigureOut">
              <a:rPr lang="sv-SE" smtClean="0"/>
              <a:t>2013-05-13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E502C-D439-401F-82E3-AA4B9969747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9807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6861-5335-4757-9671-5016F687E72C}" type="datetimeFigureOut">
              <a:rPr lang="sv-SE" smtClean="0"/>
              <a:t>2013-05-13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E502C-D439-401F-82E3-AA4B9969747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63295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6861-5335-4757-9671-5016F687E72C}" type="datetimeFigureOut">
              <a:rPr lang="sv-SE" smtClean="0"/>
              <a:t>2013-05-13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E502C-D439-401F-82E3-AA4B9969747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38672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6861-5335-4757-9671-5016F687E72C}" type="datetimeFigureOut">
              <a:rPr lang="sv-SE" smtClean="0"/>
              <a:t>2013-05-13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E502C-D439-401F-82E3-AA4B9969747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8059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6861-5335-4757-9671-5016F687E72C}" type="datetimeFigureOut">
              <a:rPr lang="sv-SE" smtClean="0"/>
              <a:t>2013-05-13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E502C-D439-401F-82E3-AA4B9969747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35078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6861-5335-4757-9671-5016F687E72C}" type="datetimeFigureOut">
              <a:rPr lang="sv-SE" smtClean="0"/>
              <a:t>2013-05-13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E502C-D439-401F-82E3-AA4B9969747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9964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6861-5335-4757-9671-5016F687E72C}" type="datetimeFigureOut">
              <a:rPr lang="sv-SE" smtClean="0"/>
              <a:t>2013-05-13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E502C-D439-401F-82E3-AA4B9969747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91647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6861-5335-4757-9671-5016F687E72C}" type="datetimeFigureOut">
              <a:rPr lang="sv-SE" smtClean="0"/>
              <a:t>2013-05-13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E502C-D439-401F-82E3-AA4B9969747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0873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6861-5335-4757-9671-5016F687E72C}" type="datetimeFigureOut">
              <a:rPr lang="sv-SE" smtClean="0"/>
              <a:t>2013-05-13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E502C-D439-401F-82E3-AA4B9969747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4413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6861-5335-4757-9671-5016F687E72C}" type="datetimeFigureOut">
              <a:rPr lang="sv-SE" smtClean="0"/>
              <a:t>2013-05-13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E502C-D439-401F-82E3-AA4B9969747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6794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76861-5335-4757-9671-5016F687E72C}" type="datetimeFigureOut">
              <a:rPr lang="sv-SE" smtClean="0"/>
              <a:t>2013-05-13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E502C-D439-401F-82E3-AA4B9969747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80259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76861-5335-4757-9671-5016F687E72C}" type="datetimeFigureOut">
              <a:rPr lang="sv-SE" smtClean="0"/>
              <a:t>2013-05-13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FE502C-D439-401F-82E3-AA4B99697474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59425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Ertyhrocyte</a:t>
            </a:r>
            <a:r>
              <a:rPr lang="sv-SE" dirty="0" smtClean="0"/>
              <a:t> Sedimentation Rate</a:t>
            </a:r>
            <a:endParaRPr lang="sv-SE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|</a:t>
            </a:r>
            <a:r>
              <a:rPr lang="sv-SE" dirty="0" err="1" smtClean="0"/>
              <a:t>Observable</a:t>
            </a:r>
            <a:r>
              <a:rPr lang="sv-SE" dirty="0" smtClean="0"/>
              <a:t>|:</a:t>
            </a:r>
          </a:p>
          <a:p>
            <a:pPr marL="0" indent="0">
              <a:buNone/>
            </a:pPr>
            <a:r>
              <a:rPr lang="sv-SE" dirty="0" smtClean="0"/>
              <a:t>	|PROPERTY TYPE|=|</a:t>
            </a:r>
            <a:r>
              <a:rPr lang="sv-SE" dirty="0" err="1" smtClean="0"/>
              <a:t>Velocity</a:t>
            </a:r>
            <a:r>
              <a:rPr lang="sv-SE" dirty="0" smtClean="0"/>
              <a:t>|,</a:t>
            </a:r>
          </a:p>
          <a:p>
            <a:pPr marL="0" indent="0">
              <a:buNone/>
            </a:pPr>
            <a:r>
              <a:rPr lang="sv-SE" dirty="0" smtClean="0"/>
              <a:t>	|CHARACTERIZES|=|</a:t>
            </a:r>
            <a:r>
              <a:rPr lang="sv-SE" dirty="0" err="1" smtClean="0"/>
              <a:t>Erythrocyte</a:t>
            </a:r>
            <a:r>
              <a:rPr lang="sv-SE" dirty="0" smtClean="0"/>
              <a:t> </a:t>
            </a:r>
            <a:r>
              <a:rPr lang="sv-SE" dirty="0" smtClean="0"/>
              <a:t>Sedimentation|,</a:t>
            </a:r>
          </a:p>
          <a:p>
            <a:pPr marL="0" indent="0">
              <a:buNone/>
            </a:pPr>
            <a:r>
              <a:rPr lang="sv-SE" dirty="0" smtClean="0"/>
              <a:t>	|PROCESS DURATION|=|1 </a:t>
            </a:r>
            <a:r>
              <a:rPr lang="sv-SE" dirty="0" err="1" smtClean="0"/>
              <a:t>hour</a:t>
            </a:r>
            <a:r>
              <a:rPr lang="sv-SE" dirty="0" smtClean="0"/>
              <a:t>|,</a:t>
            </a:r>
          </a:p>
          <a:p>
            <a:pPr marL="0" indent="0">
              <a:buNone/>
            </a:pPr>
            <a:r>
              <a:rPr lang="sv-SE" dirty="0"/>
              <a:t>	</a:t>
            </a:r>
            <a:r>
              <a:rPr lang="sv-SE" dirty="0" smtClean="0"/>
              <a:t>|??|=|</a:t>
            </a:r>
            <a:r>
              <a:rPr lang="sv-SE" dirty="0" err="1" smtClean="0"/>
              <a:t>Erythrocyte</a:t>
            </a:r>
            <a:r>
              <a:rPr lang="sv-SE" dirty="0" smtClean="0"/>
              <a:t>|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48371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6 Min Walk Test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|</a:t>
            </a:r>
            <a:r>
              <a:rPr lang="sv-SE" dirty="0" err="1" smtClean="0"/>
              <a:t>Observable</a:t>
            </a:r>
            <a:r>
              <a:rPr lang="sv-SE" dirty="0" smtClean="0"/>
              <a:t>|:</a:t>
            </a:r>
          </a:p>
          <a:p>
            <a:pPr marL="0" indent="0">
              <a:buNone/>
            </a:pPr>
            <a:r>
              <a:rPr lang="sv-SE" dirty="0" smtClean="0"/>
              <a:t>	|PROPERTY TYPE|=|</a:t>
            </a:r>
            <a:r>
              <a:rPr lang="sv-SE" dirty="0" err="1" smtClean="0"/>
              <a:t>Velocity</a:t>
            </a:r>
            <a:r>
              <a:rPr lang="sv-SE" dirty="0" smtClean="0"/>
              <a:t>|,</a:t>
            </a:r>
          </a:p>
          <a:p>
            <a:pPr marL="0" indent="0">
              <a:buNone/>
            </a:pPr>
            <a:r>
              <a:rPr lang="sv-SE" dirty="0" smtClean="0"/>
              <a:t>	|CHARACTERIZES|=|Walking|,</a:t>
            </a:r>
          </a:p>
          <a:p>
            <a:pPr marL="0" indent="0">
              <a:buNone/>
            </a:pPr>
            <a:r>
              <a:rPr lang="sv-SE" dirty="0" smtClean="0"/>
              <a:t>	|PROCESS DURATION|=|6 </a:t>
            </a:r>
            <a:r>
              <a:rPr lang="sv-SE" dirty="0" err="1" smtClean="0"/>
              <a:t>minutes</a:t>
            </a:r>
            <a:r>
              <a:rPr lang="sv-SE" dirty="0" smtClean="0"/>
              <a:t>|,</a:t>
            </a:r>
          </a:p>
          <a:p>
            <a:pPr marL="0" indent="0">
              <a:buNone/>
            </a:pPr>
            <a:r>
              <a:rPr lang="sv-SE" dirty="0" smtClean="0"/>
              <a:t>	|PROCESS AGENT|=|Patient|</a:t>
            </a:r>
          </a:p>
        </p:txBody>
      </p:sp>
    </p:spTree>
    <p:extLst>
      <p:ext uri="{BB962C8B-B14F-4D97-AF65-F5344CB8AC3E}">
        <p14:creationId xmlns:p14="http://schemas.microsoft.com/office/powerpoint/2010/main" val="1940163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Lower</a:t>
            </a:r>
            <a:r>
              <a:rPr lang="sv-SE" dirty="0" smtClean="0"/>
              <a:t> </a:t>
            </a:r>
            <a:r>
              <a:rPr lang="sv-SE" dirty="0" err="1" smtClean="0"/>
              <a:t>Facial</a:t>
            </a:r>
            <a:r>
              <a:rPr lang="sv-SE" dirty="0" smtClean="0"/>
              <a:t> </a:t>
            </a:r>
            <a:r>
              <a:rPr lang="sv-SE" dirty="0" err="1" smtClean="0"/>
              <a:t>Height</a:t>
            </a:r>
            <a:r>
              <a:rPr lang="sv-SE" dirty="0" smtClean="0"/>
              <a:t> </a:t>
            </a:r>
            <a:r>
              <a:rPr lang="sv-SE" dirty="0" err="1" smtClean="0"/>
              <a:t>Angle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|</a:t>
            </a:r>
            <a:r>
              <a:rPr lang="sv-SE" dirty="0" err="1" smtClean="0"/>
              <a:t>Observable</a:t>
            </a:r>
            <a:r>
              <a:rPr lang="sv-SE" dirty="0" smtClean="0"/>
              <a:t>|:</a:t>
            </a:r>
          </a:p>
          <a:p>
            <a:pPr marL="0" indent="0">
              <a:buNone/>
            </a:pPr>
            <a:r>
              <a:rPr lang="sv-SE" dirty="0" smtClean="0"/>
              <a:t>	|PROPERTY TYPE|=|</a:t>
            </a:r>
            <a:r>
              <a:rPr lang="sv-SE" dirty="0" err="1" smtClean="0"/>
              <a:t>Angle</a:t>
            </a:r>
            <a:r>
              <a:rPr lang="sv-SE" dirty="0" smtClean="0"/>
              <a:t>|,</a:t>
            </a:r>
          </a:p>
          <a:p>
            <a:pPr marL="0" indent="0">
              <a:buNone/>
            </a:pPr>
            <a:r>
              <a:rPr lang="sv-SE" dirty="0" smtClean="0"/>
              <a:t>	|INHERES IN|= ??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 smtClean="0"/>
              <a:t>Primitive??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985289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2535</TotalTime>
  <Words>20</Words>
  <Application>Microsoft Office PowerPoint</Application>
  <PresentationFormat>On-screen Show (4:3)</PresentationFormat>
  <Paragraphs>18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Ertyhrocyte Sedimentation Rate</vt:lpstr>
      <vt:lpstr>6 Min Walk Test</vt:lpstr>
      <vt:lpstr>Lower Facial Height Angle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danka</dc:creator>
  <cp:lastModifiedBy>danka</cp:lastModifiedBy>
  <cp:revision>5</cp:revision>
  <dcterms:created xsi:type="dcterms:W3CDTF">2013-05-13T19:37:54Z</dcterms:created>
  <dcterms:modified xsi:type="dcterms:W3CDTF">2013-05-15T13:53:08Z</dcterms:modified>
</cp:coreProperties>
</file>