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80625" cy="7559675"/>
  <p:notesSz cx="7559675" cy="10691813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3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Picture 36"/>
          <p:cNvPicPr/>
          <p:nvPr/>
        </p:nvPicPr>
        <p:blipFill>
          <a:blip r:embed="rId2"/>
          <a:stretch>
            <a:fillRect/>
          </a:stretch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>
            <a:fillRect/>
          </a:stretch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533A6334-A98B-4889-924B-3DFAB29E9C82}" type="slidenum">
              <a:rPr lang="en-US" sz="1400">
                <a:latin typeface="Times New Roman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Application of Observables model</a:t>
            </a:r>
            <a:endParaRPr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30631" t="21444" r="15488" b="9409"/>
          <a:stretch/>
        </p:blipFill>
        <p:spPr bwMode="auto">
          <a:xfrm>
            <a:off x="1231591" y="1721729"/>
            <a:ext cx="7616458" cy="5494604"/>
          </a:xfrm>
          <a:prstGeom prst="rect">
            <a:avLst/>
          </a:prstGeom>
          <a:ln w="38100" cmpd="sng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dirty="0">
                <a:latin typeface="Arial"/>
              </a:rPr>
              <a:t>Is it an </a:t>
            </a:r>
            <a:r>
              <a:rPr lang="en-US" sz="4400" dirty="0" smtClean="0">
                <a:latin typeface="Arial"/>
              </a:rPr>
              <a:t>Observation result or </a:t>
            </a:r>
            <a:r>
              <a:rPr lang="en-US" sz="4400" dirty="0">
                <a:latin typeface="Arial"/>
              </a:rPr>
              <a:t>a Clinical finding?</a:t>
            </a:r>
            <a:endParaRPr dirty="0"/>
          </a:p>
        </p:txBody>
      </p:sp>
      <p:sp>
        <p:nvSpPr>
          <p:cNvPr id="42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3200" dirty="0">
                <a:latin typeface="Arial"/>
              </a:rPr>
              <a:t>|clinical finding|:
{
	|finding site|=|7q34 (cell structure)| OR |lung mass biopsy specimen|,
	|associated morphology|=|BRAF V600E mutation (morphologic abnormality)|,
	|finding method|=|PCR analysis|
</a:t>
            </a:r>
            <a:r>
              <a:rPr lang="en-US" sz="3200" dirty="0" smtClean="0">
                <a:latin typeface="Arial"/>
              </a:rPr>
              <a:t>}</a:t>
            </a:r>
            <a:endParaRPr lang="en-US" dirty="0"/>
          </a:p>
          <a:p>
            <a:endParaRPr dirty="0"/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>
                <a:latin typeface="Arial"/>
              </a:rPr>
              <a:t>Is a gene mutation like a fracture?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Observable model</a:t>
            </a:r>
            <a:endParaRPr/>
          </a:p>
        </p:txBody>
      </p:sp>
      <p:sp>
        <p:nvSpPr>
          <p:cNvPr id="44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>
                <a:latin typeface="Arial"/>
              </a:rPr>
              <a:t>Property type</a:t>
            </a:r>
            <a:endParaRPr dirty="0"/>
          </a:p>
          <a:p>
            <a:pPr marL="914400" lvl="1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>
                <a:latin typeface="Arial"/>
              </a:rPr>
              <a:t>“Gene sequence” does not match value “detected”</a:t>
            </a:r>
            <a:endParaRPr dirty="0"/>
          </a:p>
          <a:p>
            <a:pPr marL="914400" lvl="1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>
                <a:latin typeface="Arial"/>
              </a:rPr>
              <a:t>Sequence variation?</a:t>
            </a:r>
            <a:endParaRPr dirty="0"/>
          </a:p>
          <a:p>
            <a:r>
              <a:rPr lang="en-US" sz="3200" dirty="0">
                <a:latin typeface="Arial"/>
              </a:rPr>
              <a:t>|observable entity|:
	|property type|=|sequence variation|,
	|inheres in|=|BRAF gene|,
	|(inherent) location|=|7q34|,
	|technique|=|PCR|,
	|direct site|=|lung mass biopsy specimen|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Presence/absence observable</a:t>
            </a:r>
            <a:endParaRPr/>
          </a:p>
        </p:txBody>
      </p:sp>
      <p:sp>
        <p:nvSpPr>
          <p:cNvPr id="46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3200">
                <a:latin typeface="Arial"/>
              </a:rPr>
              <a:t>|observation result|:
	|is about|=|BRAF V600E mutation (morphologic abnormality)|,
	|technique|=|PCR|,
	|direct site|=|lung mass biopsy specimen|,
	|has value|=|present|
	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Custom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DejaVu Sans</vt:lpstr>
      <vt:lpstr>StarSymbol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danka</cp:lastModifiedBy>
  <cp:revision>1</cp:revision>
  <dcterms:modified xsi:type="dcterms:W3CDTF">2015-05-11T14:29:03Z</dcterms:modified>
</cp:coreProperties>
</file>